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264" r:id="rId4"/>
    <p:sldId id="270" r:id="rId5"/>
    <p:sldId id="271" r:id="rId6"/>
    <p:sldId id="269" r:id="rId7"/>
    <p:sldId id="265" r:id="rId8"/>
    <p:sldId id="274" r:id="rId9"/>
    <p:sldId id="275" r:id="rId10"/>
    <p:sldId id="268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302" autoAdjust="0"/>
  </p:normalViewPr>
  <p:slideViewPr>
    <p:cSldViewPr snapToGrid="0">
      <p:cViewPr varScale="1">
        <p:scale>
          <a:sx n="64" d="100"/>
          <a:sy n="6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8A873-B7E2-41E3-9E32-D5E77BB30456}" type="datetimeFigureOut">
              <a:rPr lang="bg-BG" smtClean="0"/>
              <a:t>13.4.2016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EC24A-E243-431D-84CE-1C2D5E67923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61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C24A-E243-431D-84CE-1C2D5E679239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731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C24A-E243-431D-84CE-1C2D5E679239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561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C24A-E243-431D-84CE-1C2D5E679239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448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2ED-9071-4A67-8168-8C1DE64C2D36}" type="datetimeFigureOut">
              <a:rPr lang="bg-BG" smtClean="0"/>
              <a:t>13.4.2016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2187-6D6B-4A6B-85B7-17B84D0F3C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284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2ED-9071-4A67-8168-8C1DE64C2D36}" type="datetimeFigureOut">
              <a:rPr lang="bg-BG" smtClean="0"/>
              <a:t>13.4.2016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2187-6D6B-4A6B-85B7-17B84D0F3C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903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2ED-9071-4A67-8168-8C1DE64C2D36}" type="datetimeFigureOut">
              <a:rPr lang="bg-BG" smtClean="0"/>
              <a:t>13.4.2016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2187-6D6B-4A6B-85B7-17B84D0F3C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301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2ED-9071-4A67-8168-8C1DE64C2D36}" type="datetimeFigureOut">
              <a:rPr lang="bg-BG" smtClean="0"/>
              <a:t>13.4.2016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2187-6D6B-4A6B-85B7-17B84D0F3C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975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2ED-9071-4A67-8168-8C1DE64C2D36}" type="datetimeFigureOut">
              <a:rPr lang="bg-BG" smtClean="0"/>
              <a:t>13.4.2016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2187-6D6B-4A6B-85B7-17B84D0F3C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363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2ED-9071-4A67-8168-8C1DE64C2D36}" type="datetimeFigureOut">
              <a:rPr lang="bg-BG" smtClean="0"/>
              <a:t>13.4.2016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2187-6D6B-4A6B-85B7-17B84D0F3C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923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2ED-9071-4A67-8168-8C1DE64C2D36}" type="datetimeFigureOut">
              <a:rPr lang="bg-BG" smtClean="0"/>
              <a:t>13.4.2016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2187-6D6B-4A6B-85B7-17B84D0F3C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871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2ED-9071-4A67-8168-8C1DE64C2D36}" type="datetimeFigureOut">
              <a:rPr lang="bg-BG" smtClean="0"/>
              <a:t>13.4.2016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2187-6D6B-4A6B-85B7-17B84D0F3C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4419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2ED-9071-4A67-8168-8C1DE64C2D36}" type="datetimeFigureOut">
              <a:rPr lang="bg-BG" smtClean="0"/>
              <a:t>13.4.2016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2187-6D6B-4A6B-85B7-17B84D0F3C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275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2ED-9071-4A67-8168-8C1DE64C2D36}" type="datetimeFigureOut">
              <a:rPr lang="bg-BG" smtClean="0"/>
              <a:t>13.4.2016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2187-6D6B-4A6B-85B7-17B84D0F3C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892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2ED-9071-4A67-8168-8C1DE64C2D36}" type="datetimeFigureOut">
              <a:rPr lang="bg-BG" smtClean="0"/>
              <a:t>13.4.2016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2187-6D6B-4A6B-85B7-17B84D0F3C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0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B02ED-9071-4A67-8168-8C1DE64C2D36}" type="datetimeFigureOut">
              <a:rPr lang="bg-BG" smtClean="0"/>
              <a:t>13.4.2016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02187-6D6B-4A6B-85B7-17B84D0F3CE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315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6696"/>
            <a:ext cx="12192000" cy="1603948"/>
          </a:xfrm>
          <a:solidFill>
            <a:schemeClr val="bg1">
              <a:alpha val="47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bg-BG" sz="6000" b="1" dirty="0" smtClean="0">
                <a:solidFill>
                  <a:schemeClr val="bg2">
                    <a:lumMod val="25000"/>
                  </a:schemeClr>
                </a:solidFill>
              </a:rPr>
              <a:t>        Модерният </a:t>
            </a:r>
            <a:r>
              <a:rPr lang="bg-BG" sz="6000" b="1" dirty="0">
                <a:solidFill>
                  <a:schemeClr val="bg2">
                    <a:lumMod val="25000"/>
                  </a:schemeClr>
                </a:solidFill>
              </a:rPr>
              <a:t>бизнес в облака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6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</a:t>
            </a:r>
            <a:r>
              <a:rPr lang="bg-BG" sz="6000" b="1" dirty="0" smtClean="0">
                <a:solidFill>
                  <a:schemeClr val="bg2">
                    <a:lumMod val="25000"/>
                  </a:schemeClr>
                </a:solidFill>
              </a:rPr>
              <a:t>         </a:t>
            </a:r>
            <a:r>
              <a:rPr lang="bg-BG" sz="3100" b="1" dirty="0" smtClean="0">
                <a:solidFill>
                  <a:schemeClr val="bg2">
                    <a:lumMod val="25000"/>
                  </a:schemeClr>
                </a:solidFill>
              </a:rPr>
              <a:t>Николай </a:t>
            </a:r>
            <a:r>
              <a:rPr lang="bg-BG" sz="3100" b="1" dirty="0">
                <a:solidFill>
                  <a:schemeClr val="bg2">
                    <a:lumMod val="25000"/>
                  </a:schemeClr>
                </a:solidFill>
              </a:rPr>
              <a:t>НИКОЛОВ</a:t>
            </a:r>
            <a:r>
              <a:rPr lang="bg-BG" sz="36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bg-BG" sz="3600" b="1" dirty="0">
                <a:solidFill>
                  <a:schemeClr val="bg2">
                    <a:lumMod val="25000"/>
                  </a:schemeClr>
                </a:solidFill>
              </a:rPr>
            </a:br>
            <a:endParaRPr lang="bg-BG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2101" y="6488668"/>
            <a:ext cx="173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Camelia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Boban</a:t>
            </a:r>
            <a:endParaRPr lang="bg-BG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"/>
            <a:ext cx="12192000" cy="6855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86815"/>
            <a:ext cx="12192000" cy="1015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CPU </a:t>
            </a:r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</a:t>
            </a:r>
            <a:endParaRPr lang="bg-BG" sz="60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41330" y="6488668"/>
            <a:ext cx="155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Damlen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Pollet</a:t>
            </a:r>
            <a:endParaRPr lang="bg-BG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"/>
            <a:ext cx="12192000" cy="6855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4990" y="126854"/>
            <a:ext cx="12206990" cy="1015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bg-BG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</a:t>
            </a:r>
            <a:endParaRPr lang="bg-BG" sz="60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41330" y="6488668"/>
            <a:ext cx="155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Damlen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Pollet</a:t>
            </a:r>
            <a:endParaRPr lang="bg-BG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"/>
            <a:ext cx="12192000" cy="6855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4931" y="171825"/>
            <a:ext cx="12296931" cy="1015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bg-BG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Идентифицирайте </a:t>
            </a:r>
            <a:r>
              <a:rPr lang="bg-BG" sz="6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кандидатите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41330" y="6488668"/>
            <a:ext cx="155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Damlen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Pollet</a:t>
            </a:r>
            <a:endParaRPr lang="bg-BG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"/>
            <a:ext cx="12192000" cy="6855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1845"/>
            <a:ext cx="12192000" cy="1015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bg-BG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Стартирайте </a:t>
            </a:r>
            <a:r>
              <a:rPr lang="bg-BG" sz="6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дребно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41330" y="6488668"/>
            <a:ext cx="155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Damlen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Pollet</a:t>
            </a:r>
            <a:endParaRPr lang="bg-BG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"/>
            <a:ext cx="12192000" cy="6855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16795"/>
            <a:ext cx="12192000" cy="1015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Помислете </a:t>
            </a:r>
            <a:r>
              <a:rPr lang="bg-BG" sz="6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свързаността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41330" y="6488668"/>
            <a:ext cx="155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Damlen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Pollet</a:t>
            </a:r>
            <a:endParaRPr lang="bg-BG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"/>
            <a:ext cx="12192000" cy="6855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86814"/>
            <a:ext cx="12192000" cy="1015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…</a:t>
            </a:r>
            <a:r>
              <a:rPr lang="bg-BG" sz="6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bg-BG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bg-BG" sz="6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данните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41330" y="6488668"/>
            <a:ext cx="155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Damlen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Pollet</a:t>
            </a:r>
            <a:endParaRPr lang="bg-BG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"/>
            <a:ext cx="12192000" cy="6855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71825"/>
            <a:ext cx="12192000" cy="1015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6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…пълна или постепенна миграция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41330" y="6488668"/>
            <a:ext cx="155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Damlen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Pollet</a:t>
            </a:r>
            <a:endParaRPr lang="bg-BG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"/>
            <a:ext cx="12192000" cy="6855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074"/>
            <a:ext cx="12192000" cy="193899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Възползвайте </a:t>
            </a:r>
            <a:r>
              <a:rPr lang="bg-BG" sz="6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 </a:t>
            </a:r>
            <a:r>
              <a:rPr lang="bg-BG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bg-BG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bg-BG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от предлаганите </a:t>
            </a:r>
            <a:r>
              <a:rPr lang="bg-BG" sz="6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услуги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11744" y="6293796"/>
            <a:ext cx="155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Damlen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Pollet</a:t>
            </a:r>
            <a:endParaRPr lang="bg-BG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"/>
            <a:ext cx="12192000" cy="6855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71825"/>
            <a:ext cx="12192000" cy="1015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Възползвайте </a:t>
            </a:r>
            <a:r>
              <a:rPr lang="bg-BG" sz="6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 от облака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41330" y="6488668"/>
            <a:ext cx="155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Damlen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Pollet</a:t>
            </a:r>
            <a:endParaRPr lang="bg-BG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"/>
            <a:ext cx="12192000" cy="6855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16795"/>
            <a:ext cx="12192000" cy="1015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6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bg-BG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Защо</a:t>
            </a:r>
            <a:endParaRPr lang="bg-BG" sz="60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41330" y="6488668"/>
            <a:ext cx="155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Damlen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Pollet</a:t>
            </a:r>
            <a:endParaRPr lang="bg-BG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56616"/>
            <a:ext cx="12192000" cy="1274163"/>
          </a:xfrm>
          <a:solidFill>
            <a:schemeClr val="bg1">
              <a:alpha val="47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</a:t>
            </a:r>
            <a:r>
              <a:rPr lang="bg-BG" sz="3100" b="1" dirty="0" smtClean="0">
                <a:solidFill>
                  <a:schemeClr val="bg2">
                    <a:lumMod val="25000"/>
                  </a:schemeClr>
                </a:solidFill>
              </a:rPr>
              <a:t>Николай НИКОЛОВ</a:t>
            </a:r>
            <a:br>
              <a:rPr lang="bg-BG" sz="31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7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     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paraflow.bg/</a:t>
            </a:r>
            <a:r>
              <a:rPr lang="en-US" sz="2200" b="1" dirty="0" smtClean="0">
                <a:solidFill>
                  <a:srgbClr val="07BCC5"/>
                </a:solidFill>
              </a:rPr>
              <a:t>CLOUD</a:t>
            </a:r>
            <a:r>
              <a:rPr lang="bg-BG" sz="36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bg-BG" sz="3600" b="1" dirty="0">
                <a:solidFill>
                  <a:schemeClr val="bg2">
                    <a:lumMod val="25000"/>
                  </a:schemeClr>
                </a:solidFill>
              </a:rPr>
            </a:br>
            <a:endParaRPr lang="bg-BG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-209863"/>
            <a:ext cx="113538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bg-BG" sz="6000" dirty="0">
                <a:solidFill>
                  <a:schemeClr val="bg2">
                    <a:lumMod val="25000"/>
                  </a:schemeClr>
                </a:solidFill>
                <a:ea typeface="+mn-ea"/>
              </a:rPr>
              <a:t>Случаят </a:t>
            </a:r>
            <a:r>
              <a:rPr lang="bg-BG" sz="6000" dirty="0">
                <a:solidFill>
                  <a:schemeClr val="bg2">
                    <a:lumMod val="25000"/>
                  </a:schemeClr>
                </a:solidFill>
                <a:ea typeface="+mn-ea"/>
              </a:rPr>
              <a:t>с отдел </a:t>
            </a:r>
            <a:r>
              <a:rPr lang="bg-BG" sz="6000" dirty="0" smtClean="0">
                <a:solidFill>
                  <a:schemeClr val="bg2">
                    <a:lumMod val="25000"/>
                  </a:schemeClr>
                </a:solidFill>
                <a:ea typeface="+mn-ea"/>
              </a:rPr>
              <a:t>Маркетинг</a:t>
            </a:r>
            <a:endParaRPr lang="bg-BG" sz="6000" dirty="0">
              <a:solidFill>
                <a:schemeClr val="bg2">
                  <a:lumMod val="25000"/>
                </a:schemeClr>
              </a:solidFill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72750" y="6583680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Alan O’Rourke</a:t>
            </a:r>
            <a:endParaRPr lang="bg-BG" dirty="0">
              <a:solidFill>
                <a:schemeClr val="accent2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1520" y="2503170"/>
            <a:ext cx="538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Без център за данни</a:t>
            </a:r>
          </a:p>
        </p:txBody>
      </p:sp>
      <p:pic>
        <p:nvPicPr>
          <p:cNvPr id="1026" name="Picture 2" descr="https://upload.wikimedia.org/wikipedia/commons/c/c7/Serverschr%C3%A4n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10" y="0"/>
            <a:ext cx="122720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80010" y="235922"/>
            <a:ext cx="12272010" cy="1015663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bg-BG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Центърът </a:t>
            </a:r>
            <a:r>
              <a:rPr lang="bg-BG" sz="6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данни - ненужен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49890" y="6488668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Josef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Frühwirth</a:t>
            </a:r>
            <a:endParaRPr lang="bg-BG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43050"/>
            <a:ext cx="12192000" cy="1015663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bg-BG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Бързо </a:t>
            </a:r>
            <a:r>
              <a:rPr lang="bg-BG" sz="6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разрастване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12780" y="6488668"/>
            <a:ext cx="186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Bill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Ebbesen</a:t>
            </a:r>
            <a:endParaRPr lang="bg-BG" dirty="0">
              <a:solidFill>
                <a:schemeClr val="accent4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57590"/>
            <a:ext cx="12192000" cy="1015663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bg-BG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Сезонен бизнес</a:t>
            </a:r>
            <a:endParaRPr lang="bg-BG" sz="60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27080" y="6488668"/>
            <a:ext cx="137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Jim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Derda</a:t>
            </a:r>
            <a:endParaRPr lang="bg-BG" dirty="0">
              <a:solidFill>
                <a:schemeClr val="accent2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71550"/>
            <a:ext cx="12192000" cy="1015663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bg-BG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Случаят </a:t>
            </a:r>
            <a:r>
              <a:rPr lang="bg-BG" sz="6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lab-</a:t>
            </a:r>
            <a:r>
              <a:rPr lang="bg-BG" sz="6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5328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"/>
            <a:ext cx="12192000" cy="6855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01805"/>
            <a:ext cx="12192000" cy="1015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Disaster </a:t>
            </a:r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Recovery</a:t>
            </a:r>
            <a:endParaRPr lang="bg-BG" sz="60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41330" y="6488668"/>
            <a:ext cx="155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Damlen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Pollet</a:t>
            </a:r>
            <a:endParaRPr lang="bg-BG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1600" y="651510"/>
            <a:ext cx="12293600" cy="1015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bg-BG" sz="6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Глобални операции</a:t>
            </a:r>
            <a:endParaRPr lang="bg-BG" sz="60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76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102</Words>
  <Application>Microsoft Office PowerPoint</Application>
  <PresentationFormat>Widescreen</PresentationFormat>
  <Paragraphs>39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Segoe UI Light</vt:lpstr>
      <vt:lpstr>Office Theme</vt:lpstr>
      <vt:lpstr>         Модерният бизнес в облака                                         Николай НИКОЛОВ </vt:lpstr>
      <vt:lpstr>PowerPoint Presentation</vt:lpstr>
      <vt:lpstr>  Случаят с отдел Маркетинг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Николай НИКОЛОВ                                                                           paraflow.bg/CLOUD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Nikolay Nikolov</dc:creator>
  <cp:lastModifiedBy>Ludmila Yordanova</cp:lastModifiedBy>
  <cp:revision>22</cp:revision>
  <dcterms:created xsi:type="dcterms:W3CDTF">2016-04-11T15:44:25Z</dcterms:created>
  <dcterms:modified xsi:type="dcterms:W3CDTF">2016-04-13T07:56:49Z</dcterms:modified>
</cp:coreProperties>
</file>