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7560000" cx="10692000"/>
  <p:notesSz cx="7560000" cy="10692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1004514" y="685800"/>
            <a:ext cx="48495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64477" y="1094388"/>
            <a:ext cx="9963000" cy="3016800"/>
          </a:xfrm>
          <a:prstGeom prst="rect">
            <a:avLst/>
          </a:prstGeom>
        </p:spPr>
        <p:txBody>
          <a:bodyPr anchorCtr="0" anchor="b" bIns="116050" lIns="116050" rIns="116050" tIns="116050"/>
          <a:lstStyle>
            <a:lvl1pPr lvl="0" algn="ctr">
              <a:spcBef>
                <a:spcPts val="0"/>
              </a:spcBef>
              <a:buSzPct val="100000"/>
              <a:defRPr sz="6600"/>
            </a:lvl1pPr>
            <a:lvl2pPr lvl="1" algn="ctr">
              <a:spcBef>
                <a:spcPts val="0"/>
              </a:spcBef>
              <a:buSzPct val="100000"/>
              <a:defRPr sz="6600"/>
            </a:lvl2pPr>
            <a:lvl3pPr lvl="2" algn="ctr">
              <a:spcBef>
                <a:spcPts val="0"/>
              </a:spcBef>
              <a:buSzPct val="100000"/>
              <a:defRPr sz="6600"/>
            </a:lvl3pPr>
            <a:lvl4pPr lvl="3" algn="ctr">
              <a:spcBef>
                <a:spcPts val="0"/>
              </a:spcBef>
              <a:buSzPct val="100000"/>
              <a:defRPr sz="6600"/>
            </a:lvl4pPr>
            <a:lvl5pPr lvl="4" algn="ctr">
              <a:spcBef>
                <a:spcPts val="0"/>
              </a:spcBef>
              <a:buSzPct val="100000"/>
              <a:defRPr sz="6600"/>
            </a:lvl5pPr>
            <a:lvl6pPr lvl="5" algn="ctr">
              <a:spcBef>
                <a:spcPts val="0"/>
              </a:spcBef>
              <a:buSzPct val="100000"/>
              <a:defRPr sz="6600"/>
            </a:lvl6pPr>
            <a:lvl7pPr lvl="6" algn="ctr">
              <a:spcBef>
                <a:spcPts val="0"/>
              </a:spcBef>
              <a:buSzPct val="100000"/>
              <a:defRPr sz="6600"/>
            </a:lvl7pPr>
            <a:lvl8pPr lvl="7" algn="ctr">
              <a:spcBef>
                <a:spcPts val="0"/>
              </a:spcBef>
              <a:buSzPct val="100000"/>
              <a:defRPr sz="6600"/>
            </a:lvl8pPr>
            <a:lvl9pPr lvl="8" algn="ctr">
              <a:spcBef>
                <a:spcPts val="0"/>
              </a:spcBef>
              <a:buSzPct val="100000"/>
              <a:defRPr sz="66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rIns="116050" tIns="11605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36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anchorCtr="0" anchor="ctr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64468" y="1625800"/>
            <a:ext cx="9963000" cy="2886000"/>
          </a:xfrm>
          <a:prstGeom prst="rect">
            <a:avLst/>
          </a:prstGeom>
        </p:spPr>
        <p:txBody>
          <a:bodyPr anchorCtr="0" anchor="b" bIns="116050" lIns="116050" rIns="116050" tIns="116050"/>
          <a:lstStyle>
            <a:lvl1pPr lvl="0" algn="ctr">
              <a:spcBef>
                <a:spcPts val="0"/>
              </a:spcBef>
              <a:buSzPct val="100000"/>
              <a:defRPr sz="15200"/>
            </a:lvl1pPr>
            <a:lvl2pPr lvl="1" algn="ctr">
              <a:spcBef>
                <a:spcPts val="0"/>
              </a:spcBef>
              <a:buSzPct val="100000"/>
              <a:defRPr sz="15200"/>
            </a:lvl2pPr>
            <a:lvl3pPr lvl="2" algn="ctr">
              <a:spcBef>
                <a:spcPts val="0"/>
              </a:spcBef>
              <a:buSzPct val="100000"/>
              <a:defRPr sz="15200"/>
            </a:lvl3pPr>
            <a:lvl4pPr lvl="3" algn="ctr">
              <a:spcBef>
                <a:spcPts val="0"/>
              </a:spcBef>
              <a:buSzPct val="100000"/>
              <a:defRPr sz="15200"/>
            </a:lvl4pPr>
            <a:lvl5pPr lvl="4" algn="ctr">
              <a:spcBef>
                <a:spcPts val="0"/>
              </a:spcBef>
              <a:buSzPct val="100000"/>
              <a:defRPr sz="15200"/>
            </a:lvl5pPr>
            <a:lvl6pPr lvl="5" algn="ctr">
              <a:spcBef>
                <a:spcPts val="0"/>
              </a:spcBef>
              <a:buSzPct val="100000"/>
              <a:defRPr sz="15200"/>
            </a:lvl6pPr>
            <a:lvl7pPr lvl="6" algn="ctr">
              <a:spcBef>
                <a:spcPts val="0"/>
              </a:spcBef>
              <a:buSzPct val="100000"/>
              <a:defRPr sz="15200"/>
            </a:lvl7pPr>
            <a:lvl8pPr lvl="7" algn="ctr">
              <a:spcBef>
                <a:spcPts val="0"/>
              </a:spcBef>
              <a:buSzPct val="100000"/>
              <a:defRPr sz="15200"/>
            </a:lvl8pPr>
            <a:lvl9pPr lvl="8" algn="ctr">
              <a:spcBef>
                <a:spcPts val="0"/>
              </a:spcBef>
              <a:buSzPct val="100000"/>
              <a:defRPr sz="152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64468" y="4633191"/>
            <a:ext cx="9963000" cy="1911900"/>
          </a:xfrm>
          <a:prstGeom prst="rect">
            <a:avLst/>
          </a:prstGeom>
        </p:spPr>
        <p:txBody>
          <a:bodyPr anchorCtr="0" anchor="t" bIns="116050" lIns="116050" rIns="116050" tIns="11605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anchorCtr="0" anchor="ctr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anchorCtr="0" anchor="ctr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rIns="116050" tIns="116050"/>
          <a:lstStyle>
            <a:lvl1pPr lvl="0" algn="ctr">
              <a:spcBef>
                <a:spcPts val="0"/>
              </a:spcBef>
              <a:buSzPct val="100000"/>
              <a:defRPr sz="4600"/>
            </a:lvl1pPr>
            <a:lvl2pPr lvl="1" algn="ctr">
              <a:spcBef>
                <a:spcPts val="0"/>
              </a:spcBef>
              <a:buSzPct val="100000"/>
              <a:defRPr sz="4600"/>
            </a:lvl2pPr>
            <a:lvl3pPr lvl="2" algn="ctr">
              <a:spcBef>
                <a:spcPts val="0"/>
              </a:spcBef>
              <a:buSzPct val="100000"/>
              <a:defRPr sz="4600"/>
            </a:lvl3pPr>
            <a:lvl4pPr lvl="3" algn="ctr">
              <a:spcBef>
                <a:spcPts val="0"/>
              </a:spcBef>
              <a:buSzPct val="100000"/>
              <a:defRPr sz="4600"/>
            </a:lvl4pPr>
            <a:lvl5pPr lvl="4" algn="ctr">
              <a:spcBef>
                <a:spcPts val="0"/>
              </a:spcBef>
              <a:buSzPct val="100000"/>
              <a:defRPr sz="4600"/>
            </a:lvl5pPr>
            <a:lvl6pPr lvl="5" algn="ctr">
              <a:spcBef>
                <a:spcPts val="0"/>
              </a:spcBef>
              <a:buSzPct val="100000"/>
              <a:defRPr sz="4600"/>
            </a:lvl6pPr>
            <a:lvl7pPr lvl="6" algn="ctr">
              <a:spcBef>
                <a:spcPts val="0"/>
              </a:spcBef>
              <a:buSzPct val="100000"/>
              <a:defRPr sz="4600"/>
            </a:lvl7pPr>
            <a:lvl8pPr lvl="7" algn="ctr">
              <a:spcBef>
                <a:spcPts val="0"/>
              </a:spcBef>
              <a:buSzPct val="100000"/>
              <a:defRPr sz="4600"/>
            </a:lvl8pPr>
            <a:lvl9pPr lvl="8" algn="ctr">
              <a:spcBef>
                <a:spcPts val="0"/>
              </a:spcBef>
              <a:buSzPct val="100000"/>
              <a:defRPr sz="4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anchorCtr="0" anchor="ctr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anchorCtr="0" anchor="ctr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64468" y="1693926"/>
            <a:ext cx="4677000" cy="5021400"/>
          </a:xfrm>
          <a:prstGeom prst="rect">
            <a:avLst/>
          </a:prstGeom>
        </p:spPr>
        <p:txBody>
          <a:bodyPr anchorCtr="0" anchor="t" bIns="116050" lIns="116050" rIns="116050" tIns="11605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5650483" y="1693926"/>
            <a:ext cx="4677000" cy="5021400"/>
          </a:xfrm>
          <a:prstGeom prst="rect">
            <a:avLst/>
          </a:prstGeom>
        </p:spPr>
        <p:txBody>
          <a:bodyPr anchorCtr="0" anchor="t" bIns="116050" lIns="116050" rIns="116050" tIns="11605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anchorCtr="0" anchor="ctr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anchorCtr="0" anchor="ctr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64468" y="816629"/>
            <a:ext cx="3283500" cy="1110600"/>
          </a:xfrm>
          <a:prstGeom prst="rect">
            <a:avLst/>
          </a:prstGeom>
        </p:spPr>
        <p:txBody>
          <a:bodyPr anchorCtr="0" anchor="b" bIns="116050" lIns="116050" rIns="116050" tIns="11605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64468" y="2042456"/>
            <a:ext cx="3283500" cy="4673099"/>
          </a:xfrm>
          <a:prstGeom prst="rect">
            <a:avLst/>
          </a:prstGeom>
        </p:spPr>
        <p:txBody>
          <a:bodyPr anchorCtr="0" anchor="t" bIns="116050" lIns="116050" rIns="116050" tIns="116050"/>
          <a:lstStyle>
            <a:lvl1pPr lvl="0">
              <a:spcBef>
                <a:spcPts val="0"/>
              </a:spcBef>
              <a:buSzPct val="100000"/>
              <a:defRPr sz="1500"/>
            </a:lvl1pPr>
            <a:lvl2pPr lvl="1">
              <a:spcBef>
                <a:spcPts val="0"/>
              </a:spcBef>
              <a:buSzPct val="100000"/>
              <a:defRPr sz="1500"/>
            </a:lvl2pPr>
            <a:lvl3pPr lvl="2">
              <a:spcBef>
                <a:spcPts val="0"/>
              </a:spcBef>
              <a:buSzPct val="100000"/>
              <a:defRPr sz="1500"/>
            </a:lvl3pPr>
            <a:lvl4pPr lvl="3">
              <a:spcBef>
                <a:spcPts val="0"/>
              </a:spcBef>
              <a:buSzPct val="100000"/>
              <a:defRPr sz="1500"/>
            </a:lvl4pPr>
            <a:lvl5pPr lvl="4">
              <a:spcBef>
                <a:spcPts val="0"/>
              </a:spcBef>
              <a:buSzPct val="100000"/>
              <a:defRPr sz="1500"/>
            </a:lvl5pPr>
            <a:lvl6pPr lvl="5">
              <a:spcBef>
                <a:spcPts val="0"/>
              </a:spcBef>
              <a:buSzPct val="100000"/>
              <a:defRPr sz="1500"/>
            </a:lvl6pPr>
            <a:lvl7pPr lvl="6">
              <a:spcBef>
                <a:spcPts val="0"/>
              </a:spcBef>
              <a:buSzPct val="100000"/>
              <a:defRPr sz="1500"/>
            </a:lvl7pPr>
            <a:lvl8pPr lvl="7">
              <a:spcBef>
                <a:spcPts val="0"/>
              </a:spcBef>
              <a:buSzPct val="100000"/>
              <a:defRPr sz="1500"/>
            </a:lvl8pPr>
            <a:lvl9pPr lvl="8">
              <a:spcBef>
                <a:spcPts val="0"/>
              </a:spcBef>
              <a:buSzPct val="100000"/>
              <a:defRPr sz="15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anchorCtr="0" anchor="ctr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573245" y="661637"/>
            <a:ext cx="7445700" cy="6012599"/>
          </a:xfrm>
          <a:prstGeom prst="rect">
            <a:avLst/>
          </a:prstGeom>
        </p:spPr>
        <p:txBody>
          <a:bodyPr anchorCtr="0" anchor="ctr" bIns="116050" lIns="116050" rIns="116050" tIns="116050"/>
          <a:lstStyle>
            <a:lvl1pPr lvl="0">
              <a:spcBef>
                <a:spcPts val="0"/>
              </a:spcBef>
              <a:buSzPct val="100000"/>
              <a:defRPr sz="6100"/>
            </a:lvl1pPr>
            <a:lvl2pPr lvl="1">
              <a:spcBef>
                <a:spcPts val="0"/>
              </a:spcBef>
              <a:buSzPct val="100000"/>
              <a:defRPr sz="6100"/>
            </a:lvl2pPr>
            <a:lvl3pPr lvl="2">
              <a:spcBef>
                <a:spcPts val="0"/>
              </a:spcBef>
              <a:buSzPct val="100000"/>
              <a:defRPr sz="6100"/>
            </a:lvl3pPr>
            <a:lvl4pPr lvl="3">
              <a:spcBef>
                <a:spcPts val="0"/>
              </a:spcBef>
              <a:buSzPct val="100000"/>
              <a:defRPr sz="6100"/>
            </a:lvl4pPr>
            <a:lvl5pPr lvl="4">
              <a:spcBef>
                <a:spcPts val="0"/>
              </a:spcBef>
              <a:buSzPct val="100000"/>
              <a:defRPr sz="6100"/>
            </a:lvl5pPr>
            <a:lvl6pPr lvl="5">
              <a:spcBef>
                <a:spcPts val="0"/>
              </a:spcBef>
              <a:buSzPct val="100000"/>
              <a:defRPr sz="6100"/>
            </a:lvl6pPr>
            <a:lvl7pPr lvl="6">
              <a:spcBef>
                <a:spcPts val="0"/>
              </a:spcBef>
              <a:buSzPct val="100000"/>
              <a:defRPr sz="6100"/>
            </a:lvl7pPr>
            <a:lvl8pPr lvl="7">
              <a:spcBef>
                <a:spcPts val="0"/>
              </a:spcBef>
              <a:buSzPct val="100000"/>
              <a:defRPr sz="6100"/>
            </a:lvl8pPr>
            <a:lvl9pPr lvl="8">
              <a:spcBef>
                <a:spcPts val="0"/>
              </a:spcBef>
              <a:buSzPct val="100000"/>
              <a:defRPr sz="61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anchorCtr="0" anchor="ctr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346000" y="-183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310446" y="1812540"/>
            <a:ext cx="4730100" cy="2178600"/>
          </a:xfrm>
          <a:prstGeom prst="rect">
            <a:avLst/>
          </a:prstGeom>
        </p:spPr>
        <p:txBody>
          <a:bodyPr anchorCtr="0" anchor="b" bIns="116050" lIns="116050" rIns="116050" tIns="116050"/>
          <a:lstStyle>
            <a:lvl1pPr lvl="0" algn="ctr">
              <a:spcBef>
                <a:spcPts val="0"/>
              </a:spcBef>
              <a:buSzPct val="100000"/>
              <a:defRPr sz="5300"/>
            </a:lvl1pPr>
            <a:lvl2pPr lvl="1" algn="ctr">
              <a:spcBef>
                <a:spcPts val="0"/>
              </a:spcBef>
              <a:buSzPct val="100000"/>
              <a:defRPr sz="5300"/>
            </a:lvl2pPr>
            <a:lvl3pPr lvl="2" algn="ctr">
              <a:spcBef>
                <a:spcPts val="0"/>
              </a:spcBef>
              <a:buSzPct val="100000"/>
              <a:defRPr sz="5300"/>
            </a:lvl3pPr>
            <a:lvl4pPr lvl="3" algn="ctr">
              <a:spcBef>
                <a:spcPts val="0"/>
              </a:spcBef>
              <a:buSzPct val="100000"/>
              <a:defRPr sz="5300"/>
            </a:lvl4pPr>
            <a:lvl5pPr lvl="4" algn="ctr">
              <a:spcBef>
                <a:spcPts val="0"/>
              </a:spcBef>
              <a:buSzPct val="100000"/>
              <a:defRPr sz="5300"/>
            </a:lvl5pPr>
            <a:lvl6pPr lvl="5" algn="ctr">
              <a:spcBef>
                <a:spcPts val="0"/>
              </a:spcBef>
              <a:buSzPct val="100000"/>
              <a:defRPr sz="5300"/>
            </a:lvl6pPr>
            <a:lvl7pPr lvl="6" algn="ctr">
              <a:spcBef>
                <a:spcPts val="0"/>
              </a:spcBef>
              <a:buSzPct val="100000"/>
              <a:defRPr sz="5300"/>
            </a:lvl7pPr>
            <a:lvl8pPr lvl="7" algn="ctr">
              <a:spcBef>
                <a:spcPts val="0"/>
              </a:spcBef>
              <a:buSzPct val="100000"/>
              <a:defRPr sz="5300"/>
            </a:lvl8pPr>
            <a:lvl9pPr lvl="8" algn="ctr">
              <a:spcBef>
                <a:spcPts val="0"/>
              </a:spcBef>
              <a:buSzPct val="100000"/>
              <a:defRPr sz="53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310446" y="4120005"/>
            <a:ext cx="4730100" cy="1815300"/>
          </a:xfrm>
          <a:prstGeom prst="rect">
            <a:avLst/>
          </a:prstGeom>
        </p:spPr>
        <p:txBody>
          <a:bodyPr anchorCtr="0" anchor="t" bIns="116050" lIns="116050" rIns="116050" tIns="11605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7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5775714" y="1064257"/>
            <a:ext cx="4486500" cy="5431200"/>
          </a:xfrm>
          <a:prstGeom prst="rect">
            <a:avLst/>
          </a:prstGeom>
        </p:spPr>
        <p:txBody>
          <a:bodyPr anchorCtr="0" anchor="ctr" bIns="116050" lIns="116050" rIns="116050" tIns="11605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anchorCtr="0" anchor="ctr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64468" y="6218167"/>
            <a:ext cx="7014300" cy="889500"/>
          </a:xfrm>
          <a:prstGeom prst="rect">
            <a:avLst/>
          </a:prstGeom>
        </p:spPr>
        <p:txBody>
          <a:bodyPr anchorCtr="0" anchor="ctr" bIns="116050" lIns="116050" rIns="116050" tIns="11605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</p:spPr>
        <p:txBody>
          <a:bodyPr anchorCtr="0" anchor="ctr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bg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rIns="116050" tIns="11605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rIns="116050" tIns="11605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23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9906771" y="6854071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rIns="116050" tIns="11605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bg" sz="13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Relationship Id="rId4" Type="http://schemas.openxmlformats.org/officeDocument/2006/relationships/image" Target="../media/image0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Relationship Id="rId4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2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Relationship Id="rId4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Relationship Id="rId4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Relationship Id="rId4" Type="http://schemas.openxmlformats.org/officeDocument/2006/relationships/image" Target="../media/image0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6.jpg"/><Relationship Id="rId4" Type="http://schemas.openxmlformats.org/officeDocument/2006/relationships/image" Target="../media/image0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jp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64477" y="1094388"/>
            <a:ext cx="9963000" cy="3016800"/>
          </a:xfrm>
          <a:prstGeom prst="rect">
            <a:avLst/>
          </a:prstGeom>
        </p:spPr>
        <p:txBody>
          <a:bodyPr anchorCtr="0" anchor="b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0" y="615"/>
            <a:ext cx="10691998" cy="755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5"/>
            <a:ext cx="10691998" cy="755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"/>
            <a:ext cx="10691998" cy="755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0" y="615"/>
            <a:ext cx="10691998" cy="755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5"/>
            <a:ext cx="10691998" cy="755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5"/>
            <a:ext cx="10691998" cy="755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5"/>
            <a:ext cx="10691998" cy="755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"/>
            <a:ext cx="10691998" cy="755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"/>
            <a:ext cx="10691998" cy="755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"/>
            <a:ext cx="10691998" cy="755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"/>
            <a:ext cx="10691998" cy="75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0"/>
            <a:ext cx="10691998" cy="755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15"/>
            <a:ext cx="10691998" cy="7558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10"/>
            <a:ext cx="10691998" cy="755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0" y="615"/>
            <a:ext cx="10691998" cy="755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5"/>
            <a:ext cx="10691998" cy="755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0" y="615"/>
            <a:ext cx="10691998" cy="755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5"/>
            <a:ext cx="10691998" cy="755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0" y="615"/>
            <a:ext cx="10691998" cy="755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5"/>
            <a:ext cx="10691998" cy="755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0" y="615"/>
            <a:ext cx="10691998" cy="755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5"/>
            <a:ext cx="10691998" cy="755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0" y="615"/>
            <a:ext cx="10691998" cy="755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5"/>
            <a:ext cx="10691998" cy="755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0" y="615"/>
            <a:ext cx="10691998" cy="755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5"/>
            <a:ext cx="10691998" cy="755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0"/>
            <a:ext cx="10691998" cy="7559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64468" y="654104"/>
            <a:ext cx="9963000" cy="8418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64468" y="1693926"/>
            <a:ext cx="9963000" cy="5021400"/>
          </a:xfrm>
          <a:prstGeom prst="rect">
            <a:avLst/>
          </a:prstGeom>
        </p:spPr>
        <p:txBody>
          <a:bodyPr anchorCtr="0" anchor="t" bIns="116050" lIns="116050" rIns="116050" tIns="11605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9" name="Shape 119"/>
          <p:cNvPicPr preferRelativeResize="0"/>
          <p:nvPr/>
        </p:nvPicPr>
        <p:blipFill rotWithShape="1">
          <a:blip r:embed="rId3">
            <a:alphaModFix/>
          </a:blip>
          <a:srcRect b="0" l="0" r="0" t="9"/>
          <a:stretch/>
        </p:blipFill>
        <p:spPr>
          <a:xfrm>
            <a:off x="0" y="615"/>
            <a:ext cx="10691998" cy="7558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15"/>
            <a:ext cx="10691998" cy="7558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