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 Kreovski" initials="NK" lastIdx="1" clrIdx="0">
    <p:extLst>
      <p:ext uri="{19B8F6BF-5375-455C-9EA6-DF929625EA0E}">
        <p15:presenceInfo xmlns:p15="http://schemas.microsoft.com/office/powerpoint/2012/main" userId="105cf52d126c1b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639"/>
    <a:srgbClr val="F8F7FF"/>
    <a:srgbClr val="F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70025" autoAdjust="0"/>
  </p:normalViewPr>
  <p:slideViewPr>
    <p:cSldViewPr snapToGrid="0">
      <p:cViewPr varScale="1">
        <p:scale>
          <a:sx n="81" d="100"/>
          <a:sy n="81" d="100"/>
        </p:scale>
        <p:origin x="1710" y="72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03DFD1-58A7-45A1-B7BA-DE2B321DEA33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7DB64EAC-03BB-4089-A52D-F6E2CAA68460}">
      <dgm:prSet/>
      <dgm:spPr/>
      <dgm:t>
        <a:bodyPr/>
        <a:lstStyle/>
        <a:p>
          <a:pPr rtl="0"/>
          <a:r>
            <a:rPr lang="en-GB" b="1" dirty="0" smtClean="0"/>
            <a:t>Disaster recovery &amp; business continuity</a:t>
          </a:r>
          <a:endParaRPr lang="en-GB" dirty="0"/>
        </a:p>
      </dgm:t>
    </dgm:pt>
    <dgm:pt modelId="{517FF1F5-A781-4C98-A0BD-E0A48A65F0EF}" type="parTrans" cxnId="{1E74F805-6DE1-4080-9BFC-B843A803E021}">
      <dgm:prSet/>
      <dgm:spPr/>
      <dgm:t>
        <a:bodyPr/>
        <a:lstStyle/>
        <a:p>
          <a:endParaRPr lang="en-GB"/>
        </a:p>
      </dgm:t>
    </dgm:pt>
    <dgm:pt modelId="{6E91E764-1BA3-4920-8BBA-490C8F430C00}" type="sibTrans" cxnId="{1E74F805-6DE1-4080-9BFC-B843A803E021}">
      <dgm:prSet/>
      <dgm:spPr/>
      <dgm:t>
        <a:bodyPr/>
        <a:lstStyle/>
        <a:p>
          <a:endParaRPr lang="en-GB"/>
        </a:p>
      </dgm:t>
    </dgm:pt>
    <dgm:pt modelId="{9F2F134E-318D-436C-91DB-3D51CF80CB70}">
      <dgm:prSet/>
      <dgm:spPr/>
      <dgm:t>
        <a:bodyPr/>
        <a:lstStyle/>
        <a:p>
          <a:pPr rtl="0"/>
          <a:r>
            <a:rPr lang="bg-BG" b="1" dirty="0" smtClean="0"/>
            <a:t>Преместване на услуги от остаряло ИТ оборудване</a:t>
          </a:r>
          <a:endParaRPr lang="en-GB" dirty="0"/>
        </a:p>
      </dgm:t>
    </dgm:pt>
    <dgm:pt modelId="{864CACFD-B6CD-46A2-A071-9ACEC2E8D2EB}" type="parTrans" cxnId="{3573922B-87B4-4869-AA75-13DFA9FAA53E}">
      <dgm:prSet/>
      <dgm:spPr/>
      <dgm:t>
        <a:bodyPr/>
        <a:lstStyle/>
        <a:p>
          <a:endParaRPr lang="en-GB"/>
        </a:p>
      </dgm:t>
    </dgm:pt>
    <dgm:pt modelId="{1D878637-C2A0-4DBE-B7D3-C5631DF39AFF}" type="sibTrans" cxnId="{3573922B-87B4-4869-AA75-13DFA9FAA53E}">
      <dgm:prSet/>
      <dgm:spPr/>
      <dgm:t>
        <a:bodyPr/>
        <a:lstStyle/>
        <a:p>
          <a:endParaRPr lang="en-GB"/>
        </a:p>
      </dgm:t>
    </dgm:pt>
    <dgm:pt modelId="{020041BF-0C4B-4AD2-8DA3-5C87F36EEEBC}">
      <dgm:prSet/>
      <dgm:spPr/>
      <dgm:t>
        <a:bodyPr/>
        <a:lstStyle/>
        <a:p>
          <a:pPr rtl="0"/>
          <a:r>
            <a:rPr lang="bg-BG" b="1" dirty="0" err="1" smtClean="0"/>
            <a:t>Старъп</a:t>
          </a:r>
          <a:r>
            <a:rPr lang="bg-BG" b="1" dirty="0" smtClean="0"/>
            <a:t> компании</a:t>
          </a:r>
          <a:endParaRPr lang="en-GB" dirty="0"/>
        </a:p>
      </dgm:t>
    </dgm:pt>
    <dgm:pt modelId="{6FBAB3D3-8990-4B3D-AE21-997D86E84E65}" type="parTrans" cxnId="{857033E2-D959-450F-9B4E-CEA2B937EF63}">
      <dgm:prSet/>
      <dgm:spPr/>
      <dgm:t>
        <a:bodyPr/>
        <a:lstStyle/>
        <a:p>
          <a:endParaRPr lang="en-GB"/>
        </a:p>
      </dgm:t>
    </dgm:pt>
    <dgm:pt modelId="{6FCA01C6-0902-4173-A946-7960A679C1BA}" type="sibTrans" cxnId="{857033E2-D959-450F-9B4E-CEA2B937EF63}">
      <dgm:prSet/>
      <dgm:spPr/>
      <dgm:t>
        <a:bodyPr/>
        <a:lstStyle/>
        <a:p>
          <a:endParaRPr lang="en-GB"/>
        </a:p>
      </dgm:t>
    </dgm:pt>
    <dgm:pt modelId="{4BBFE161-B466-4344-8279-04A71A15E0F2}">
      <dgm:prSet/>
      <dgm:spPr/>
      <dgm:t>
        <a:bodyPr/>
        <a:lstStyle/>
        <a:p>
          <a:pPr rtl="0"/>
          <a:r>
            <a:rPr lang="en-GB" b="1" dirty="0" smtClean="0"/>
            <a:t>Content delivery &amp; Edge computing</a:t>
          </a:r>
          <a:endParaRPr lang="en-GB" dirty="0"/>
        </a:p>
      </dgm:t>
    </dgm:pt>
    <dgm:pt modelId="{8B6B45FC-253F-4767-96EF-9D275688B613}" type="parTrans" cxnId="{A093E7E0-496D-40A9-9F11-11A9882385AD}">
      <dgm:prSet/>
      <dgm:spPr/>
      <dgm:t>
        <a:bodyPr/>
        <a:lstStyle/>
        <a:p>
          <a:endParaRPr lang="en-GB"/>
        </a:p>
      </dgm:t>
    </dgm:pt>
    <dgm:pt modelId="{404EFAC1-EDB6-43A0-B1EC-8A9B77898821}" type="sibTrans" cxnId="{A093E7E0-496D-40A9-9F11-11A9882385AD}">
      <dgm:prSet/>
      <dgm:spPr/>
      <dgm:t>
        <a:bodyPr/>
        <a:lstStyle/>
        <a:p>
          <a:endParaRPr lang="en-GB"/>
        </a:p>
      </dgm:t>
    </dgm:pt>
    <dgm:pt modelId="{ED7A43EC-E73F-4287-A4A2-8FBFEE53B1CD}">
      <dgm:prSet/>
      <dgm:spPr/>
      <dgm:t>
        <a:bodyPr/>
        <a:lstStyle/>
        <a:p>
          <a:pPr rtl="0"/>
          <a:r>
            <a:rPr lang="bg-BG" b="1" dirty="0" smtClean="0"/>
            <a:t>Поддържане на </a:t>
          </a:r>
          <a:r>
            <a:rPr lang="en-GB" b="1" dirty="0" smtClean="0"/>
            <a:t>peak load</a:t>
          </a:r>
          <a:r>
            <a:rPr lang="bg-BG" b="1" dirty="0" smtClean="0"/>
            <a:t> периоди</a:t>
          </a:r>
          <a:endParaRPr lang="en-GB" dirty="0"/>
        </a:p>
      </dgm:t>
    </dgm:pt>
    <dgm:pt modelId="{FCC96C24-8B9C-43FF-ACAB-D6EBFDBED0D2}" type="parTrans" cxnId="{2C9A85BA-08D1-4C4A-95D7-22308FAD270B}">
      <dgm:prSet/>
      <dgm:spPr/>
      <dgm:t>
        <a:bodyPr/>
        <a:lstStyle/>
        <a:p>
          <a:endParaRPr lang="en-GB"/>
        </a:p>
      </dgm:t>
    </dgm:pt>
    <dgm:pt modelId="{A35B734E-189F-4EC1-B555-032E9FFA5A8D}" type="sibTrans" cxnId="{2C9A85BA-08D1-4C4A-95D7-22308FAD270B}">
      <dgm:prSet/>
      <dgm:spPr/>
      <dgm:t>
        <a:bodyPr/>
        <a:lstStyle/>
        <a:p>
          <a:endParaRPr lang="en-GB"/>
        </a:p>
      </dgm:t>
    </dgm:pt>
    <dgm:pt modelId="{7801D663-66E7-410B-9C18-14BBDDF22C2F}" type="pres">
      <dgm:prSet presAssocID="{4A03DFD1-58A7-45A1-B7BA-DE2B321DEA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43DC20-8C75-4F0D-BAEF-F15CC53EB011}" type="pres">
      <dgm:prSet presAssocID="{4A03DFD1-58A7-45A1-B7BA-DE2B321DEA33}" presName="fgShape" presStyleLbl="fgShp" presStyleIdx="0" presStyleCnt="1"/>
      <dgm:spPr/>
    </dgm:pt>
    <dgm:pt modelId="{DBAA4DBB-E01E-4A9C-805D-AB13A55955CD}" type="pres">
      <dgm:prSet presAssocID="{4A03DFD1-58A7-45A1-B7BA-DE2B321DEA33}" presName="linComp" presStyleCnt="0"/>
      <dgm:spPr/>
    </dgm:pt>
    <dgm:pt modelId="{385D06DD-6B8B-4301-98E9-EF2B3A07C8F1}" type="pres">
      <dgm:prSet presAssocID="{7DB64EAC-03BB-4089-A52D-F6E2CAA68460}" presName="compNode" presStyleCnt="0"/>
      <dgm:spPr/>
    </dgm:pt>
    <dgm:pt modelId="{2E8C65F6-8D54-41B1-A435-E56CF2E0C5F0}" type="pres">
      <dgm:prSet presAssocID="{7DB64EAC-03BB-4089-A52D-F6E2CAA68460}" presName="bkgdShape" presStyleLbl="node1" presStyleIdx="0" presStyleCnt="5"/>
      <dgm:spPr/>
      <dgm:t>
        <a:bodyPr/>
        <a:lstStyle/>
        <a:p>
          <a:endParaRPr lang="en-US"/>
        </a:p>
      </dgm:t>
    </dgm:pt>
    <dgm:pt modelId="{A4865917-D895-49F9-A874-8087A9EB7AEB}" type="pres">
      <dgm:prSet presAssocID="{7DB64EAC-03BB-4089-A52D-F6E2CAA6846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1042C-6C2A-4291-A146-9BEEBBE2E71D}" type="pres">
      <dgm:prSet presAssocID="{7DB64EAC-03BB-4089-A52D-F6E2CAA68460}" presName="invisiNode" presStyleLbl="node1" presStyleIdx="0" presStyleCnt="5"/>
      <dgm:spPr/>
    </dgm:pt>
    <dgm:pt modelId="{AFDBF216-47F1-427B-BA77-CA6ED578E52F}" type="pres">
      <dgm:prSet presAssocID="{7DB64EAC-03BB-4089-A52D-F6E2CAA68460}" presName="imagNode" presStyleLbl="fgImgPlace1" presStyleIdx="0" presStyleCnt="5" custLinFactNeighborX="876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t="14630" r="-7300"/>
          </a:stretch>
        </a:blipFill>
      </dgm:spPr>
    </dgm:pt>
    <dgm:pt modelId="{03200AAF-9990-4191-AC2A-D6AB6BB77BF2}" type="pres">
      <dgm:prSet presAssocID="{6E91E764-1BA3-4920-8BBA-490C8F430C0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236908C-6E41-408C-ADF0-7C96F8D3E41A}" type="pres">
      <dgm:prSet presAssocID="{9F2F134E-318D-436C-91DB-3D51CF80CB70}" presName="compNode" presStyleCnt="0"/>
      <dgm:spPr/>
    </dgm:pt>
    <dgm:pt modelId="{1791FBBE-1FAC-45EB-BE05-D3E5DB2F5298}" type="pres">
      <dgm:prSet presAssocID="{9F2F134E-318D-436C-91DB-3D51CF80CB70}" presName="bkgdShape" presStyleLbl="node1" presStyleIdx="1" presStyleCnt="5"/>
      <dgm:spPr/>
      <dgm:t>
        <a:bodyPr/>
        <a:lstStyle/>
        <a:p>
          <a:endParaRPr lang="en-US"/>
        </a:p>
      </dgm:t>
    </dgm:pt>
    <dgm:pt modelId="{2AB51E2A-D42D-4CCE-8675-F10731833BE5}" type="pres">
      <dgm:prSet presAssocID="{9F2F134E-318D-436C-91DB-3D51CF80CB7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7FDDD9-D22C-4AF1-A8E7-6A9A5CF475CF}" type="pres">
      <dgm:prSet presAssocID="{9F2F134E-318D-436C-91DB-3D51CF80CB70}" presName="invisiNode" presStyleLbl="node1" presStyleIdx="1" presStyleCnt="5"/>
      <dgm:spPr/>
    </dgm:pt>
    <dgm:pt modelId="{8378F8F0-1EA4-40F4-AC01-371D0256039D}" type="pres">
      <dgm:prSet presAssocID="{9F2F134E-318D-436C-91DB-3D51CF80CB70}" presName="imagNode" presStyleLbl="fgImgPlace1" presStyleIdx="1" presStyleCnt="5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278" t="6250" r="8526" b="8021"/>
          </a:stretch>
        </a:blipFill>
      </dgm:spPr>
    </dgm:pt>
    <dgm:pt modelId="{E0D9AF16-DAD1-4496-9A57-97DFC76C1142}" type="pres">
      <dgm:prSet presAssocID="{1D878637-C2A0-4DBE-B7D3-C5631DF39AF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3AD6E8-238F-45A4-B222-E68C088B2190}" type="pres">
      <dgm:prSet presAssocID="{020041BF-0C4B-4AD2-8DA3-5C87F36EEEBC}" presName="compNode" presStyleCnt="0"/>
      <dgm:spPr/>
    </dgm:pt>
    <dgm:pt modelId="{C578BEA6-FB47-4567-A8C2-DCB88B209586}" type="pres">
      <dgm:prSet presAssocID="{020041BF-0C4B-4AD2-8DA3-5C87F36EEEBC}" presName="bkgdShape" presStyleLbl="node1" presStyleIdx="2" presStyleCnt="5"/>
      <dgm:spPr/>
      <dgm:t>
        <a:bodyPr/>
        <a:lstStyle/>
        <a:p>
          <a:endParaRPr lang="en-GB"/>
        </a:p>
      </dgm:t>
    </dgm:pt>
    <dgm:pt modelId="{3E65E4CF-8F9A-49AA-9496-33B06D8510D9}" type="pres">
      <dgm:prSet presAssocID="{020041BF-0C4B-4AD2-8DA3-5C87F36EEEB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D46993-F753-4E0B-8763-B29392FD71BF}" type="pres">
      <dgm:prSet presAssocID="{020041BF-0C4B-4AD2-8DA3-5C87F36EEEBC}" presName="invisiNode" presStyleLbl="node1" presStyleIdx="2" presStyleCnt="5"/>
      <dgm:spPr/>
    </dgm:pt>
    <dgm:pt modelId="{CDCA68A5-0AE1-43FA-B21C-263554B4FFC6}" type="pres">
      <dgm:prSet presAssocID="{020041BF-0C4B-4AD2-8DA3-5C87F36EEEBC}" presName="imagNode" presStyleLbl="fgImgPlace1" presStyleIdx="2" presStyleCnt="5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061" t="7180" r="19763" b="7582"/>
          </a:stretch>
        </a:blipFill>
      </dgm:spPr>
    </dgm:pt>
    <dgm:pt modelId="{CEAAF835-280C-4BFC-B778-F8EBCFAA2063}" type="pres">
      <dgm:prSet presAssocID="{6FCA01C6-0902-4173-A946-7960A679C1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DBAA8E8-EB5E-4740-B1DA-1594274A1514}" type="pres">
      <dgm:prSet presAssocID="{4BBFE161-B466-4344-8279-04A71A15E0F2}" presName="compNode" presStyleCnt="0"/>
      <dgm:spPr/>
    </dgm:pt>
    <dgm:pt modelId="{342A8E07-E654-4529-BE3F-CD8D1226BE71}" type="pres">
      <dgm:prSet presAssocID="{4BBFE161-B466-4344-8279-04A71A15E0F2}" presName="bkgdShape" presStyleLbl="node1" presStyleIdx="3" presStyleCnt="5"/>
      <dgm:spPr/>
      <dgm:t>
        <a:bodyPr/>
        <a:lstStyle/>
        <a:p>
          <a:endParaRPr lang="en-US"/>
        </a:p>
      </dgm:t>
    </dgm:pt>
    <dgm:pt modelId="{6DF978C0-16C2-4B43-80EC-B8C031478E9E}" type="pres">
      <dgm:prSet presAssocID="{4BBFE161-B466-4344-8279-04A71A15E0F2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5365B-C2EE-49C1-84F0-08FE00F1E2AA}" type="pres">
      <dgm:prSet presAssocID="{4BBFE161-B466-4344-8279-04A71A15E0F2}" presName="invisiNode" presStyleLbl="node1" presStyleIdx="3" presStyleCnt="5"/>
      <dgm:spPr/>
    </dgm:pt>
    <dgm:pt modelId="{2086AF16-AB9B-4008-8E22-94935910E149}" type="pres">
      <dgm:prSet presAssocID="{4BBFE161-B466-4344-8279-04A71A15E0F2}" presName="imagNode" presStyleLbl="fgImgPlace1" presStyleIdx="3" presStyleCnt="5"/>
      <dgm:spPr>
        <a:blipFill>
          <a:blip xmlns:r="http://schemas.openxmlformats.org/officeDocument/2006/relationships"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A01E513-79B4-41C7-8637-C939D7B9AE2D}" type="pres">
      <dgm:prSet presAssocID="{404EFAC1-EDB6-43A0-B1EC-8A9B7789882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5D534D1-184D-4F86-A493-8990DF71E4BE}" type="pres">
      <dgm:prSet presAssocID="{ED7A43EC-E73F-4287-A4A2-8FBFEE53B1CD}" presName="compNode" presStyleCnt="0"/>
      <dgm:spPr/>
    </dgm:pt>
    <dgm:pt modelId="{7617521C-10AB-4FE6-97A7-09954FE29DA7}" type="pres">
      <dgm:prSet presAssocID="{ED7A43EC-E73F-4287-A4A2-8FBFEE53B1CD}" presName="bkgdShape" presStyleLbl="node1" presStyleIdx="4" presStyleCnt="5"/>
      <dgm:spPr/>
      <dgm:t>
        <a:bodyPr/>
        <a:lstStyle/>
        <a:p>
          <a:endParaRPr lang="en-GB"/>
        </a:p>
      </dgm:t>
    </dgm:pt>
    <dgm:pt modelId="{F4691D72-FE43-4E95-AED6-6325E4EEEA35}" type="pres">
      <dgm:prSet presAssocID="{ED7A43EC-E73F-4287-A4A2-8FBFEE53B1C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EFAF51-646B-424C-B906-DBDE0BD009A0}" type="pres">
      <dgm:prSet presAssocID="{ED7A43EC-E73F-4287-A4A2-8FBFEE53B1CD}" presName="invisiNode" presStyleLbl="node1" presStyleIdx="4" presStyleCnt="5"/>
      <dgm:spPr/>
    </dgm:pt>
    <dgm:pt modelId="{451F675D-0FCF-44F6-B153-52B68B3524D9}" type="pres">
      <dgm:prSet presAssocID="{ED7A43EC-E73F-4287-A4A2-8FBFEE53B1CD}" presName="imagNode" presStyleLbl="fgImgPlace1" presStyleIdx="4" presStyleCnt="5"/>
      <dgm:spPr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90" t="1843" r="2794" b="-13134"/>
          </a:stretch>
        </a:blipFill>
      </dgm:spPr>
    </dgm:pt>
  </dgm:ptLst>
  <dgm:cxnLst>
    <dgm:cxn modelId="{80930369-7CFB-4DB1-9875-0A7ACFFD2CDA}" type="presOf" srcId="{ED7A43EC-E73F-4287-A4A2-8FBFEE53B1CD}" destId="{F4691D72-FE43-4E95-AED6-6325E4EEEA35}" srcOrd="1" destOrd="0" presId="urn:microsoft.com/office/officeart/2005/8/layout/hList7"/>
    <dgm:cxn modelId="{9CEE95AD-1B2E-446D-8BDC-D577904DDA2F}" type="presOf" srcId="{4BBFE161-B466-4344-8279-04A71A15E0F2}" destId="{6DF978C0-16C2-4B43-80EC-B8C031478E9E}" srcOrd="1" destOrd="0" presId="urn:microsoft.com/office/officeart/2005/8/layout/hList7"/>
    <dgm:cxn modelId="{3573922B-87B4-4869-AA75-13DFA9FAA53E}" srcId="{4A03DFD1-58A7-45A1-B7BA-DE2B321DEA33}" destId="{9F2F134E-318D-436C-91DB-3D51CF80CB70}" srcOrd="1" destOrd="0" parTransId="{864CACFD-B6CD-46A2-A071-9ACEC2E8D2EB}" sibTransId="{1D878637-C2A0-4DBE-B7D3-C5631DF39AFF}"/>
    <dgm:cxn modelId="{20B769C1-871D-405F-9442-CAED45AE6C29}" type="presOf" srcId="{7DB64EAC-03BB-4089-A52D-F6E2CAA68460}" destId="{2E8C65F6-8D54-41B1-A435-E56CF2E0C5F0}" srcOrd="0" destOrd="0" presId="urn:microsoft.com/office/officeart/2005/8/layout/hList7"/>
    <dgm:cxn modelId="{39AD5BA5-16C0-45FC-9F0D-DD5D4D196E40}" type="presOf" srcId="{020041BF-0C4B-4AD2-8DA3-5C87F36EEEBC}" destId="{C578BEA6-FB47-4567-A8C2-DCB88B209586}" srcOrd="0" destOrd="0" presId="urn:microsoft.com/office/officeart/2005/8/layout/hList7"/>
    <dgm:cxn modelId="{1FC2E977-DDBE-44E8-BCCA-DD506D0C102B}" type="presOf" srcId="{9F2F134E-318D-436C-91DB-3D51CF80CB70}" destId="{1791FBBE-1FAC-45EB-BE05-D3E5DB2F5298}" srcOrd="0" destOrd="0" presId="urn:microsoft.com/office/officeart/2005/8/layout/hList7"/>
    <dgm:cxn modelId="{2E561022-D038-46A5-A90D-9DE43D71FEA8}" type="presOf" srcId="{6E91E764-1BA3-4920-8BBA-490C8F430C00}" destId="{03200AAF-9990-4191-AC2A-D6AB6BB77BF2}" srcOrd="0" destOrd="0" presId="urn:microsoft.com/office/officeart/2005/8/layout/hList7"/>
    <dgm:cxn modelId="{D5B4383F-EFDD-4298-8FD5-21BB8E51EA19}" type="presOf" srcId="{4A03DFD1-58A7-45A1-B7BA-DE2B321DEA33}" destId="{7801D663-66E7-410B-9C18-14BBDDF22C2F}" srcOrd="0" destOrd="0" presId="urn:microsoft.com/office/officeart/2005/8/layout/hList7"/>
    <dgm:cxn modelId="{857033E2-D959-450F-9B4E-CEA2B937EF63}" srcId="{4A03DFD1-58A7-45A1-B7BA-DE2B321DEA33}" destId="{020041BF-0C4B-4AD2-8DA3-5C87F36EEEBC}" srcOrd="2" destOrd="0" parTransId="{6FBAB3D3-8990-4B3D-AE21-997D86E84E65}" sibTransId="{6FCA01C6-0902-4173-A946-7960A679C1BA}"/>
    <dgm:cxn modelId="{132F99EE-CB3F-4F5E-AD32-BE5D5806C00C}" type="presOf" srcId="{6FCA01C6-0902-4173-A946-7960A679C1BA}" destId="{CEAAF835-280C-4BFC-B778-F8EBCFAA2063}" srcOrd="0" destOrd="0" presId="urn:microsoft.com/office/officeart/2005/8/layout/hList7"/>
    <dgm:cxn modelId="{D6116611-3C52-4573-9B02-DE80EFA3ACAE}" type="presOf" srcId="{1D878637-C2A0-4DBE-B7D3-C5631DF39AFF}" destId="{E0D9AF16-DAD1-4496-9A57-97DFC76C1142}" srcOrd="0" destOrd="0" presId="urn:microsoft.com/office/officeart/2005/8/layout/hList7"/>
    <dgm:cxn modelId="{DA0CE62F-A849-469B-9E9F-4680C7DC1125}" type="presOf" srcId="{404EFAC1-EDB6-43A0-B1EC-8A9B77898821}" destId="{4A01E513-79B4-41C7-8637-C939D7B9AE2D}" srcOrd="0" destOrd="0" presId="urn:microsoft.com/office/officeart/2005/8/layout/hList7"/>
    <dgm:cxn modelId="{B8AA9159-05D3-4B4A-BFF8-8413FEE56603}" type="presOf" srcId="{ED7A43EC-E73F-4287-A4A2-8FBFEE53B1CD}" destId="{7617521C-10AB-4FE6-97A7-09954FE29DA7}" srcOrd="0" destOrd="0" presId="urn:microsoft.com/office/officeart/2005/8/layout/hList7"/>
    <dgm:cxn modelId="{2C9A85BA-08D1-4C4A-95D7-22308FAD270B}" srcId="{4A03DFD1-58A7-45A1-B7BA-DE2B321DEA33}" destId="{ED7A43EC-E73F-4287-A4A2-8FBFEE53B1CD}" srcOrd="4" destOrd="0" parTransId="{FCC96C24-8B9C-43FF-ACAB-D6EBFDBED0D2}" sibTransId="{A35B734E-189F-4EC1-B555-032E9FFA5A8D}"/>
    <dgm:cxn modelId="{2F24649C-5E15-43E0-9754-2C4A553B759B}" type="presOf" srcId="{4BBFE161-B466-4344-8279-04A71A15E0F2}" destId="{342A8E07-E654-4529-BE3F-CD8D1226BE71}" srcOrd="0" destOrd="0" presId="urn:microsoft.com/office/officeart/2005/8/layout/hList7"/>
    <dgm:cxn modelId="{1E74F805-6DE1-4080-9BFC-B843A803E021}" srcId="{4A03DFD1-58A7-45A1-B7BA-DE2B321DEA33}" destId="{7DB64EAC-03BB-4089-A52D-F6E2CAA68460}" srcOrd="0" destOrd="0" parTransId="{517FF1F5-A781-4C98-A0BD-E0A48A65F0EF}" sibTransId="{6E91E764-1BA3-4920-8BBA-490C8F430C00}"/>
    <dgm:cxn modelId="{F42895F6-05CE-4EA6-9BFA-3F180AE7DCD2}" type="presOf" srcId="{020041BF-0C4B-4AD2-8DA3-5C87F36EEEBC}" destId="{3E65E4CF-8F9A-49AA-9496-33B06D8510D9}" srcOrd="1" destOrd="0" presId="urn:microsoft.com/office/officeart/2005/8/layout/hList7"/>
    <dgm:cxn modelId="{CF435D29-D02E-4B84-B874-D1DDA3B23508}" type="presOf" srcId="{7DB64EAC-03BB-4089-A52D-F6E2CAA68460}" destId="{A4865917-D895-49F9-A874-8087A9EB7AEB}" srcOrd="1" destOrd="0" presId="urn:microsoft.com/office/officeart/2005/8/layout/hList7"/>
    <dgm:cxn modelId="{3A55F0FE-21B6-42EF-815B-54998BF30415}" type="presOf" srcId="{9F2F134E-318D-436C-91DB-3D51CF80CB70}" destId="{2AB51E2A-D42D-4CCE-8675-F10731833BE5}" srcOrd="1" destOrd="0" presId="urn:microsoft.com/office/officeart/2005/8/layout/hList7"/>
    <dgm:cxn modelId="{A093E7E0-496D-40A9-9F11-11A9882385AD}" srcId="{4A03DFD1-58A7-45A1-B7BA-DE2B321DEA33}" destId="{4BBFE161-B466-4344-8279-04A71A15E0F2}" srcOrd="3" destOrd="0" parTransId="{8B6B45FC-253F-4767-96EF-9D275688B613}" sibTransId="{404EFAC1-EDB6-43A0-B1EC-8A9B77898821}"/>
    <dgm:cxn modelId="{A63399B2-A221-4C55-8A8F-E0D1C0A8261A}" type="presParOf" srcId="{7801D663-66E7-410B-9C18-14BBDDF22C2F}" destId="{1943DC20-8C75-4F0D-BAEF-F15CC53EB011}" srcOrd="0" destOrd="0" presId="urn:microsoft.com/office/officeart/2005/8/layout/hList7"/>
    <dgm:cxn modelId="{ECB16D94-088E-4DE1-B3DE-BEFA79C2F3C6}" type="presParOf" srcId="{7801D663-66E7-410B-9C18-14BBDDF22C2F}" destId="{DBAA4DBB-E01E-4A9C-805D-AB13A55955CD}" srcOrd="1" destOrd="0" presId="urn:microsoft.com/office/officeart/2005/8/layout/hList7"/>
    <dgm:cxn modelId="{E8235398-9716-4A62-BE42-D277AA89D6B9}" type="presParOf" srcId="{DBAA4DBB-E01E-4A9C-805D-AB13A55955CD}" destId="{385D06DD-6B8B-4301-98E9-EF2B3A07C8F1}" srcOrd="0" destOrd="0" presId="urn:microsoft.com/office/officeart/2005/8/layout/hList7"/>
    <dgm:cxn modelId="{ED447031-0EE3-4B9A-89DB-7FCDDFD8CD90}" type="presParOf" srcId="{385D06DD-6B8B-4301-98E9-EF2B3A07C8F1}" destId="{2E8C65F6-8D54-41B1-A435-E56CF2E0C5F0}" srcOrd="0" destOrd="0" presId="urn:microsoft.com/office/officeart/2005/8/layout/hList7"/>
    <dgm:cxn modelId="{A145B81F-2EAC-40B2-B262-12AFA4E255F0}" type="presParOf" srcId="{385D06DD-6B8B-4301-98E9-EF2B3A07C8F1}" destId="{A4865917-D895-49F9-A874-8087A9EB7AEB}" srcOrd="1" destOrd="0" presId="urn:microsoft.com/office/officeart/2005/8/layout/hList7"/>
    <dgm:cxn modelId="{B2A12F93-27BF-4FD0-97C4-2864FB36E196}" type="presParOf" srcId="{385D06DD-6B8B-4301-98E9-EF2B3A07C8F1}" destId="{7EC1042C-6C2A-4291-A146-9BEEBBE2E71D}" srcOrd="2" destOrd="0" presId="urn:microsoft.com/office/officeart/2005/8/layout/hList7"/>
    <dgm:cxn modelId="{825F4681-3D05-4520-9EEE-7F93C5ED705A}" type="presParOf" srcId="{385D06DD-6B8B-4301-98E9-EF2B3A07C8F1}" destId="{AFDBF216-47F1-427B-BA77-CA6ED578E52F}" srcOrd="3" destOrd="0" presId="urn:microsoft.com/office/officeart/2005/8/layout/hList7"/>
    <dgm:cxn modelId="{61C7426A-DDD1-40BA-8E1D-3C6A6128500F}" type="presParOf" srcId="{DBAA4DBB-E01E-4A9C-805D-AB13A55955CD}" destId="{03200AAF-9990-4191-AC2A-D6AB6BB77BF2}" srcOrd="1" destOrd="0" presId="urn:microsoft.com/office/officeart/2005/8/layout/hList7"/>
    <dgm:cxn modelId="{1ACC0DAE-1A10-44D3-8811-84BEB5D1F1A2}" type="presParOf" srcId="{DBAA4DBB-E01E-4A9C-805D-AB13A55955CD}" destId="{7236908C-6E41-408C-ADF0-7C96F8D3E41A}" srcOrd="2" destOrd="0" presId="urn:microsoft.com/office/officeart/2005/8/layout/hList7"/>
    <dgm:cxn modelId="{13C6B8E2-2AD7-4A8D-8618-E5B89F9E749D}" type="presParOf" srcId="{7236908C-6E41-408C-ADF0-7C96F8D3E41A}" destId="{1791FBBE-1FAC-45EB-BE05-D3E5DB2F5298}" srcOrd="0" destOrd="0" presId="urn:microsoft.com/office/officeart/2005/8/layout/hList7"/>
    <dgm:cxn modelId="{F578F49A-B22A-43AE-80B7-30A7507BF8FE}" type="presParOf" srcId="{7236908C-6E41-408C-ADF0-7C96F8D3E41A}" destId="{2AB51E2A-D42D-4CCE-8675-F10731833BE5}" srcOrd="1" destOrd="0" presId="urn:microsoft.com/office/officeart/2005/8/layout/hList7"/>
    <dgm:cxn modelId="{995B2BCC-EE85-453B-B67D-A2129099401D}" type="presParOf" srcId="{7236908C-6E41-408C-ADF0-7C96F8D3E41A}" destId="{D27FDDD9-D22C-4AF1-A8E7-6A9A5CF475CF}" srcOrd="2" destOrd="0" presId="urn:microsoft.com/office/officeart/2005/8/layout/hList7"/>
    <dgm:cxn modelId="{735DAA4E-F411-4C63-9057-B374F45E399B}" type="presParOf" srcId="{7236908C-6E41-408C-ADF0-7C96F8D3E41A}" destId="{8378F8F0-1EA4-40F4-AC01-371D0256039D}" srcOrd="3" destOrd="0" presId="urn:microsoft.com/office/officeart/2005/8/layout/hList7"/>
    <dgm:cxn modelId="{3BBD3FAE-C39C-4AB7-9937-82388BB3ED9A}" type="presParOf" srcId="{DBAA4DBB-E01E-4A9C-805D-AB13A55955CD}" destId="{E0D9AF16-DAD1-4496-9A57-97DFC76C1142}" srcOrd="3" destOrd="0" presId="urn:microsoft.com/office/officeart/2005/8/layout/hList7"/>
    <dgm:cxn modelId="{7538D317-D714-44ED-8400-60C2BFA544D9}" type="presParOf" srcId="{DBAA4DBB-E01E-4A9C-805D-AB13A55955CD}" destId="{9D3AD6E8-238F-45A4-B222-E68C088B2190}" srcOrd="4" destOrd="0" presId="urn:microsoft.com/office/officeart/2005/8/layout/hList7"/>
    <dgm:cxn modelId="{EE910967-5FCD-4647-AF80-60A65B08C191}" type="presParOf" srcId="{9D3AD6E8-238F-45A4-B222-E68C088B2190}" destId="{C578BEA6-FB47-4567-A8C2-DCB88B209586}" srcOrd="0" destOrd="0" presId="urn:microsoft.com/office/officeart/2005/8/layout/hList7"/>
    <dgm:cxn modelId="{E4211444-21EF-4E59-B85F-116DA431830B}" type="presParOf" srcId="{9D3AD6E8-238F-45A4-B222-E68C088B2190}" destId="{3E65E4CF-8F9A-49AA-9496-33B06D8510D9}" srcOrd="1" destOrd="0" presId="urn:microsoft.com/office/officeart/2005/8/layout/hList7"/>
    <dgm:cxn modelId="{E655B78C-50B5-4E81-8AF4-1EBDA298AC07}" type="presParOf" srcId="{9D3AD6E8-238F-45A4-B222-E68C088B2190}" destId="{B8D46993-F753-4E0B-8763-B29392FD71BF}" srcOrd="2" destOrd="0" presId="urn:microsoft.com/office/officeart/2005/8/layout/hList7"/>
    <dgm:cxn modelId="{C6775CB0-0B95-41FF-834B-6C68AF83CEC8}" type="presParOf" srcId="{9D3AD6E8-238F-45A4-B222-E68C088B2190}" destId="{CDCA68A5-0AE1-43FA-B21C-263554B4FFC6}" srcOrd="3" destOrd="0" presId="urn:microsoft.com/office/officeart/2005/8/layout/hList7"/>
    <dgm:cxn modelId="{4494B72D-2FA9-454B-9393-0DEAFD5EA4C3}" type="presParOf" srcId="{DBAA4DBB-E01E-4A9C-805D-AB13A55955CD}" destId="{CEAAF835-280C-4BFC-B778-F8EBCFAA2063}" srcOrd="5" destOrd="0" presId="urn:microsoft.com/office/officeart/2005/8/layout/hList7"/>
    <dgm:cxn modelId="{F1854800-0FDE-494F-94D8-BF1FC022675F}" type="presParOf" srcId="{DBAA4DBB-E01E-4A9C-805D-AB13A55955CD}" destId="{1DBAA8E8-EB5E-4740-B1DA-1594274A1514}" srcOrd="6" destOrd="0" presId="urn:microsoft.com/office/officeart/2005/8/layout/hList7"/>
    <dgm:cxn modelId="{FF47CFB8-74C6-48F9-81C8-20B2E5519BC7}" type="presParOf" srcId="{1DBAA8E8-EB5E-4740-B1DA-1594274A1514}" destId="{342A8E07-E654-4529-BE3F-CD8D1226BE71}" srcOrd="0" destOrd="0" presId="urn:microsoft.com/office/officeart/2005/8/layout/hList7"/>
    <dgm:cxn modelId="{76E91857-2AF3-46BB-B328-6B20D6BD57F4}" type="presParOf" srcId="{1DBAA8E8-EB5E-4740-B1DA-1594274A1514}" destId="{6DF978C0-16C2-4B43-80EC-B8C031478E9E}" srcOrd="1" destOrd="0" presId="urn:microsoft.com/office/officeart/2005/8/layout/hList7"/>
    <dgm:cxn modelId="{A625C465-54DE-4D3B-B7AE-B3828946423F}" type="presParOf" srcId="{1DBAA8E8-EB5E-4740-B1DA-1594274A1514}" destId="{8415365B-C2EE-49C1-84F0-08FE00F1E2AA}" srcOrd="2" destOrd="0" presId="urn:microsoft.com/office/officeart/2005/8/layout/hList7"/>
    <dgm:cxn modelId="{5F8D4E48-39C6-475D-80A6-2C71764E6DAE}" type="presParOf" srcId="{1DBAA8E8-EB5E-4740-B1DA-1594274A1514}" destId="{2086AF16-AB9B-4008-8E22-94935910E149}" srcOrd="3" destOrd="0" presId="urn:microsoft.com/office/officeart/2005/8/layout/hList7"/>
    <dgm:cxn modelId="{B9B1773B-E430-4D4B-B0A5-21FCC27AD303}" type="presParOf" srcId="{DBAA4DBB-E01E-4A9C-805D-AB13A55955CD}" destId="{4A01E513-79B4-41C7-8637-C939D7B9AE2D}" srcOrd="7" destOrd="0" presId="urn:microsoft.com/office/officeart/2005/8/layout/hList7"/>
    <dgm:cxn modelId="{748DFCFE-88B7-475E-A69D-4F80F489BCE3}" type="presParOf" srcId="{DBAA4DBB-E01E-4A9C-805D-AB13A55955CD}" destId="{D5D534D1-184D-4F86-A493-8990DF71E4BE}" srcOrd="8" destOrd="0" presId="urn:microsoft.com/office/officeart/2005/8/layout/hList7"/>
    <dgm:cxn modelId="{0EEE566C-6398-409A-8A47-74EB219F89FA}" type="presParOf" srcId="{D5D534D1-184D-4F86-A493-8990DF71E4BE}" destId="{7617521C-10AB-4FE6-97A7-09954FE29DA7}" srcOrd="0" destOrd="0" presId="urn:microsoft.com/office/officeart/2005/8/layout/hList7"/>
    <dgm:cxn modelId="{851F1652-D608-4091-8F6B-0D1557495AE5}" type="presParOf" srcId="{D5D534D1-184D-4F86-A493-8990DF71E4BE}" destId="{F4691D72-FE43-4E95-AED6-6325E4EEEA35}" srcOrd="1" destOrd="0" presId="urn:microsoft.com/office/officeart/2005/8/layout/hList7"/>
    <dgm:cxn modelId="{4D00AC49-C719-4FBB-806E-6D8C51E92730}" type="presParOf" srcId="{D5D534D1-184D-4F86-A493-8990DF71E4BE}" destId="{64EFAF51-646B-424C-B906-DBDE0BD009A0}" srcOrd="2" destOrd="0" presId="urn:microsoft.com/office/officeart/2005/8/layout/hList7"/>
    <dgm:cxn modelId="{90A86F53-807F-4AC0-923A-7EDD19D73F30}" type="presParOf" srcId="{D5D534D1-184D-4F86-A493-8990DF71E4BE}" destId="{451F675D-0FCF-44F6-B153-52B68B3524D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C09C9-B577-44C7-84C7-08ECCC1C57E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87794EF-ED4D-4E76-90D3-8006E9B599CF}">
      <dgm:prSet/>
      <dgm:spPr/>
      <dgm:t>
        <a:bodyPr/>
        <a:lstStyle/>
        <a:p>
          <a:pPr rtl="0"/>
          <a:r>
            <a:rPr lang="bg-BG" dirty="0" smtClean="0"/>
            <a:t>Намаляване на разходи</a:t>
          </a:r>
          <a:endParaRPr lang="en-GB" dirty="0"/>
        </a:p>
      </dgm:t>
    </dgm:pt>
    <dgm:pt modelId="{43B2212C-11D0-42C7-B942-F260D5FC35BF}" type="parTrans" cxnId="{CFEA2789-70F4-4E67-9D2F-ED0BC18F2CDF}">
      <dgm:prSet/>
      <dgm:spPr/>
      <dgm:t>
        <a:bodyPr/>
        <a:lstStyle/>
        <a:p>
          <a:endParaRPr lang="en-GB"/>
        </a:p>
      </dgm:t>
    </dgm:pt>
    <dgm:pt modelId="{1086C247-554A-441F-9755-1B4DF0D51ED2}" type="sibTrans" cxnId="{CFEA2789-70F4-4E67-9D2F-ED0BC18F2CDF}">
      <dgm:prSet/>
      <dgm:spPr/>
      <dgm:t>
        <a:bodyPr/>
        <a:lstStyle/>
        <a:p>
          <a:endParaRPr lang="en-GB"/>
        </a:p>
      </dgm:t>
    </dgm:pt>
    <dgm:pt modelId="{3FCD521A-7B01-40DD-87CC-B0451E3DFDB9}">
      <dgm:prSet/>
      <dgm:spPr/>
      <dgm:t>
        <a:bodyPr/>
        <a:lstStyle/>
        <a:p>
          <a:pPr rtl="0"/>
          <a:r>
            <a:rPr lang="bg-BG" dirty="0" smtClean="0"/>
            <a:t>Сигурност</a:t>
          </a:r>
          <a:endParaRPr lang="en-GB" dirty="0"/>
        </a:p>
      </dgm:t>
    </dgm:pt>
    <dgm:pt modelId="{F7538D7B-07CB-4487-AC3E-DFC74B5C6731}" type="parTrans" cxnId="{8B42EC5A-6A26-48DA-9050-D07F2C0584F0}">
      <dgm:prSet/>
      <dgm:spPr/>
      <dgm:t>
        <a:bodyPr/>
        <a:lstStyle/>
        <a:p>
          <a:endParaRPr lang="en-GB"/>
        </a:p>
      </dgm:t>
    </dgm:pt>
    <dgm:pt modelId="{FA352BE7-CDBE-42D5-B320-437B6850A8AC}" type="sibTrans" cxnId="{8B42EC5A-6A26-48DA-9050-D07F2C0584F0}">
      <dgm:prSet/>
      <dgm:spPr/>
      <dgm:t>
        <a:bodyPr/>
        <a:lstStyle/>
        <a:p>
          <a:endParaRPr lang="en-GB"/>
        </a:p>
      </dgm:t>
    </dgm:pt>
    <dgm:pt modelId="{ECBD9C6B-ECB1-49A5-B15D-0B1BC9DE8240}">
      <dgm:prSet/>
      <dgm:spPr/>
      <dgm:t>
        <a:bodyPr/>
        <a:lstStyle/>
        <a:p>
          <a:pPr rtl="0"/>
          <a:r>
            <a:rPr lang="bg-BG" smtClean="0"/>
            <a:t>Гъвкавост</a:t>
          </a:r>
          <a:endParaRPr lang="en-GB"/>
        </a:p>
      </dgm:t>
    </dgm:pt>
    <dgm:pt modelId="{FC39CB59-0A9E-46C8-93A9-FCB1A7B94363}" type="parTrans" cxnId="{EAD876C4-FB94-4EF0-B250-21F9279640FF}">
      <dgm:prSet/>
      <dgm:spPr/>
      <dgm:t>
        <a:bodyPr/>
        <a:lstStyle/>
        <a:p>
          <a:endParaRPr lang="en-GB"/>
        </a:p>
      </dgm:t>
    </dgm:pt>
    <dgm:pt modelId="{4C98D671-FF93-4E7A-9A4E-23409EBEA772}" type="sibTrans" cxnId="{EAD876C4-FB94-4EF0-B250-21F9279640FF}">
      <dgm:prSet/>
      <dgm:spPr/>
      <dgm:t>
        <a:bodyPr/>
        <a:lstStyle/>
        <a:p>
          <a:endParaRPr lang="en-GB"/>
        </a:p>
      </dgm:t>
    </dgm:pt>
    <dgm:pt modelId="{A75ECD1B-2B92-46D1-8536-9F3D3FB96CB4}">
      <dgm:prSet/>
      <dgm:spPr/>
      <dgm:t>
        <a:bodyPr/>
        <a:lstStyle/>
        <a:p>
          <a:pPr rtl="0"/>
          <a:r>
            <a:rPr lang="bg-BG" smtClean="0"/>
            <a:t>Резервираност</a:t>
          </a:r>
          <a:endParaRPr lang="en-GB"/>
        </a:p>
      </dgm:t>
    </dgm:pt>
    <dgm:pt modelId="{5467C106-1243-4B2E-A242-79CC36CDE038}" type="parTrans" cxnId="{DB2A7658-A4A1-4208-A7A1-FE9F1A6D0B7A}">
      <dgm:prSet/>
      <dgm:spPr/>
      <dgm:t>
        <a:bodyPr/>
        <a:lstStyle/>
        <a:p>
          <a:endParaRPr lang="en-GB"/>
        </a:p>
      </dgm:t>
    </dgm:pt>
    <dgm:pt modelId="{37618C21-25F8-4DE5-A430-EEDD9432064D}" type="sibTrans" cxnId="{DB2A7658-A4A1-4208-A7A1-FE9F1A6D0B7A}">
      <dgm:prSet/>
      <dgm:spPr/>
      <dgm:t>
        <a:bodyPr/>
        <a:lstStyle/>
        <a:p>
          <a:endParaRPr lang="en-GB"/>
        </a:p>
      </dgm:t>
    </dgm:pt>
    <dgm:pt modelId="{5EA3629C-15EE-4C76-AA83-4DC3674075A1}">
      <dgm:prSet/>
      <dgm:spPr/>
      <dgm:t>
        <a:bodyPr/>
        <a:lstStyle/>
        <a:p>
          <a:pPr rtl="0"/>
          <a:r>
            <a:rPr lang="bg-BG" smtClean="0"/>
            <a:t>Гарантиран </a:t>
          </a:r>
          <a:r>
            <a:rPr lang="en-GB" smtClean="0"/>
            <a:t>SLA</a:t>
          </a:r>
          <a:endParaRPr lang="en-GB"/>
        </a:p>
      </dgm:t>
    </dgm:pt>
    <dgm:pt modelId="{E8893300-4110-4A76-A0B4-66D1F4648157}" type="parTrans" cxnId="{413010AC-1901-4367-A3E3-A0FFA6FD1C99}">
      <dgm:prSet/>
      <dgm:spPr/>
      <dgm:t>
        <a:bodyPr/>
        <a:lstStyle/>
        <a:p>
          <a:endParaRPr lang="en-GB"/>
        </a:p>
      </dgm:t>
    </dgm:pt>
    <dgm:pt modelId="{BF6BFE59-D5C4-4243-A3C7-28A381255CC4}" type="sibTrans" cxnId="{413010AC-1901-4367-A3E3-A0FFA6FD1C99}">
      <dgm:prSet/>
      <dgm:spPr/>
      <dgm:t>
        <a:bodyPr/>
        <a:lstStyle/>
        <a:p>
          <a:endParaRPr lang="en-GB"/>
        </a:p>
      </dgm:t>
    </dgm:pt>
    <dgm:pt modelId="{4FA05B46-9B84-4552-B083-3928550C8B83}">
      <dgm:prSet/>
      <dgm:spPr/>
      <dgm:t>
        <a:bodyPr/>
        <a:lstStyle/>
        <a:p>
          <a:pPr rtl="0"/>
          <a:r>
            <a:rPr lang="bg-BG" dirty="0" smtClean="0"/>
            <a:t>По-бърз </a:t>
          </a:r>
          <a:r>
            <a:rPr lang="en-GB" dirty="0" smtClean="0"/>
            <a:t>speed to market </a:t>
          </a:r>
          <a:r>
            <a:rPr lang="bg-BG" dirty="0" smtClean="0"/>
            <a:t>процес</a:t>
          </a:r>
          <a:endParaRPr lang="en-GB" dirty="0"/>
        </a:p>
      </dgm:t>
    </dgm:pt>
    <dgm:pt modelId="{F0EA9229-F77C-48D4-88A6-38EEC38CFC64}" type="parTrans" cxnId="{3E99B46E-7566-4076-90A6-BCFF653A0C1F}">
      <dgm:prSet/>
      <dgm:spPr/>
      <dgm:t>
        <a:bodyPr/>
        <a:lstStyle/>
        <a:p>
          <a:endParaRPr lang="en-GB"/>
        </a:p>
      </dgm:t>
    </dgm:pt>
    <dgm:pt modelId="{25DE0B25-13CD-4581-AEA9-B01C007A420D}" type="sibTrans" cxnId="{3E99B46E-7566-4076-90A6-BCFF653A0C1F}">
      <dgm:prSet/>
      <dgm:spPr/>
      <dgm:t>
        <a:bodyPr/>
        <a:lstStyle/>
        <a:p>
          <a:endParaRPr lang="en-GB"/>
        </a:p>
      </dgm:t>
    </dgm:pt>
    <dgm:pt modelId="{679C8CF7-7BEF-460A-935A-245042B26051}" type="pres">
      <dgm:prSet presAssocID="{BA1C09C9-B577-44C7-84C7-08ECCC1C57E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7DFC1-41D2-49B9-ABCB-C7A8A20B7895}" type="pres">
      <dgm:prSet presAssocID="{087794EF-ED4D-4E76-90D3-8006E9B599CF}" presName="circ1" presStyleLbl="vennNode1" presStyleIdx="0" presStyleCnt="6"/>
      <dgm:spPr/>
    </dgm:pt>
    <dgm:pt modelId="{52F86A0D-5FC4-45F6-9CD2-080F8D9E5E19}" type="pres">
      <dgm:prSet presAssocID="{087794EF-ED4D-4E76-90D3-8006E9B599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2FA22-F22F-4218-96C8-F8BD6091DEA4}" type="pres">
      <dgm:prSet presAssocID="{3FCD521A-7B01-40DD-87CC-B0451E3DFDB9}" presName="circ2" presStyleLbl="vennNode1" presStyleIdx="1" presStyleCnt="6"/>
      <dgm:spPr/>
    </dgm:pt>
    <dgm:pt modelId="{E8FB13EB-5291-46B4-AA58-7D5C2187A20C}" type="pres">
      <dgm:prSet presAssocID="{3FCD521A-7B01-40DD-87CC-B0451E3DFDB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AEEADF-A98C-4F0B-9670-DA3529BF1CDF}" type="pres">
      <dgm:prSet presAssocID="{ECBD9C6B-ECB1-49A5-B15D-0B1BC9DE8240}" presName="circ3" presStyleLbl="vennNode1" presStyleIdx="2" presStyleCnt="6"/>
      <dgm:spPr/>
    </dgm:pt>
    <dgm:pt modelId="{CE757F58-15E2-4577-91CC-C7AA542591D5}" type="pres">
      <dgm:prSet presAssocID="{ECBD9C6B-ECB1-49A5-B15D-0B1BC9DE824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ACC2B-440D-4D86-9846-1C797B1B5FB7}" type="pres">
      <dgm:prSet presAssocID="{A75ECD1B-2B92-46D1-8536-9F3D3FB96CB4}" presName="circ4" presStyleLbl="vennNode1" presStyleIdx="3" presStyleCnt="6"/>
      <dgm:spPr/>
    </dgm:pt>
    <dgm:pt modelId="{A18C6898-BD7A-4A22-873C-92CFC8E8F136}" type="pres">
      <dgm:prSet presAssocID="{A75ECD1B-2B92-46D1-8536-9F3D3FB96CB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8FB9-DB91-4C00-88B2-47C3C5B5B9DF}" type="pres">
      <dgm:prSet presAssocID="{5EA3629C-15EE-4C76-AA83-4DC3674075A1}" presName="circ5" presStyleLbl="vennNode1" presStyleIdx="4" presStyleCnt="6"/>
      <dgm:spPr/>
    </dgm:pt>
    <dgm:pt modelId="{CFE1C778-8365-4B00-8BB4-EDC0825E0C1A}" type="pres">
      <dgm:prSet presAssocID="{5EA3629C-15EE-4C76-AA83-4DC3674075A1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43A55-B941-4A29-8580-C4758492D102}" type="pres">
      <dgm:prSet presAssocID="{4FA05B46-9B84-4552-B083-3928550C8B83}" presName="circ6" presStyleLbl="vennNode1" presStyleIdx="5" presStyleCnt="6"/>
      <dgm:spPr/>
    </dgm:pt>
    <dgm:pt modelId="{FE0EBA23-4B3D-4545-87F5-86FE53BD005D}" type="pres">
      <dgm:prSet presAssocID="{4FA05B46-9B84-4552-B083-3928550C8B83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2D4299-9016-47C9-A67F-2BA0C27AF3F1}" type="presOf" srcId="{BA1C09C9-B577-44C7-84C7-08ECCC1C57E0}" destId="{679C8CF7-7BEF-460A-935A-245042B26051}" srcOrd="0" destOrd="0" presId="urn:microsoft.com/office/officeart/2005/8/layout/venn1"/>
    <dgm:cxn modelId="{9093C50F-E7E4-4393-AFDD-997031A1CD1D}" type="presOf" srcId="{087794EF-ED4D-4E76-90D3-8006E9B599CF}" destId="{52F86A0D-5FC4-45F6-9CD2-080F8D9E5E19}" srcOrd="0" destOrd="0" presId="urn:microsoft.com/office/officeart/2005/8/layout/venn1"/>
    <dgm:cxn modelId="{8B42EC5A-6A26-48DA-9050-D07F2C0584F0}" srcId="{BA1C09C9-B577-44C7-84C7-08ECCC1C57E0}" destId="{3FCD521A-7B01-40DD-87CC-B0451E3DFDB9}" srcOrd="1" destOrd="0" parTransId="{F7538D7B-07CB-4487-AC3E-DFC74B5C6731}" sibTransId="{FA352BE7-CDBE-42D5-B320-437B6850A8AC}"/>
    <dgm:cxn modelId="{DE70BE8E-5976-4AEB-8009-79F7DF9BFA32}" type="presOf" srcId="{4FA05B46-9B84-4552-B083-3928550C8B83}" destId="{FE0EBA23-4B3D-4545-87F5-86FE53BD005D}" srcOrd="0" destOrd="0" presId="urn:microsoft.com/office/officeart/2005/8/layout/venn1"/>
    <dgm:cxn modelId="{80D4D03B-806D-4A0A-877E-621E898FB94F}" type="presOf" srcId="{5EA3629C-15EE-4C76-AA83-4DC3674075A1}" destId="{CFE1C778-8365-4B00-8BB4-EDC0825E0C1A}" srcOrd="0" destOrd="0" presId="urn:microsoft.com/office/officeart/2005/8/layout/venn1"/>
    <dgm:cxn modelId="{EAD876C4-FB94-4EF0-B250-21F9279640FF}" srcId="{BA1C09C9-B577-44C7-84C7-08ECCC1C57E0}" destId="{ECBD9C6B-ECB1-49A5-B15D-0B1BC9DE8240}" srcOrd="2" destOrd="0" parTransId="{FC39CB59-0A9E-46C8-93A9-FCB1A7B94363}" sibTransId="{4C98D671-FF93-4E7A-9A4E-23409EBEA772}"/>
    <dgm:cxn modelId="{CFEA2789-70F4-4E67-9D2F-ED0BC18F2CDF}" srcId="{BA1C09C9-B577-44C7-84C7-08ECCC1C57E0}" destId="{087794EF-ED4D-4E76-90D3-8006E9B599CF}" srcOrd="0" destOrd="0" parTransId="{43B2212C-11D0-42C7-B942-F260D5FC35BF}" sibTransId="{1086C247-554A-441F-9755-1B4DF0D51ED2}"/>
    <dgm:cxn modelId="{413010AC-1901-4367-A3E3-A0FFA6FD1C99}" srcId="{BA1C09C9-B577-44C7-84C7-08ECCC1C57E0}" destId="{5EA3629C-15EE-4C76-AA83-4DC3674075A1}" srcOrd="4" destOrd="0" parTransId="{E8893300-4110-4A76-A0B4-66D1F4648157}" sibTransId="{BF6BFE59-D5C4-4243-A3C7-28A381255CC4}"/>
    <dgm:cxn modelId="{DB2A7658-A4A1-4208-A7A1-FE9F1A6D0B7A}" srcId="{BA1C09C9-B577-44C7-84C7-08ECCC1C57E0}" destId="{A75ECD1B-2B92-46D1-8536-9F3D3FB96CB4}" srcOrd="3" destOrd="0" parTransId="{5467C106-1243-4B2E-A242-79CC36CDE038}" sibTransId="{37618C21-25F8-4DE5-A430-EEDD9432064D}"/>
    <dgm:cxn modelId="{82F28A24-B077-4C28-8C95-5CD2D19953C5}" type="presOf" srcId="{ECBD9C6B-ECB1-49A5-B15D-0B1BC9DE8240}" destId="{CE757F58-15E2-4577-91CC-C7AA542591D5}" srcOrd="0" destOrd="0" presId="urn:microsoft.com/office/officeart/2005/8/layout/venn1"/>
    <dgm:cxn modelId="{B5DBFE53-0FF5-45BC-82CA-34C645F71393}" type="presOf" srcId="{3FCD521A-7B01-40DD-87CC-B0451E3DFDB9}" destId="{E8FB13EB-5291-46B4-AA58-7D5C2187A20C}" srcOrd="0" destOrd="0" presId="urn:microsoft.com/office/officeart/2005/8/layout/venn1"/>
    <dgm:cxn modelId="{3E99B46E-7566-4076-90A6-BCFF653A0C1F}" srcId="{BA1C09C9-B577-44C7-84C7-08ECCC1C57E0}" destId="{4FA05B46-9B84-4552-B083-3928550C8B83}" srcOrd="5" destOrd="0" parTransId="{F0EA9229-F77C-48D4-88A6-38EEC38CFC64}" sibTransId="{25DE0B25-13CD-4581-AEA9-B01C007A420D}"/>
    <dgm:cxn modelId="{17ADF110-FA55-45CB-A49F-868B8C656946}" type="presOf" srcId="{A75ECD1B-2B92-46D1-8536-9F3D3FB96CB4}" destId="{A18C6898-BD7A-4A22-873C-92CFC8E8F136}" srcOrd="0" destOrd="0" presId="urn:microsoft.com/office/officeart/2005/8/layout/venn1"/>
    <dgm:cxn modelId="{8C922903-7BBB-458B-96B8-2F10B723007F}" type="presParOf" srcId="{679C8CF7-7BEF-460A-935A-245042B26051}" destId="{E6F7DFC1-41D2-49B9-ABCB-C7A8A20B7895}" srcOrd="0" destOrd="0" presId="urn:microsoft.com/office/officeart/2005/8/layout/venn1"/>
    <dgm:cxn modelId="{3D5FEA78-B400-468B-83DE-E44EA250F0E8}" type="presParOf" srcId="{679C8CF7-7BEF-460A-935A-245042B26051}" destId="{52F86A0D-5FC4-45F6-9CD2-080F8D9E5E19}" srcOrd="1" destOrd="0" presId="urn:microsoft.com/office/officeart/2005/8/layout/venn1"/>
    <dgm:cxn modelId="{8547A538-7DDB-4CA0-A1C8-C7405978A40C}" type="presParOf" srcId="{679C8CF7-7BEF-460A-935A-245042B26051}" destId="{1262FA22-F22F-4218-96C8-F8BD6091DEA4}" srcOrd="2" destOrd="0" presId="urn:microsoft.com/office/officeart/2005/8/layout/venn1"/>
    <dgm:cxn modelId="{2ECAFBEE-C749-4D6A-B590-064B31EBFA9E}" type="presParOf" srcId="{679C8CF7-7BEF-460A-935A-245042B26051}" destId="{E8FB13EB-5291-46B4-AA58-7D5C2187A20C}" srcOrd="3" destOrd="0" presId="urn:microsoft.com/office/officeart/2005/8/layout/venn1"/>
    <dgm:cxn modelId="{4948EE1A-D51B-4AF5-9E97-66244CA0006D}" type="presParOf" srcId="{679C8CF7-7BEF-460A-935A-245042B26051}" destId="{6BAEEADF-A98C-4F0B-9670-DA3529BF1CDF}" srcOrd="4" destOrd="0" presId="urn:microsoft.com/office/officeart/2005/8/layout/venn1"/>
    <dgm:cxn modelId="{B399F2A5-2ED7-4298-995C-63496C157623}" type="presParOf" srcId="{679C8CF7-7BEF-460A-935A-245042B26051}" destId="{CE757F58-15E2-4577-91CC-C7AA542591D5}" srcOrd="5" destOrd="0" presId="urn:microsoft.com/office/officeart/2005/8/layout/venn1"/>
    <dgm:cxn modelId="{4BED3C43-4963-4CB4-8EF6-15D4EF7B4415}" type="presParOf" srcId="{679C8CF7-7BEF-460A-935A-245042B26051}" destId="{1DEACC2B-440D-4D86-9846-1C797B1B5FB7}" srcOrd="6" destOrd="0" presId="urn:microsoft.com/office/officeart/2005/8/layout/venn1"/>
    <dgm:cxn modelId="{B3CCA060-B18B-4FCB-95D9-6B7959A6051D}" type="presParOf" srcId="{679C8CF7-7BEF-460A-935A-245042B26051}" destId="{A18C6898-BD7A-4A22-873C-92CFC8E8F136}" srcOrd="7" destOrd="0" presId="urn:microsoft.com/office/officeart/2005/8/layout/venn1"/>
    <dgm:cxn modelId="{2DAEDEB7-A121-40C9-BE47-743710CBA9BB}" type="presParOf" srcId="{679C8CF7-7BEF-460A-935A-245042B26051}" destId="{110E8FB9-DB91-4C00-88B2-47C3C5B5B9DF}" srcOrd="8" destOrd="0" presId="urn:microsoft.com/office/officeart/2005/8/layout/venn1"/>
    <dgm:cxn modelId="{EF5E6B50-2C1C-4987-862D-0BF0B3E43ED0}" type="presParOf" srcId="{679C8CF7-7BEF-460A-935A-245042B26051}" destId="{CFE1C778-8365-4B00-8BB4-EDC0825E0C1A}" srcOrd="9" destOrd="0" presId="urn:microsoft.com/office/officeart/2005/8/layout/venn1"/>
    <dgm:cxn modelId="{7EE886F6-EA18-48BE-B005-8166334B64A6}" type="presParOf" srcId="{679C8CF7-7BEF-460A-935A-245042B26051}" destId="{C7943A55-B941-4A29-8580-C4758492D102}" srcOrd="10" destOrd="0" presId="urn:microsoft.com/office/officeart/2005/8/layout/venn1"/>
    <dgm:cxn modelId="{3B705BE3-AC9F-45F4-AA41-ED66C4697028}" type="presParOf" srcId="{679C8CF7-7BEF-460A-935A-245042B26051}" destId="{FE0EBA23-4B3D-4545-87F5-86FE53BD005D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793150-2DD7-4728-A8C7-EBCD4657A26A}" type="doc">
      <dgm:prSet loTypeId="urn:microsoft.com/office/officeart/2005/8/layout/cycle2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2E494315-E945-4CAF-8288-6A8E27760708}">
      <dgm:prSet/>
      <dgm:spPr/>
      <dgm:t>
        <a:bodyPr/>
        <a:lstStyle/>
        <a:p>
          <a:pPr rtl="0"/>
          <a:r>
            <a:rPr lang="bg-BG" b="1" dirty="0" smtClean="0"/>
            <a:t>Свързаност</a:t>
          </a:r>
          <a:endParaRPr lang="en-GB" b="1" dirty="0"/>
        </a:p>
      </dgm:t>
    </dgm:pt>
    <dgm:pt modelId="{AB1E3BAC-3791-4C8A-9E61-7723EE5CDFC6}" type="parTrans" cxnId="{DFE90879-B87A-4408-9C21-BEB5EE588D1C}">
      <dgm:prSet/>
      <dgm:spPr/>
      <dgm:t>
        <a:bodyPr/>
        <a:lstStyle/>
        <a:p>
          <a:endParaRPr lang="en-GB"/>
        </a:p>
      </dgm:t>
    </dgm:pt>
    <dgm:pt modelId="{45704868-CA1E-4431-B0D3-FF3CD80DFC23}" type="sibTrans" cxnId="{DFE90879-B87A-4408-9C21-BEB5EE588D1C}">
      <dgm:prSet/>
      <dgm:spPr/>
      <dgm:t>
        <a:bodyPr/>
        <a:lstStyle/>
        <a:p>
          <a:endParaRPr lang="en-GB"/>
        </a:p>
      </dgm:t>
    </dgm:pt>
    <dgm:pt modelId="{CBA49EA0-5707-468F-85ED-D5A4E663D434}">
      <dgm:prSet/>
      <dgm:spPr/>
      <dgm:t>
        <a:bodyPr/>
        <a:lstStyle/>
        <a:p>
          <a:pPr rtl="0"/>
          <a:r>
            <a:rPr lang="bg-BG" b="1" dirty="0" smtClean="0"/>
            <a:t>Локация</a:t>
          </a:r>
          <a:endParaRPr lang="en-GB" b="1" dirty="0"/>
        </a:p>
      </dgm:t>
    </dgm:pt>
    <dgm:pt modelId="{271C2DE4-8377-4CD9-8D00-B8D7D967231B}" type="parTrans" cxnId="{D4BC7B4A-0124-4E2E-B03B-72367882D5E1}">
      <dgm:prSet/>
      <dgm:spPr/>
      <dgm:t>
        <a:bodyPr/>
        <a:lstStyle/>
        <a:p>
          <a:endParaRPr lang="en-GB"/>
        </a:p>
      </dgm:t>
    </dgm:pt>
    <dgm:pt modelId="{609EC022-EEE4-4384-A50B-BE2A55130FED}" type="sibTrans" cxnId="{D4BC7B4A-0124-4E2E-B03B-72367882D5E1}">
      <dgm:prSet/>
      <dgm:spPr/>
      <dgm:t>
        <a:bodyPr/>
        <a:lstStyle/>
        <a:p>
          <a:endParaRPr lang="en-GB"/>
        </a:p>
      </dgm:t>
    </dgm:pt>
    <dgm:pt modelId="{CB54C21C-50B1-4F56-BFCA-CC344137E754}">
      <dgm:prSet/>
      <dgm:spPr/>
      <dgm:t>
        <a:bodyPr/>
        <a:lstStyle/>
        <a:p>
          <a:pPr rtl="0"/>
          <a:r>
            <a:rPr lang="en-GB" b="1" dirty="0" smtClean="0"/>
            <a:t>SLA</a:t>
          </a:r>
          <a:endParaRPr lang="en-GB" b="1" dirty="0"/>
        </a:p>
      </dgm:t>
    </dgm:pt>
    <dgm:pt modelId="{A96009BD-0F55-4F6D-A26A-7AC6159AE4E2}" type="parTrans" cxnId="{057B55DB-AD27-4F28-B17B-79622FDD444A}">
      <dgm:prSet/>
      <dgm:spPr/>
      <dgm:t>
        <a:bodyPr/>
        <a:lstStyle/>
        <a:p>
          <a:endParaRPr lang="en-GB"/>
        </a:p>
      </dgm:t>
    </dgm:pt>
    <dgm:pt modelId="{7FA675D4-7879-4B52-9312-4DF2CEE41655}" type="sibTrans" cxnId="{057B55DB-AD27-4F28-B17B-79622FDD444A}">
      <dgm:prSet/>
      <dgm:spPr/>
      <dgm:t>
        <a:bodyPr/>
        <a:lstStyle/>
        <a:p>
          <a:endParaRPr lang="en-GB"/>
        </a:p>
      </dgm:t>
    </dgm:pt>
    <dgm:pt modelId="{BBB280DB-F137-46FF-B662-0E788B1E0F3D}">
      <dgm:prSet/>
      <dgm:spPr/>
      <dgm:t>
        <a:bodyPr/>
        <a:lstStyle/>
        <a:p>
          <a:pPr rtl="0"/>
          <a:r>
            <a:rPr lang="bg-BG" b="1" dirty="0" smtClean="0"/>
            <a:t>Избор на доставчик</a:t>
          </a:r>
          <a:endParaRPr lang="en-GB" b="1" dirty="0"/>
        </a:p>
      </dgm:t>
    </dgm:pt>
    <dgm:pt modelId="{D4DE05B3-D67E-41B1-9A0A-24DE1F714150}" type="parTrans" cxnId="{697B37AD-95BF-49FF-A069-D1A88B9A4A4A}">
      <dgm:prSet/>
      <dgm:spPr/>
      <dgm:t>
        <a:bodyPr/>
        <a:lstStyle/>
        <a:p>
          <a:endParaRPr lang="en-GB"/>
        </a:p>
      </dgm:t>
    </dgm:pt>
    <dgm:pt modelId="{1D123323-9639-462E-BBB6-DBDA2B84C443}" type="sibTrans" cxnId="{697B37AD-95BF-49FF-A069-D1A88B9A4A4A}">
      <dgm:prSet/>
      <dgm:spPr/>
      <dgm:t>
        <a:bodyPr/>
        <a:lstStyle/>
        <a:p>
          <a:endParaRPr lang="en-GB"/>
        </a:p>
      </dgm:t>
    </dgm:pt>
    <dgm:pt modelId="{B3B99B85-1D40-46CA-98B0-4AC5975F418C}">
      <dgm:prSet/>
      <dgm:spPr/>
      <dgm:t>
        <a:bodyPr/>
        <a:lstStyle/>
        <a:p>
          <a:pPr rtl="0"/>
          <a:r>
            <a:rPr lang="bg-BG" b="1" dirty="0" smtClean="0"/>
            <a:t>Управление</a:t>
          </a:r>
          <a:endParaRPr lang="en-GB" b="1" dirty="0"/>
        </a:p>
      </dgm:t>
    </dgm:pt>
    <dgm:pt modelId="{2BDE5ED1-304A-4645-B040-331B8EE30B52}" type="parTrans" cxnId="{48C70974-967C-4641-992D-2A8B1316BA5A}">
      <dgm:prSet/>
      <dgm:spPr/>
      <dgm:t>
        <a:bodyPr/>
        <a:lstStyle/>
        <a:p>
          <a:endParaRPr lang="en-GB"/>
        </a:p>
      </dgm:t>
    </dgm:pt>
    <dgm:pt modelId="{42862629-E3BA-4A64-9929-5AC118DF00ED}" type="sibTrans" cxnId="{48C70974-967C-4641-992D-2A8B1316BA5A}">
      <dgm:prSet/>
      <dgm:spPr/>
      <dgm:t>
        <a:bodyPr/>
        <a:lstStyle/>
        <a:p>
          <a:endParaRPr lang="en-GB"/>
        </a:p>
      </dgm:t>
    </dgm:pt>
    <dgm:pt modelId="{51BB5045-04E1-4328-A980-FDF1C46674DB}" type="pres">
      <dgm:prSet presAssocID="{6D793150-2DD7-4728-A8C7-EBCD4657A2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2538CF-667C-4486-8620-B1C50710107B}" type="pres">
      <dgm:prSet presAssocID="{2E494315-E945-4CAF-8288-6A8E277607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48AE5-0E1E-4A33-BE39-EF2628DD2DAE}" type="pres">
      <dgm:prSet presAssocID="{45704868-CA1E-4431-B0D3-FF3CD80DFC23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AE972E4-E660-41BA-ACD2-FA28A6285DF4}" type="pres">
      <dgm:prSet presAssocID="{45704868-CA1E-4431-B0D3-FF3CD80DFC2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28FCD7B-76CB-4BEF-9C42-65C132896F60}" type="pres">
      <dgm:prSet presAssocID="{CBA49EA0-5707-468F-85ED-D5A4E663D434}" presName="node" presStyleLbl="node1" presStyleIdx="1" presStyleCnt="5" custRadScaleRad="110007" custRadScaleInc="25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64861-6AA9-4C94-8057-1B065ADD2B47}" type="pres">
      <dgm:prSet presAssocID="{609EC022-EEE4-4384-A50B-BE2A55130FE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0FB160B-63DF-4236-95A4-16E152D00211}" type="pres">
      <dgm:prSet presAssocID="{609EC022-EEE4-4384-A50B-BE2A55130FE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870B289-415B-45CC-9656-2E3D0415983B}" type="pres">
      <dgm:prSet presAssocID="{CB54C21C-50B1-4F56-BFCA-CC344137E754}" presName="node" presStyleLbl="node1" presStyleIdx="2" presStyleCnt="5" custRadScaleRad="103477" custRadScaleInc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664E5-B19A-457E-BA5B-4E5A4F8CC547}" type="pres">
      <dgm:prSet presAssocID="{7FA675D4-7879-4B52-9312-4DF2CEE41655}" presName="sibTrans" presStyleLbl="sibTrans2D1" presStyleIdx="2" presStyleCnt="5"/>
      <dgm:spPr/>
      <dgm:t>
        <a:bodyPr/>
        <a:lstStyle/>
        <a:p>
          <a:endParaRPr lang="en-US"/>
        </a:p>
      </dgm:t>
    </dgm:pt>
    <dgm:pt modelId="{5AE4D0D9-4F14-41D6-B376-3A0295737AAC}" type="pres">
      <dgm:prSet presAssocID="{7FA675D4-7879-4B52-9312-4DF2CEE41655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A4DABF9-2389-4852-842F-518B7FC4DB45}" type="pres">
      <dgm:prSet presAssocID="{BBB280DB-F137-46FF-B662-0E788B1E0F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88081-D3F2-44A7-A35A-F0371560408F}" type="pres">
      <dgm:prSet presAssocID="{1D123323-9639-462E-BBB6-DBDA2B84C443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AC431C8-C48E-4A1D-921B-B264FC84688F}" type="pres">
      <dgm:prSet presAssocID="{1D123323-9639-462E-BBB6-DBDA2B84C4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0DB43FB-5E81-4F44-BA2A-EAB354E80B2D}" type="pres">
      <dgm:prSet presAssocID="{B3B99B85-1D40-46CA-98B0-4AC5975F418C}" presName="node" presStyleLbl="node1" presStyleIdx="4" presStyleCnt="5" custRadScaleRad="113729" custRadScaleInc="-62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3FAFD-E0E5-4824-B321-C204F997951F}" type="pres">
      <dgm:prSet presAssocID="{42862629-E3BA-4A64-9929-5AC118DF00E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83576CA-BB99-4857-AE99-E1B03B5BB792}" type="pres">
      <dgm:prSet presAssocID="{42862629-E3BA-4A64-9929-5AC118DF00E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4BC7B4A-0124-4E2E-B03B-72367882D5E1}" srcId="{6D793150-2DD7-4728-A8C7-EBCD4657A26A}" destId="{CBA49EA0-5707-468F-85ED-D5A4E663D434}" srcOrd="1" destOrd="0" parTransId="{271C2DE4-8377-4CD9-8D00-B8D7D967231B}" sibTransId="{609EC022-EEE4-4384-A50B-BE2A55130FED}"/>
    <dgm:cxn modelId="{B3A1C2E8-33FA-4D4B-A371-3C20031A234F}" type="presOf" srcId="{B3B99B85-1D40-46CA-98B0-4AC5975F418C}" destId="{B0DB43FB-5E81-4F44-BA2A-EAB354E80B2D}" srcOrd="0" destOrd="0" presId="urn:microsoft.com/office/officeart/2005/8/layout/cycle2"/>
    <dgm:cxn modelId="{B3DC557C-548D-48DA-9188-346F1985FF37}" type="presOf" srcId="{45704868-CA1E-4431-B0D3-FF3CD80DFC23}" destId="{EAE972E4-E660-41BA-ACD2-FA28A6285DF4}" srcOrd="1" destOrd="0" presId="urn:microsoft.com/office/officeart/2005/8/layout/cycle2"/>
    <dgm:cxn modelId="{772FA4C2-4D48-4EBD-86A7-62EB25B8CE61}" type="presOf" srcId="{42862629-E3BA-4A64-9929-5AC118DF00ED}" destId="{1DD3FAFD-E0E5-4824-B321-C204F997951F}" srcOrd="0" destOrd="0" presId="urn:microsoft.com/office/officeart/2005/8/layout/cycle2"/>
    <dgm:cxn modelId="{7EC22C71-537A-4605-A78F-D3F08A23ED83}" type="presOf" srcId="{42862629-E3BA-4A64-9929-5AC118DF00ED}" destId="{483576CA-BB99-4857-AE99-E1B03B5BB792}" srcOrd="1" destOrd="0" presId="urn:microsoft.com/office/officeart/2005/8/layout/cycle2"/>
    <dgm:cxn modelId="{1FE958BC-3BFB-408D-BBFC-F5A71FA60CA3}" type="presOf" srcId="{1D123323-9639-462E-BBB6-DBDA2B84C443}" destId="{1C188081-D3F2-44A7-A35A-F0371560408F}" srcOrd="0" destOrd="0" presId="urn:microsoft.com/office/officeart/2005/8/layout/cycle2"/>
    <dgm:cxn modelId="{A3A49B96-6C0D-4DB7-983A-05C1D58EBBBB}" type="presOf" srcId="{CB54C21C-50B1-4F56-BFCA-CC344137E754}" destId="{3870B289-415B-45CC-9656-2E3D0415983B}" srcOrd="0" destOrd="0" presId="urn:microsoft.com/office/officeart/2005/8/layout/cycle2"/>
    <dgm:cxn modelId="{2EFCC0E6-7BBA-446C-B629-93B7D6E7A772}" type="presOf" srcId="{1D123323-9639-462E-BBB6-DBDA2B84C443}" destId="{8AC431C8-C48E-4A1D-921B-B264FC84688F}" srcOrd="1" destOrd="0" presId="urn:microsoft.com/office/officeart/2005/8/layout/cycle2"/>
    <dgm:cxn modelId="{BEBC9E17-4C1D-457D-BDBC-6BE2147A75AD}" type="presOf" srcId="{7FA675D4-7879-4B52-9312-4DF2CEE41655}" destId="{933664E5-B19A-457E-BA5B-4E5A4F8CC547}" srcOrd="0" destOrd="0" presId="urn:microsoft.com/office/officeart/2005/8/layout/cycle2"/>
    <dgm:cxn modelId="{697B37AD-95BF-49FF-A069-D1A88B9A4A4A}" srcId="{6D793150-2DD7-4728-A8C7-EBCD4657A26A}" destId="{BBB280DB-F137-46FF-B662-0E788B1E0F3D}" srcOrd="3" destOrd="0" parTransId="{D4DE05B3-D67E-41B1-9A0A-24DE1F714150}" sibTransId="{1D123323-9639-462E-BBB6-DBDA2B84C443}"/>
    <dgm:cxn modelId="{48C70974-967C-4641-992D-2A8B1316BA5A}" srcId="{6D793150-2DD7-4728-A8C7-EBCD4657A26A}" destId="{B3B99B85-1D40-46CA-98B0-4AC5975F418C}" srcOrd="4" destOrd="0" parTransId="{2BDE5ED1-304A-4645-B040-331B8EE30B52}" sibTransId="{42862629-E3BA-4A64-9929-5AC118DF00ED}"/>
    <dgm:cxn modelId="{94E41722-34D7-416A-BAC6-5EBEFE0EF512}" type="presOf" srcId="{7FA675D4-7879-4B52-9312-4DF2CEE41655}" destId="{5AE4D0D9-4F14-41D6-B376-3A0295737AAC}" srcOrd="1" destOrd="0" presId="urn:microsoft.com/office/officeart/2005/8/layout/cycle2"/>
    <dgm:cxn modelId="{A6C1036B-FF1E-4CC2-9FC6-B98B229357B3}" type="presOf" srcId="{CBA49EA0-5707-468F-85ED-D5A4E663D434}" destId="{D28FCD7B-76CB-4BEF-9C42-65C132896F60}" srcOrd="0" destOrd="0" presId="urn:microsoft.com/office/officeart/2005/8/layout/cycle2"/>
    <dgm:cxn modelId="{B301D826-A0E8-4DA7-B13A-069083A13CD3}" type="presOf" srcId="{609EC022-EEE4-4384-A50B-BE2A55130FED}" destId="{66164861-6AA9-4C94-8057-1B065ADD2B47}" srcOrd="0" destOrd="0" presId="urn:microsoft.com/office/officeart/2005/8/layout/cycle2"/>
    <dgm:cxn modelId="{DFE90879-B87A-4408-9C21-BEB5EE588D1C}" srcId="{6D793150-2DD7-4728-A8C7-EBCD4657A26A}" destId="{2E494315-E945-4CAF-8288-6A8E27760708}" srcOrd="0" destOrd="0" parTransId="{AB1E3BAC-3791-4C8A-9E61-7723EE5CDFC6}" sibTransId="{45704868-CA1E-4431-B0D3-FF3CD80DFC23}"/>
    <dgm:cxn modelId="{057B55DB-AD27-4F28-B17B-79622FDD444A}" srcId="{6D793150-2DD7-4728-A8C7-EBCD4657A26A}" destId="{CB54C21C-50B1-4F56-BFCA-CC344137E754}" srcOrd="2" destOrd="0" parTransId="{A96009BD-0F55-4F6D-A26A-7AC6159AE4E2}" sibTransId="{7FA675D4-7879-4B52-9312-4DF2CEE41655}"/>
    <dgm:cxn modelId="{E8BCD082-461E-4E6D-9892-84BC6F6A78E5}" type="presOf" srcId="{6D793150-2DD7-4728-A8C7-EBCD4657A26A}" destId="{51BB5045-04E1-4328-A980-FDF1C46674DB}" srcOrd="0" destOrd="0" presId="urn:microsoft.com/office/officeart/2005/8/layout/cycle2"/>
    <dgm:cxn modelId="{36E64B25-CA4F-4606-A4C2-790A111B5E5B}" type="presOf" srcId="{2E494315-E945-4CAF-8288-6A8E27760708}" destId="{4E2538CF-667C-4486-8620-B1C50710107B}" srcOrd="0" destOrd="0" presId="urn:microsoft.com/office/officeart/2005/8/layout/cycle2"/>
    <dgm:cxn modelId="{D5BBF96D-70E5-4792-A064-D63529A0C0F5}" type="presOf" srcId="{609EC022-EEE4-4384-A50B-BE2A55130FED}" destId="{A0FB160B-63DF-4236-95A4-16E152D00211}" srcOrd="1" destOrd="0" presId="urn:microsoft.com/office/officeart/2005/8/layout/cycle2"/>
    <dgm:cxn modelId="{52F7175E-E883-45BF-B88E-4DE3BD50CAFB}" type="presOf" srcId="{45704868-CA1E-4431-B0D3-FF3CD80DFC23}" destId="{A6D48AE5-0E1E-4A33-BE39-EF2628DD2DAE}" srcOrd="0" destOrd="0" presId="urn:microsoft.com/office/officeart/2005/8/layout/cycle2"/>
    <dgm:cxn modelId="{966D20DF-B39D-4AEE-9913-C6383A294233}" type="presOf" srcId="{BBB280DB-F137-46FF-B662-0E788B1E0F3D}" destId="{FA4DABF9-2389-4852-842F-518B7FC4DB45}" srcOrd="0" destOrd="0" presId="urn:microsoft.com/office/officeart/2005/8/layout/cycle2"/>
    <dgm:cxn modelId="{DCB41A85-198E-4C29-BB7C-3A55C2459919}" type="presParOf" srcId="{51BB5045-04E1-4328-A980-FDF1C46674DB}" destId="{4E2538CF-667C-4486-8620-B1C50710107B}" srcOrd="0" destOrd="0" presId="urn:microsoft.com/office/officeart/2005/8/layout/cycle2"/>
    <dgm:cxn modelId="{BA225CBB-60E9-437E-BE03-631A94466367}" type="presParOf" srcId="{51BB5045-04E1-4328-A980-FDF1C46674DB}" destId="{A6D48AE5-0E1E-4A33-BE39-EF2628DD2DAE}" srcOrd="1" destOrd="0" presId="urn:microsoft.com/office/officeart/2005/8/layout/cycle2"/>
    <dgm:cxn modelId="{258EDAE3-7563-4C9F-A4D8-15FADB71C259}" type="presParOf" srcId="{A6D48AE5-0E1E-4A33-BE39-EF2628DD2DAE}" destId="{EAE972E4-E660-41BA-ACD2-FA28A6285DF4}" srcOrd="0" destOrd="0" presId="urn:microsoft.com/office/officeart/2005/8/layout/cycle2"/>
    <dgm:cxn modelId="{E6BA1D07-21BE-4F7E-A255-4293E8507107}" type="presParOf" srcId="{51BB5045-04E1-4328-A980-FDF1C46674DB}" destId="{D28FCD7B-76CB-4BEF-9C42-65C132896F60}" srcOrd="2" destOrd="0" presId="urn:microsoft.com/office/officeart/2005/8/layout/cycle2"/>
    <dgm:cxn modelId="{1912F9F9-B4F2-48F2-8A80-217594B5D0B9}" type="presParOf" srcId="{51BB5045-04E1-4328-A980-FDF1C46674DB}" destId="{66164861-6AA9-4C94-8057-1B065ADD2B47}" srcOrd="3" destOrd="0" presId="urn:microsoft.com/office/officeart/2005/8/layout/cycle2"/>
    <dgm:cxn modelId="{C3A711AE-23CE-4494-BA0E-C7AF574FFB77}" type="presParOf" srcId="{66164861-6AA9-4C94-8057-1B065ADD2B47}" destId="{A0FB160B-63DF-4236-95A4-16E152D00211}" srcOrd="0" destOrd="0" presId="urn:microsoft.com/office/officeart/2005/8/layout/cycle2"/>
    <dgm:cxn modelId="{0D1C9D6F-B3EE-4F22-9E34-76F560071F02}" type="presParOf" srcId="{51BB5045-04E1-4328-A980-FDF1C46674DB}" destId="{3870B289-415B-45CC-9656-2E3D0415983B}" srcOrd="4" destOrd="0" presId="urn:microsoft.com/office/officeart/2005/8/layout/cycle2"/>
    <dgm:cxn modelId="{831A041F-37D6-44C1-8D6D-DF8A955E99AB}" type="presParOf" srcId="{51BB5045-04E1-4328-A980-FDF1C46674DB}" destId="{933664E5-B19A-457E-BA5B-4E5A4F8CC547}" srcOrd="5" destOrd="0" presId="urn:microsoft.com/office/officeart/2005/8/layout/cycle2"/>
    <dgm:cxn modelId="{C7D34FDB-A2F0-4DC3-8B06-F7AD83D8B40A}" type="presParOf" srcId="{933664E5-B19A-457E-BA5B-4E5A4F8CC547}" destId="{5AE4D0D9-4F14-41D6-B376-3A0295737AAC}" srcOrd="0" destOrd="0" presId="urn:microsoft.com/office/officeart/2005/8/layout/cycle2"/>
    <dgm:cxn modelId="{5D44F3AD-28C8-48CB-AA7C-F05A199DEDED}" type="presParOf" srcId="{51BB5045-04E1-4328-A980-FDF1C46674DB}" destId="{FA4DABF9-2389-4852-842F-518B7FC4DB45}" srcOrd="6" destOrd="0" presId="urn:microsoft.com/office/officeart/2005/8/layout/cycle2"/>
    <dgm:cxn modelId="{11F054F7-27DC-4D25-A852-5DCA642DE3AA}" type="presParOf" srcId="{51BB5045-04E1-4328-A980-FDF1C46674DB}" destId="{1C188081-D3F2-44A7-A35A-F0371560408F}" srcOrd="7" destOrd="0" presId="urn:microsoft.com/office/officeart/2005/8/layout/cycle2"/>
    <dgm:cxn modelId="{4C8E350D-C03A-4A38-A9A7-8C9C015AD47D}" type="presParOf" srcId="{1C188081-D3F2-44A7-A35A-F0371560408F}" destId="{8AC431C8-C48E-4A1D-921B-B264FC84688F}" srcOrd="0" destOrd="0" presId="urn:microsoft.com/office/officeart/2005/8/layout/cycle2"/>
    <dgm:cxn modelId="{D00FCB19-03B2-4F99-B4DD-768D87C71A5A}" type="presParOf" srcId="{51BB5045-04E1-4328-A980-FDF1C46674DB}" destId="{B0DB43FB-5E81-4F44-BA2A-EAB354E80B2D}" srcOrd="8" destOrd="0" presId="urn:microsoft.com/office/officeart/2005/8/layout/cycle2"/>
    <dgm:cxn modelId="{7CAF7A09-BD7D-4B93-B65C-57EFD5615A4A}" type="presParOf" srcId="{51BB5045-04E1-4328-A980-FDF1C46674DB}" destId="{1DD3FAFD-E0E5-4824-B321-C204F997951F}" srcOrd="9" destOrd="0" presId="urn:microsoft.com/office/officeart/2005/8/layout/cycle2"/>
    <dgm:cxn modelId="{02D7C469-772C-40F7-92A3-46A36C14A15B}" type="presParOf" srcId="{1DD3FAFD-E0E5-4824-B321-C204F997951F}" destId="{483576CA-BB99-4857-AE99-E1B03B5BB79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54CF1-D19C-4CA7-8FEB-50DC491CC5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29BC116-0F0A-478B-8ABC-46FFE679542B}">
      <dgm:prSet custT="1"/>
      <dgm:spPr/>
      <dgm:t>
        <a:bodyPr/>
        <a:lstStyle/>
        <a:p>
          <a:pPr algn="ctr" rtl="0"/>
          <a:r>
            <a:rPr lang="bg-BG" sz="2000" dirty="0" smtClean="0"/>
            <a:t>20+ години опит със системна интеграция</a:t>
          </a:r>
          <a:endParaRPr lang="en-GB" sz="2000" dirty="0"/>
        </a:p>
      </dgm:t>
    </dgm:pt>
    <dgm:pt modelId="{FEF14BD4-4C8A-4FB7-878F-7DB693A0D384}" type="parTrans" cxnId="{676A7EA2-FDD2-4570-8A24-75099FE83F69}">
      <dgm:prSet/>
      <dgm:spPr/>
      <dgm:t>
        <a:bodyPr/>
        <a:lstStyle/>
        <a:p>
          <a:endParaRPr lang="en-GB"/>
        </a:p>
      </dgm:t>
    </dgm:pt>
    <dgm:pt modelId="{CDEA09D9-3377-4C36-B6DA-5E4A8B4183BB}" type="sibTrans" cxnId="{676A7EA2-FDD2-4570-8A24-75099FE83F69}">
      <dgm:prSet/>
      <dgm:spPr/>
      <dgm:t>
        <a:bodyPr/>
        <a:lstStyle/>
        <a:p>
          <a:endParaRPr lang="en-GB"/>
        </a:p>
      </dgm:t>
    </dgm:pt>
    <dgm:pt modelId="{34E0FDF8-B37A-4AE2-AA09-5C2AA20C1085}">
      <dgm:prSet custT="1"/>
      <dgm:spPr/>
      <dgm:t>
        <a:bodyPr/>
        <a:lstStyle/>
        <a:p>
          <a:pPr algn="ctr" rtl="0"/>
          <a:r>
            <a:rPr lang="bg-BG" sz="2000" dirty="0" smtClean="0"/>
            <a:t>10+ години опит с облачни решения</a:t>
          </a:r>
          <a:endParaRPr lang="en-GB" sz="2000" dirty="0"/>
        </a:p>
      </dgm:t>
    </dgm:pt>
    <dgm:pt modelId="{789A9DB7-F527-490E-8DFC-BED253C6656E}" type="parTrans" cxnId="{CDE31A65-2EC3-4380-B77A-F740FBA4B69B}">
      <dgm:prSet/>
      <dgm:spPr/>
      <dgm:t>
        <a:bodyPr/>
        <a:lstStyle/>
        <a:p>
          <a:endParaRPr lang="en-GB"/>
        </a:p>
      </dgm:t>
    </dgm:pt>
    <dgm:pt modelId="{CFE181E8-CCE2-4AAB-B5F1-A8DD514D9C22}" type="sibTrans" cxnId="{CDE31A65-2EC3-4380-B77A-F740FBA4B69B}">
      <dgm:prSet/>
      <dgm:spPr/>
      <dgm:t>
        <a:bodyPr/>
        <a:lstStyle/>
        <a:p>
          <a:endParaRPr lang="en-GB"/>
        </a:p>
      </dgm:t>
    </dgm:pt>
    <dgm:pt modelId="{8CE307CF-6513-4B29-92A0-42C41823F868}">
      <dgm:prSet custT="1"/>
      <dgm:spPr/>
      <dgm:t>
        <a:bodyPr/>
        <a:lstStyle/>
        <a:p>
          <a:pPr algn="ctr" rtl="0"/>
          <a:r>
            <a:rPr lang="bg-BG" sz="2000" dirty="0" smtClean="0"/>
            <a:t>Високо сертифициран екип за вашите нужди</a:t>
          </a:r>
          <a:endParaRPr lang="en-GB" sz="2000" dirty="0"/>
        </a:p>
      </dgm:t>
    </dgm:pt>
    <dgm:pt modelId="{19D8C3AE-2218-46BD-86D9-DD4B365D144B}" type="parTrans" cxnId="{BBDC9C4C-29E2-4270-904B-9C2C8A20933A}">
      <dgm:prSet/>
      <dgm:spPr/>
      <dgm:t>
        <a:bodyPr/>
        <a:lstStyle/>
        <a:p>
          <a:endParaRPr lang="en-GB"/>
        </a:p>
      </dgm:t>
    </dgm:pt>
    <dgm:pt modelId="{45FCA6DC-52F4-4845-AC77-DB23982A8BB3}" type="sibTrans" cxnId="{BBDC9C4C-29E2-4270-904B-9C2C8A20933A}">
      <dgm:prSet/>
      <dgm:spPr/>
      <dgm:t>
        <a:bodyPr/>
        <a:lstStyle/>
        <a:p>
          <a:endParaRPr lang="en-GB"/>
        </a:p>
      </dgm:t>
    </dgm:pt>
    <dgm:pt modelId="{891868F9-A21F-42DB-A909-BFB54EAD76D5}">
      <dgm:prSet custT="1"/>
      <dgm:spPr/>
      <dgm:t>
        <a:bodyPr/>
        <a:lstStyle/>
        <a:p>
          <a:pPr algn="ctr" rtl="0"/>
          <a:r>
            <a:rPr lang="bg-BG" sz="2000" dirty="0" smtClean="0"/>
            <a:t>Партньор с едни от най-големите световни ИТ лидери сред които:</a:t>
          </a:r>
          <a:endParaRPr lang="en-GB" sz="2000" dirty="0"/>
        </a:p>
      </dgm:t>
    </dgm:pt>
    <dgm:pt modelId="{1AFD586A-4136-451B-966F-166C2F2A9A8A}" type="parTrans" cxnId="{89A486B4-299C-47F2-8FC3-6C6780DBDABB}">
      <dgm:prSet/>
      <dgm:spPr/>
      <dgm:t>
        <a:bodyPr/>
        <a:lstStyle/>
        <a:p>
          <a:endParaRPr lang="en-GB"/>
        </a:p>
      </dgm:t>
    </dgm:pt>
    <dgm:pt modelId="{EC21DB34-D5FC-46DD-A3E4-612ED873B730}" type="sibTrans" cxnId="{89A486B4-299C-47F2-8FC3-6C6780DBDABB}">
      <dgm:prSet/>
      <dgm:spPr/>
      <dgm:t>
        <a:bodyPr/>
        <a:lstStyle/>
        <a:p>
          <a:endParaRPr lang="en-GB"/>
        </a:p>
      </dgm:t>
    </dgm:pt>
    <dgm:pt modelId="{5EB870E8-D413-49A5-A21E-A2FCA0FE4241}" type="pres">
      <dgm:prSet presAssocID="{BC454CF1-D19C-4CA7-8FEB-50DC491CC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ED5F6-6EE6-46A0-8D1A-A36CF7386436}" type="pres">
      <dgm:prSet presAssocID="{529BC116-0F0A-478B-8ABC-46FFE679542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D3A38-EF55-4F54-87C1-655782BA87E7}" type="pres">
      <dgm:prSet presAssocID="{CDEA09D9-3377-4C36-B6DA-5E4A8B4183BB}" presName="spacer" presStyleCnt="0"/>
      <dgm:spPr/>
    </dgm:pt>
    <dgm:pt modelId="{C3991584-3E9E-4FCE-BA91-47831BAE2012}" type="pres">
      <dgm:prSet presAssocID="{34E0FDF8-B37A-4AE2-AA09-5C2AA20C108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84BC02-5128-4750-835B-2F40E79F2F75}" type="pres">
      <dgm:prSet presAssocID="{CFE181E8-CCE2-4AAB-B5F1-A8DD514D9C22}" presName="spacer" presStyleCnt="0"/>
      <dgm:spPr/>
    </dgm:pt>
    <dgm:pt modelId="{C4CCB911-5C91-4F28-8CDD-80CF20311A47}" type="pres">
      <dgm:prSet presAssocID="{8CE307CF-6513-4B29-92A0-42C41823F8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2AFA91-CB7B-471A-9F59-77ABDC1895F8}" type="pres">
      <dgm:prSet presAssocID="{45FCA6DC-52F4-4845-AC77-DB23982A8BB3}" presName="spacer" presStyleCnt="0"/>
      <dgm:spPr/>
    </dgm:pt>
    <dgm:pt modelId="{B75B2B10-8333-4647-8382-5BC2002CFC16}" type="pres">
      <dgm:prSet presAssocID="{891868F9-A21F-42DB-A909-BFB54EAD76D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DE31A65-2EC3-4380-B77A-F740FBA4B69B}" srcId="{BC454CF1-D19C-4CA7-8FEB-50DC491CC5BA}" destId="{34E0FDF8-B37A-4AE2-AA09-5C2AA20C1085}" srcOrd="1" destOrd="0" parTransId="{789A9DB7-F527-490E-8DFC-BED253C6656E}" sibTransId="{CFE181E8-CCE2-4AAB-B5F1-A8DD514D9C22}"/>
    <dgm:cxn modelId="{71324AD5-3D96-4B18-B794-C19D8ADF2C10}" type="presOf" srcId="{34E0FDF8-B37A-4AE2-AA09-5C2AA20C1085}" destId="{C3991584-3E9E-4FCE-BA91-47831BAE2012}" srcOrd="0" destOrd="0" presId="urn:microsoft.com/office/officeart/2005/8/layout/vList2"/>
    <dgm:cxn modelId="{BBDC9C4C-29E2-4270-904B-9C2C8A20933A}" srcId="{BC454CF1-D19C-4CA7-8FEB-50DC491CC5BA}" destId="{8CE307CF-6513-4B29-92A0-42C41823F868}" srcOrd="2" destOrd="0" parTransId="{19D8C3AE-2218-46BD-86D9-DD4B365D144B}" sibTransId="{45FCA6DC-52F4-4845-AC77-DB23982A8BB3}"/>
    <dgm:cxn modelId="{676A7EA2-FDD2-4570-8A24-75099FE83F69}" srcId="{BC454CF1-D19C-4CA7-8FEB-50DC491CC5BA}" destId="{529BC116-0F0A-478B-8ABC-46FFE679542B}" srcOrd="0" destOrd="0" parTransId="{FEF14BD4-4C8A-4FB7-878F-7DB693A0D384}" sibTransId="{CDEA09D9-3377-4C36-B6DA-5E4A8B4183BB}"/>
    <dgm:cxn modelId="{4B76FFC0-8B00-4FAC-8C51-DEF9F1D4AF47}" type="presOf" srcId="{529BC116-0F0A-478B-8ABC-46FFE679542B}" destId="{56DED5F6-6EE6-46A0-8D1A-A36CF7386436}" srcOrd="0" destOrd="0" presId="urn:microsoft.com/office/officeart/2005/8/layout/vList2"/>
    <dgm:cxn modelId="{89A486B4-299C-47F2-8FC3-6C6780DBDABB}" srcId="{BC454CF1-D19C-4CA7-8FEB-50DC491CC5BA}" destId="{891868F9-A21F-42DB-A909-BFB54EAD76D5}" srcOrd="3" destOrd="0" parTransId="{1AFD586A-4136-451B-966F-166C2F2A9A8A}" sibTransId="{EC21DB34-D5FC-46DD-A3E4-612ED873B730}"/>
    <dgm:cxn modelId="{51C61D22-6ADA-42A5-A832-54C35F9E8F7D}" type="presOf" srcId="{BC454CF1-D19C-4CA7-8FEB-50DC491CC5BA}" destId="{5EB870E8-D413-49A5-A21E-A2FCA0FE4241}" srcOrd="0" destOrd="0" presId="urn:microsoft.com/office/officeart/2005/8/layout/vList2"/>
    <dgm:cxn modelId="{7988AF22-23A8-4B40-82A4-5DE38B9A0052}" type="presOf" srcId="{891868F9-A21F-42DB-A909-BFB54EAD76D5}" destId="{B75B2B10-8333-4647-8382-5BC2002CFC16}" srcOrd="0" destOrd="0" presId="urn:microsoft.com/office/officeart/2005/8/layout/vList2"/>
    <dgm:cxn modelId="{296D9087-8960-4827-86D9-FB460304F369}" type="presOf" srcId="{8CE307CF-6513-4B29-92A0-42C41823F868}" destId="{C4CCB911-5C91-4F28-8CDD-80CF20311A47}" srcOrd="0" destOrd="0" presId="urn:microsoft.com/office/officeart/2005/8/layout/vList2"/>
    <dgm:cxn modelId="{8156B7C9-CEF8-4057-AC17-39136701ADDB}" type="presParOf" srcId="{5EB870E8-D413-49A5-A21E-A2FCA0FE4241}" destId="{56DED5F6-6EE6-46A0-8D1A-A36CF7386436}" srcOrd="0" destOrd="0" presId="urn:microsoft.com/office/officeart/2005/8/layout/vList2"/>
    <dgm:cxn modelId="{291DA86D-B53A-4676-8486-DE60FA505AC4}" type="presParOf" srcId="{5EB870E8-D413-49A5-A21E-A2FCA0FE4241}" destId="{680D3A38-EF55-4F54-87C1-655782BA87E7}" srcOrd="1" destOrd="0" presId="urn:microsoft.com/office/officeart/2005/8/layout/vList2"/>
    <dgm:cxn modelId="{D37D4BED-B4B0-4ABA-B71A-372C112E7CEF}" type="presParOf" srcId="{5EB870E8-D413-49A5-A21E-A2FCA0FE4241}" destId="{C3991584-3E9E-4FCE-BA91-47831BAE2012}" srcOrd="2" destOrd="0" presId="urn:microsoft.com/office/officeart/2005/8/layout/vList2"/>
    <dgm:cxn modelId="{781B4F08-D6F9-4FD0-8AB1-FACB3AA9F9DB}" type="presParOf" srcId="{5EB870E8-D413-49A5-A21E-A2FCA0FE4241}" destId="{D584BC02-5128-4750-835B-2F40E79F2F75}" srcOrd="3" destOrd="0" presId="urn:microsoft.com/office/officeart/2005/8/layout/vList2"/>
    <dgm:cxn modelId="{53BBF528-11D7-420D-99E2-5DD371C2A41C}" type="presParOf" srcId="{5EB870E8-D413-49A5-A21E-A2FCA0FE4241}" destId="{C4CCB911-5C91-4F28-8CDD-80CF20311A47}" srcOrd="4" destOrd="0" presId="urn:microsoft.com/office/officeart/2005/8/layout/vList2"/>
    <dgm:cxn modelId="{0737B26A-F056-40CC-96A2-DADF494C2414}" type="presParOf" srcId="{5EB870E8-D413-49A5-A21E-A2FCA0FE4241}" destId="{A42AFA91-CB7B-471A-9F59-77ABDC1895F8}" srcOrd="5" destOrd="0" presId="urn:microsoft.com/office/officeart/2005/8/layout/vList2"/>
    <dgm:cxn modelId="{54BA53E0-D417-4AB0-8395-1370C34945B7}" type="presParOf" srcId="{5EB870E8-D413-49A5-A21E-A2FCA0FE4241}" destId="{B75B2B10-8333-4647-8382-5BC2002CFC1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78B28E-756D-45E4-AB1B-8CF0E18BC858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C7E858-CAEC-4B56-BE88-1E862A481619}">
      <dgm:prSet/>
      <dgm:spPr/>
      <dgm:t>
        <a:bodyPr/>
        <a:lstStyle/>
        <a:p>
          <a:pPr rtl="0"/>
          <a:endParaRPr lang="en-GB" dirty="0"/>
        </a:p>
      </dgm:t>
    </dgm:pt>
    <dgm:pt modelId="{7ABFF9E9-6217-4878-8D9C-361AC32493C5}" type="parTrans" cxnId="{0D655D05-D6B8-48C9-9612-4DFF19DEEAA1}">
      <dgm:prSet/>
      <dgm:spPr/>
      <dgm:t>
        <a:bodyPr/>
        <a:lstStyle/>
        <a:p>
          <a:endParaRPr lang="en-GB"/>
        </a:p>
      </dgm:t>
    </dgm:pt>
    <dgm:pt modelId="{012BFE06-5191-4113-9436-ADF2370D5A86}" type="sibTrans" cxnId="{0D655D05-D6B8-48C9-9612-4DFF19DEEAA1}">
      <dgm:prSet/>
      <dgm:spPr/>
      <dgm:t>
        <a:bodyPr/>
        <a:lstStyle/>
        <a:p>
          <a:endParaRPr lang="en-GB"/>
        </a:p>
      </dgm:t>
    </dgm:pt>
    <dgm:pt modelId="{82D03AB3-CCB8-43D8-922E-5940A16B03C6}">
      <dgm:prSet/>
      <dgm:spPr/>
      <dgm:t>
        <a:bodyPr/>
        <a:lstStyle/>
        <a:p>
          <a:pPr rtl="0"/>
          <a:endParaRPr lang="en-GB" dirty="0"/>
        </a:p>
      </dgm:t>
    </dgm:pt>
    <dgm:pt modelId="{CA1F66D9-F439-4358-A8FB-9FFA2A2220CB}" type="parTrans" cxnId="{B6144EC2-4983-45A2-ABEA-25E520CF34E0}">
      <dgm:prSet/>
      <dgm:spPr/>
      <dgm:t>
        <a:bodyPr/>
        <a:lstStyle/>
        <a:p>
          <a:endParaRPr lang="en-GB"/>
        </a:p>
      </dgm:t>
    </dgm:pt>
    <dgm:pt modelId="{AEBE4A4E-6E7A-4923-BDFE-FE90AB83A9CE}" type="sibTrans" cxnId="{B6144EC2-4983-45A2-ABEA-25E520CF34E0}">
      <dgm:prSet/>
      <dgm:spPr/>
      <dgm:t>
        <a:bodyPr/>
        <a:lstStyle/>
        <a:p>
          <a:endParaRPr lang="en-GB"/>
        </a:p>
      </dgm:t>
    </dgm:pt>
    <dgm:pt modelId="{01972A7B-0AEE-4D5F-8680-10BAC582AC7E}">
      <dgm:prSet/>
      <dgm:spPr/>
      <dgm:t>
        <a:bodyPr/>
        <a:lstStyle/>
        <a:p>
          <a:pPr rtl="0"/>
          <a:endParaRPr lang="en-GB" dirty="0"/>
        </a:p>
      </dgm:t>
    </dgm:pt>
    <dgm:pt modelId="{FAFA5DD6-C625-4406-9923-D60EDFB3ACB2}" type="parTrans" cxnId="{B9F4A4E9-8C5A-4D76-930F-FFCE1C6C5DA2}">
      <dgm:prSet/>
      <dgm:spPr/>
      <dgm:t>
        <a:bodyPr/>
        <a:lstStyle/>
        <a:p>
          <a:endParaRPr lang="en-GB"/>
        </a:p>
      </dgm:t>
    </dgm:pt>
    <dgm:pt modelId="{0333083A-4E7C-412D-9D23-02BD5F25FC03}" type="sibTrans" cxnId="{B9F4A4E9-8C5A-4D76-930F-FFCE1C6C5DA2}">
      <dgm:prSet/>
      <dgm:spPr/>
      <dgm:t>
        <a:bodyPr/>
        <a:lstStyle/>
        <a:p>
          <a:endParaRPr lang="en-GB"/>
        </a:p>
      </dgm:t>
    </dgm:pt>
    <dgm:pt modelId="{D963EF8A-1140-40A4-985F-E02213177C3F}">
      <dgm:prSet/>
      <dgm:spPr/>
      <dgm:t>
        <a:bodyPr/>
        <a:lstStyle/>
        <a:p>
          <a:pPr rtl="0"/>
          <a:endParaRPr lang="en-GB" dirty="0"/>
        </a:p>
      </dgm:t>
    </dgm:pt>
    <dgm:pt modelId="{651DF1E6-6AF6-4CC1-BAD6-65B5F8A66FA8}" type="parTrans" cxnId="{882A6F86-5449-401D-8C78-C540DC4B8390}">
      <dgm:prSet/>
      <dgm:spPr/>
      <dgm:t>
        <a:bodyPr/>
        <a:lstStyle/>
        <a:p>
          <a:endParaRPr lang="en-GB"/>
        </a:p>
      </dgm:t>
    </dgm:pt>
    <dgm:pt modelId="{3FC8C7A0-9249-4477-8079-DB4FFA3670F8}" type="sibTrans" cxnId="{882A6F86-5449-401D-8C78-C540DC4B8390}">
      <dgm:prSet/>
      <dgm:spPr/>
      <dgm:t>
        <a:bodyPr/>
        <a:lstStyle/>
        <a:p>
          <a:endParaRPr lang="en-GB"/>
        </a:p>
      </dgm:t>
    </dgm:pt>
    <dgm:pt modelId="{62FABC19-375A-4CEB-8F4C-38CD72176D0D}" type="pres">
      <dgm:prSet presAssocID="{9E78B28E-756D-45E4-AB1B-8CF0E18BC8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7B911E-D198-4210-AF17-5108A30CFFE5}" type="pres">
      <dgm:prSet presAssocID="{29C7E858-CAEC-4B56-BE88-1E862A481619}" presName="compNode" presStyleCnt="0"/>
      <dgm:spPr/>
    </dgm:pt>
    <dgm:pt modelId="{B71BF2DB-A5B6-425C-AC12-AB89FA7F8AA6}" type="pres">
      <dgm:prSet presAssocID="{29C7E858-CAEC-4B56-BE88-1E862A481619}" presName="pictRect" presStyleLbl="nod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935" t="14352" r="-12052" b="15372"/>
          </a:stretch>
        </a:blipFill>
      </dgm:spPr>
    </dgm:pt>
    <dgm:pt modelId="{5D6FE531-EEBF-4D3C-B169-2C22F158898A}" type="pres">
      <dgm:prSet presAssocID="{29C7E858-CAEC-4B56-BE88-1E862A481619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9FE4DC-01BF-4DE3-9CDE-009BA07AACE5}" type="pres">
      <dgm:prSet presAssocID="{012BFE06-5191-4113-9436-ADF2370D5A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7BE23F5-D024-4629-9E48-B1D591FC869B}" type="pres">
      <dgm:prSet presAssocID="{82D03AB3-CCB8-43D8-922E-5940A16B03C6}" presName="compNode" presStyleCnt="0"/>
      <dgm:spPr/>
    </dgm:pt>
    <dgm:pt modelId="{3DDC4FA9-3421-42EA-82BA-72A0B995931C}" type="pres">
      <dgm:prSet presAssocID="{82D03AB3-CCB8-43D8-922E-5940A16B03C6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61DBED9-DE04-4C72-8509-7EBB172AF71F}" type="pres">
      <dgm:prSet presAssocID="{82D03AB3-CCB8-43D8-922E-5940A16B03C6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ED13D3-C321-43EB-9C45-EC06E12CE6A9}" type="pres">
      <dgm:prSet presAssocID="{AEBE4A4E-6E7A-4923-BDFE-FE90AB83A9C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F749FB-9C9E-4311-AC0D-1E2B07FC4F9E}" type="pres">
      <dgm:prSet presAssocID="{01972A7B-0AEE-4D5F-8680-10BAC582AC7E}" presName="compNode" presStyleCnt="0"/>
      <dgm:spPr/>
    </dgm:pt>
    <dgm:pt modelId="{B706BF6B-2039-4574-ADD7-AA15E571C9D1}" type="pres">
      <dgm:prSet presAssocID="{01972A7B-0AEE-4D5F-8680-10BAC582AC7E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CC13B1DF-E59C-457A-BC77-AF0255DDB896}" type="pres">
      <dgm:prSet presAssocID="{01972A7B-0AEE-4D5F-8680-10BAC582AC7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ECB22E-BE94-4A4C-8908-976DDBB1732D}" type="pres">
      <dgm:prSet presAssocID="{0333083A-4E7C-412D-9D23-02BD5F25FC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AF87B9-D893-41CC-AE8A-1AEE599F248D}" type="pres">
      <dgm:prSet presAssocID="{D963EF8A-1140-40A4-985F-E02213177C3F}" presName="compNode" presStyleCnt="0"/>
      <dgm:spPr/>
    </dgm:pt>
    <dgm:pt modelId="{82450F7C-57F7-4C3D-886D-014D3464278C}" type="pres">
      <dgm:prSet presAssocID="{D963EF8A-1140-40A4-985F-E02213177C3F}" presName="pictRect" presStyleLbl="nod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" t="-23000" r="3861" b="-23000"/>
          </a:stretch>
        </a:blipFill>
      </dgm:spPr>
    </dgm:pt>
    <dgm:pt modelId="{62C3E5A2-8BA6-435A-93EE-90D57595D6A2}" type="pres">
      <dgm:prSet presAssocID="{D963EF8A-1140-40A4-985F-E02213177C3F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281E855-05EC-4231-9980-B91DB757B3B7}" type="presOf" srcId="{01972A7B-0AEE-4D5F-8680-10BAC582AC7E}" destId="{CC13B1DF-E59C-457A-BC77-AF0255DDB896}" srcOrd="0" destOrd="0" presId="urn:microsoft.com/office/officeart/2005/8/layout/pList1"/>
    <dgm:cxn modelId="{D8091E21-DF78-4B3F-B160-F20F4DA5AF3B}" type="presOf" srcId="{9E78B28E-756D-45E4-AB1B-8CF0E18BC858}" destId="{62FABC19-375A-4CEB-8F4C-38CD72176D0D}" srcOrd="0" destOrd="0" presId="urn:microsoft.com/office/officeart/2005/8/layout/pList1"/>
    <dgm:cxn modelId="{B9F4A4E9-8C5A-4D76-930F-FFCE1C6C5DA2}" srcId="{9E78B28E-756D-45E4-AB1B-8CF0E18BC858}" destId="{01972A7B-0AEE-4D5F-8680-10BAC582AC7E}" srcOrd="2" destOrd="0" parTransId="{FAFA5DD6-C625-4406-9923-D60EDFB3ACB2}" sibTransId="{0333083A-4E7C-412D-9D23-02BD5F25FC03}"/>
    <dgm:cxn modelId="{549A813C-98DD-4926-AF9B-C780B87278B6}" type="presOf" srcId="{82D03AB3-CCB8-43D8-922E-5940A16B03C6}" destId="{561DBED9-DE04-4C72-8509-7EBB172AF71F}" srcOrd="0" destOrd="0" presId="urn:microsoft.com/office/officeart/2005/8/layout/pList1"/>
    <dgm:cxn modelId="{E532840A-4CA5-4D70-AC93-3522944E4953}" type="presOf" srcId="{012BFE06-5191-4113-9436-ADF2370D5A86}" destId="{919FE4DC-01BF-4DE3-9CDE-009BA07AACE5}" srcOrd="0" destOrd="0" presId="urn:microsoft.com/office/officeart/2005/8/layout/pList1"/>
    <dgm:cxn modelId="{934780AB-758B-4CA1-B29C-A84C043CFED7}" type="presOf" srcId="{D963EF8A-1140-40A4-985F-E02213177C3F}" destId="{62C3E5A2-8BA6-435A-93EE-90D57595D6A2}" srcOrd="0" destOrd="0" presId="urn:microsoft.com/office/officeart/2005/8/layout/pList1"/>
    <dgm:cxn modelId="{295331ED-4588-4177-8BE2-564E8D708C97}" type="presOf" srcId="{AEBE4A4E-6E7A-4923-BDFE-FE90AB83A9CE}" destId="{05ED13D3-C321-43EB-9C45-EC06E12CE6A9}" srcOrd="0" destOrd="0" presId="urn:microsoft.com/office/officeart/2005/8/layout/pList1"/>
    <dgm:cxn modelId="{79B9A2BC-CEFD-48BD-9E13-CB18E6575C5D}" type="presOf" srcId="{29C7E858-CAEC-4B56-BE88-1E862A481619}" destId="{5D6FE531-EEBF-4D3C-B169-2C22F158898A}" srcOrd="0" destOrd="0" presId="urn:microsoft.com/office/officeart/2005/8/layout/pList1"/>
    <dgm:cxn modelId="{882A6F86-5449-401D-8C78-C540DC4B8390}" srcId="{9E78B28E-756D-45E4-AB1B-8CF0E18BC858}" destId="{D963EF8A-1140-40A4-985F-E02213177C3F}" srcOrd="3" destOrd="0" parTransId="{651DF1E6-6AF6-4CC1-BAD6-65B5F8A66FA8}" sibTransId="{3FC8C7A0-9249-4477-8079-DB4FFA3670F8}"/>
    <dgm:cxn modelId="{DEA6D233-AAD7-4096-88FB-E02B1F153664}" type="presOf" srcId="{0333083A-4E7C-412D-9D23-02BD5F25FC03}" destId="{1AECB22E-BE94-4A4C-8908-976DDBB1732D}" srcOrd="0" destOrd="0" presId="urn:microsoft.com/office/officeart/2005/8/layout/pList1"/>
    <dgm:cxn modelId="{0D655D05-D6B8-48C9-9612-4DFF19DEEAA1}" srcId="{9E78B28E-756D-45E4-AB1B-8CF0E18BC858}" destId="{29C7E858-CAEC-4B56-BE88-1E862A481619}" srcOrd="0" destOrd="0" parTransId="{7ABFF9E9-6217-4878-8D9C-361AC32493C5}" sibTransId="{012BFE06-5191-4113-9436-ADF2370D5A86}"/>
    <dgm:cxn modelId="{B6144EC2-4983-45A2-ABEA-25E520CF34E0}" srcId="{9E78B28E-756D-45E4-AB1B-8CF0E18BC858}" destId="{82D03AB3-CCB8-43D8-922E-5940A16B03C6}" srcOrd="1" destOrd="0" parTransId="{CA1F66D9-F439-4358-A8FB-9FFA2A2220CB}" sibTransId="{AEBE4A4E-6E7A-4923-BDFE-FE90AB83A9CE}"/>
    <dgm:cxn modelId="{011CA84F-CCAC-4C45-9C09-0A43748CA293}" type="presParOf" srcId="{62FABC19-375A-4CEB-8F4C-38CD72176D0D}" destId="{547B911E-D198-4210-AF17-5108A30CFFE5}" srcOrd="0" destOrd="0" presId="urn:microsoft.com/office/officeart/2005/8/layout/pList1"/>
    <dgm:cxn modelId="{7C993682-F3A8-4531-B54B-90BA61A6279F}" type="presParOf" srcId="{547B911E-D198-4210-AF17-5108A30CFFE5}" destId="{B71BF2DB-A5B6-425C-AC12-AB89FA7F8AA6}" srcOrd="0" destOrd="0" presId="urn:microsoft.com/office/officeart/2005/8/layout/pList1"/>
    <dgm:cxn modelId="{048D4D02-1F52-4DE4-A1F0-A8CA1C47CB94}" type="presParOf" srcId="{547B911E-D198-4210-AF17-5108A30CFFE5}" destId="{5D6FE531-EEBF-4D3C-B169-2C22F158898A}" srcOrd="1" destOrd="0" presId="urn:microsoft.com/office/officeart/2005/8/layout/pList1"/>
    <dgm:cxn modelId="{C989114D-638E-4AB9-9DEB-70B66D98F5AA}" type="presParOf" srcId="{62FABC19-375A-4CEB-8F4C-38CD72176D0D}" destId="{919FE4DC-01BF-4DE3-9CDE-009BA07AACE5}" srcOrd="1" destOrd="0" presId="urn:microsoft.com/office/officeart/2005/8/layout/pList1"/>
    <dgm:cxn modelId="{B8CDBA09-331B-462E-81F2-31EFA21FADF7}" type="presParOf" srcId="{62FABC19-375A-4CEB-8F4C-38CD72176D0D}" destId="{C7BE23F5-D024-4629-9E48-B1D591FC869B}" srcOrd="2" destOrd="0" presId="urn:microsoft.com/office/officeart/2005/8/layout/pList1"/>
    <dgm:cxn modelId="{F5F1FCE7-30C4-41DE-9847-BDE3C4F46A7D}" type="presParOf" srcId="{C7BE23F5-D024-4629-9E48-B1D591FC869B}" destId="{3DDC4FA9-3421-42EA-82BA-72A0B995931C}" srcOrd="0" destOrd="0" presId="urn:microsoft.com/office/officeart/2005/8/layout/pList1"/>
    <dgm:cxn modelId="{7DE3FAB0-63B2-4C10-9682-1E3557C78617}" type="presParOf" srcId="{C7BE23F5-D024-4629-9E48-B1D591FC869B}" destId="{561DBED9-DE04-4C72-8509-7EBB172AF71F}" srcOrd="1" destOrd="0" presId="urn:microsoft.com/office/officeart/2005/8/layout/pList1"/>
    <dgm:cxn modelId="{06B64CC4-423C-47E3-AA03-FFF5784CE802}" type="presParOf" srcId="{62FABC19-375A-4CEB-8F4C-38CD72176D0D}" destId="{05ED13D3-C321-43EB-9C45-EC06E12CE6A9}" srcOrd="3" destOrd="0" presId="urn:microsoft.com/office/officeart/2005/8/layout/pList1"/>
    <dgm:cxn modelId="{A5D27B0C-985F-4745-A3C7-B7528FDCF9C7}" type="presParOf" srcId="{62FABC19-375A-4CEB-8F4C-38CD72176D0D}" destId="{D3F749FB-9C9E-4311-AC0D-1E2B07FC4F9E}" srcOrd="4" destOrd="0" presId="urn:microsoft.com/office/officeart/2005/8/layout/pList1"/>
    <dgm:cxn modelId="{A0C77D67-5337-4884-A29D-E30D75098646}" type="presParOf" srcId="{D3F749FB-9C9E-4311-AC0D-1E2B07FC4F9E}" destId="{B706BF6B-2039-4574-ADD7-AA15E571C9D1}" srcOrd="0" destOrd="0" presId="urn:microsoft.com/office/officeart/2005/8/layout/pList1"/>
    <dgm:cxn modelId="{C1178E27-7F2D-4658-9C78-2E6B3467AE2B}" type="presParOf" srcId="{D3F749FB-9C9E-4311-AC0D-1E2B07FC4F9E}" destId="{CC13B1DF-E59C-457A-BC77-AF0255DDB896}" srcOrd="1" destOrd="0" presId="urn:microsoft.com/office/officeart/2005/8/layout/pList1"/>
    <dgm:cxn modelId="{B8AD2147-8C65-4779-9AA2-FAFB160EB3DF}" type="presParOf" srcId="{62FABC19-375A-4CEB-8F4C-38CD72176D0D}" destId="{1AECB22E-BE94-4A4C-8908-976DDBB1732D}" srcOrd="5" destOrd="0" presId="urn:microsoft.com/office/officeart/2005/8/layout/pList1"/>
    <dgm:cxn modelId="{1E70E1E9-49FD-42CC-8690-A167A25BFA05}" type="presParOf" srcId="{62FABC19-375A-4CEB-8F4C-38CD72176D0D}" destId="{2EAF87B9-D893-41CC-AE8A-1AEE599F248D}" srcOrd="6" destOrd="0" presId="urn:microsoft.com/office/officeart/2005/8/layout/pList1"/>
    <dgm:cxn modelId="{50EBCEB5-7A07-4154-954F-B095EA0E24BD}" type="presParOf" srcId="{2EAF87B9-D893-41CC-AE8A-1AEE599F248D}" destId="{82450F7C-57F7-4C3D-886D-014D3464278C}" srcOrd="0" destOrd="0" presId="urn:microsoft.com/office/officeart/2005/8/layout/pList1"/>
    <dgm:cxn modelId="{4BED28E8-DA88-4543-870A-ED0E25936760}" type="presParOf" srcId="{2EAF87B9-D893-41CC-AE8A-1AEE599F248D}" destId="{62C3E5A2-8BA6-435A-93EE-90D57595D6A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C65F6-8D54-41B1-A435-E56CF2E0C5F0}">
      <dsp:nvSpPr>
        <dsp:cNvPr id="0" name=""/>
        <dsp:cNvSpPr/>
      </dsp:nvSpPr>
      <dsp:spPr>
        <a:xfrm>
          <a:off x="0" y="0"/>
          <a:ext cx="2053828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Disaster recovery &amp; business continuity</a:t>
          </a:r>
          <a:endParaRPr lang="en-GB" sz="1900" kern="1200" dirty="0"/>
        </a:p>
      </dsp:txBody>
      <dsp:txXfrm>
        <a:off x="0" y="1740535"/>
        <a:ext cx="2053828" cy="1740535"/>
      </dsp:txXfrm>
    </dsp:sp>
    <dsp:sp modelId="{AFDBF216-47F1-427B-BA77-CA6ED578E52F}">
      <dsp:nvSpPr>
        <dsp:cNvPr id="0" name=""/>
        <dsp:cNvSpPr/>
      </dsp:nvSpPr>
      <dsp:spPr>
        <a:xfrm>
          <a:off x="315109" y="261080"/>
          <a:ext cx="1448995" cy="1448995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t="14630" r="-73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1FBBE-1FAC-45EB-BE05-D3E5DB2F5298}">
      <dsp:nvSpPr>
        <dsp:cNvPr id="0" name=""/>
        <dsp:cNvSpPr/>
      </dsp:nvSpPr>
      <dsp:spPr>
        <a:xfrm>
          <a:off x="2115442" y="0"/>
          <a:ext cx="2053828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/>
            <a:t>Преместване на услуги от остаряло ИТ оборудване</a:t>
          </a:r>
          <a:endParaRPr lang="en-GB" sz="1900" kern="1200" dirty="0"/>
        </a:p>
      </dsp:txBody>
      <dsp:txXfrm>
        <a:off x="2115442" y="1740535"/>
        <a:ext cx="2053828" cy="1740535"/>
      </dsp:txXfrm>
    </dsp:sp>
    <dsp:sp modelId="{8378F8F0-1EA4-40F4-AC01-371D0256039D}">
      <dsp:nvSpPr>
        <dsp:cNvPr id="0" name=""/>
        <dsp:cNvSpPr/>
      </dsp:nvSpPr>
      <dsp:spPr>
        <a:xfrm>
          <a:off x="2417859" y="261080"/>
          <a:ext cx="1448995" cy="1448995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278" t="6250" r="8526" b="8021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8BEA6-FB47-4567-A8C2-DCB88B209586}">
      <dsp:nvSpPr>
        <dsp:cNvPr id="0" name=""/>
        <dsp:cNvSpPr/>
      </dsp:nvSpPr>
      <dsp:spPr>
        <a:xfrm>
          <a:off x="4230885" y="0"/>
          <a:ext cx="2053828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err="1" smtClean="0"/>
            <a:t>Старъп</a:t>
          </a:r>
          <a:r>
            <a:rPr lang="bg-BG" sz="1900" b="1" kern="1200" dirty="0" smtClean="0"/>
            <a:t> компании</a:t>
          </a:r>
          <a:endParaRPr lang="en-GB" sz="1900" kern="1200" dirty="0"/>
        </a:p>
      </dsp:txBody>
      <dsp:txXfrm>
        <a:off x="4230885" y="1740535"/>
        <a:ext cx="2053828" cy="1740535"/>
      </dsp:txXfrm>
    </dsp:sp>
    <dsp:sp modelId="{CDCA68A5-0AE1-43FA-B21C-263554B4FFC6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061" t="7180" r="19763" b="7582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A8E07-E654-4529-BE3F-CD8D1226BE71}">
      <dsp:nvSpPr>
        <dsp:cNvPr id="0" name=""/>
        <dsp:cNvSpPr/>
      </dsp:nvSpPr>
      <dsp:spPr>
        <a:xfrm>
          <a:off x="6346328" y="0"/>
          <a:ext cx="2053828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Content delivery &amp; Edge computing</a:t>
          </a:r>
          <a:endParaRPr lang="en-GB" sz="1900" kern="1200" dirty="0"/>
        </a:p>
      </dsp:txBody>
      <dsp:txXfrm>
        <a:off x="6346328" y="1740535"/>
        <a:ext cx="2053828" cy="1740535"/>
      </dsp:txXfrm>
    </dsp:sp>
    <dsp:sp modelId="{2086AF16-AB9B-4008-8E22-94935910E149}">
      <dsp:nvSpPr>
        <dsp:cNvPr id="0" name=""/>
        <dsp:cNvSpPr/>
      </dsp:nvSpPr>
      <dsp:spPr>
        <a:xfrm>
          <a:off x="6648745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17521C-10AB-4FE6-97A7-09954FE29DA7}">
      <dsp:nvSpPr>
        <dsp:cNvPr id="0" name=""/>
        <dsp:cNvSpPr/>
      </dsp:nvSpPr>
      <dsp:spPr>
        <a:xfrm>
          <a:off x="8461771" y="0"/>
          <a:ext cx="2053828" cy="4351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b="1" kern="1200" dirty="0" smtClean="0"/>
            <a:t>Поддържане на </a:t>
          </a:r>
          <a:r>
            <a:rPr lang="en-GB" sz="1900" b="1" kern="1200" dirty="0" smtClean="0"/>
            <a:t>peak load</a:t>
          </a:r>
          <a:r>
            <a:rPr lang="bg-BG" sz="1900" b="1" kern="1200" dirty="0" smtClean="0"/>
            <a:t> периоди</a:t>
          </a:r>
          <a:endParaRPr lang="en-GB" sz="1900" kern="1200" dirty="0"/>
        </a:p>
      </dsp:txBody>
      <dsp:txXfrm>
        <a:off x="8461771" y="1740535"/>
        <a:ext cx="2053828" cy="1740535"/>
      </dsp:txXfrm>
    </dsp:sp>
    <dsp:sp modelId="{451F675D-0FCF-44F6-B153-52B68B3524D9}">
      <dsp:nvSpPr>
        <dsp:cNvPr id="0" name=""/>
        <dsp:cNvSpPr/>
      </dsp:nvSpPr>
      <dsp:spPr>
        <a:xfrm>
          <a:off x="8764188" y="261080"/>
          <a:ext cx="1448995" cy="1448995"/>
        </a:xfrm>
        <a:prstGeom prst="ellipse">
          <a:avLst/>
        </a:prstGeom>
        <a:blipFill dpi="0"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90" t="1843" r="2794" b="-13134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43DC20-8C75-4F0D-BAEF-F15CC53EB011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7DFC1-41D2-49B9-ABCB-C7A8A20B7895}">
      <dsp:nvSpPr>
        <dsp:cNvPr id="0" name=""/>
        <dsp:cNvSpPr/>
      </dsp:nvSpPr>
      <dsp:spPr>
        <a:xfrm>
          <a:off x="4892341" y="1134333"/>
          <a:ext cx="1519671" cy="151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2F86A0D-5FC4-45F6-9CD2-080F8D9E5E19}">
      <dsp:nvSpPr>
        <dsp:cNvPr id="0" name=""/>
        <dsp:cNvSpPr/>
      </dsp:nvSpPr>
      <dsp:spPr>
        <a:xfrm>
          <a:off x="4702382" y="0"/>
          <a:ext cx="1899589" cy="1034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Намаляване на разходи</a:t>
          </a:r>
          <a:endParaRPr lang="en-GB" sz="1900" kern="1200" dirty="0"/>
        </a:p>
      </dsp:txBody>
      <dsp:txXfrm>
        <a:off x="4702382" y="0"/>
        <a:ext cx="1899589" cy="1034796"/>
      </dsp:txXfrm>
    </dsp:sp>
    <dsp:sp modelId="{1262FA22-F22F-4218-96C8-F8BD6091DEA4}">
      <dsp:nvSpPr>
        <dsp:cNvPr id="0" name=""/>
        <dsp:cNvSpPr/>
      </dsp:nvSpPr>
      <dsp:spPr>
        <a:xfrm>
          <a:off x="5385601" y="1419148"/>
          <a:ext cx="1519671" cy="151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FB13EB-5291-46B4-AA58-7D5C2187A20C}">
      <dsp:nvSpPr>
        <dsp:cNvPr id="0" name=""/>
        <dsp:cNvSpPr/>
      </dsp:nvSpPr>
      <dsp:spPr>
        <a:xfrm>
          <a:off x="7017982" y="985520"/>
          <a:ext cx="1800177" cy="113334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Сигурност</a:t>
          </a:r>
          <a:endParaRPr lang="en-GB" sz="1900" kern="1200" dirty="0"/>
        </a:p>
      </dsp:txBody>
      <dsp:txXfrm>
        <a:off x="7017982" y="985520"/>
        <a:ext cx="1800177" cy="1133348"/>
      </dsp:txXfrm>
    </dsp:sp>
    <dsp:sp modelId="{6BAEEADF-A98C-4F0B-9670-DA3529BF1CDF}">
      <dsp:nvSpPr>
        <dsp:cNvPr id="0" name=""/>
        <dsp:cNvSpPr/>
      </dsp:nvSpPr>
      <dsp:spPr>
        <a:xfrm>
          <a:off x="5385601" y="1988779"/>
          <a:ext cx="1519671" cy="151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E757F58-15E2-4577-91CC-C7AA542591D5}">
      <dsp:nvSpPr>
        <dsp:cNvPr id="0" name=""/>
        <dsp:cNvSpPr/>
      </dsp:nvSpPr>
      <dsp:spPr>
        <a:xfrm>
          <a:off x="7017982" y="2675686"/>
          <a:ext cx="1800177" cy="1266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smtClean="0"/>
            <a:t>Гъвкавост</a:t>
          </a:r>
          <a:endParaRPr lang="en-GB" sz="1900" kern="1200"/>
        </a:p>
      </dsp:txBody>
      <dsp:txXfrm>
        <a:off x="7017982" y="2675686"/>
        <a:ext cx="1800177" cy="1266393"/>
      </dsp:txXfrm>
    </dsp:sp>
    <dsp:sp modelId="{1DEACC2B-440D-4D86-9846-1C797B1B5FB7}">
      <dsp:nvSpPr>
        <dsp:cNvPr id="0" name=""/>
        <dsp:cNvSpPr/>
      </dsp:nvSpPr>
      <dsp:spPr>
        <a:xfrm>
          <a:off x="4892341" y="2274087"/>
          <a:ext cx="1519671" cy="151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8C6898-BD7A-4A22-873C-92CFC8E8F136}">
      <dsp:nvSpPr>
        <dsp:cNvPr id="0" name=""/>
        <dsp:cNvSpPr/>
      </dsp:nvSpPr>
      <dsp:spPr>
        <a:xfrm>
          <a:off x="4702382" y="3892804"/>
          <a:ext cx="1899589" cy="10347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smtClean="0"/>
            <a:t>Резервираност</a:t>
          </a:r>
          <a:endParaRPr lang="en-GB" sz="1900" kern="1200"/>
        </a:p>
      </dsp:txBody>
      <dsp:txXfrm>
        <a:off x="4702382" y="3892804"/>
        <a:ext cx="1899589" cy="1034796"/>
      </dsp:txXfrm>
    </dsp:sp>
    <dsp:sp modelId="{110E8FB9-DB91-4C00-88B2-47C3C5B5B9DF}">
      <dsp:nvSpPr>
        <dsp:cNvPr id="0" name=""/>
        <dsp:cNvSpPr/>
      </dsp:nvSpPr>
      <dsp:spPr>
        <a:xfrm>
          <a:off x="4399080" y="1988779"/>
          <a:ext cx="1519671" cy="151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FE1C778-8365-4B00-8BB4-EDC0825E0C1A}">
      <dsp:nvSpPr>
        <dsp:cNvPr id="0" name=""/>
        <dsp:cNvSpPr/>
      </dsp:nvSpPr>
      <dsp:spPr>
        <a:xfrm>
          <a:off x="2486194" y="2675686"/>
          <a:ext cx="1800177" cy="1266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smtClean="0"/>
            <a:t>Гарантиран </a:t>
          </a:r>
          <a:r>
            <a:rPr lang="en-GB" sz="1900" kern="1200" smtClean="0"/>
            <a:t>SLA</a:t>
          </a:r>
          <a:endParaRPr lang="en-GB" sz="1900" kern="1200"/>
        </a:p>
      </dsp:txBody>
      <dsp:txXfrm>
        <a:off x="2486194" y="2675686"/>
        <a:ext cx="1800177" cy="1266393"/>
      </dsp:txXfrm>
    </dsp:sp>
    <dsp:sp modelId="{C7943A55-B941-4A29-8580-C4758492D102}">
      <dsp:nvSpPr>
        <dsp:cNvPr id="0" name=""/>
        <dsp:cNvSpPr/>
      </dsp:nvSpPr>
      <dsp:spPr>
        <a:xfrm>
          <a:off x="4399080" y="1419148"/>
          <a:ext cx="1519671" cy="15196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0EBA23-4B3D-4545-87F5-86FE53BD005D}">
      <dsp:nvSpPr>
        <dsp:cNvPr id="0" name=""/>
        <dsp:cNvSpPr/>
      </dsp:nvSpPr>
      <dsp:spPr>
        <a:xfrm>
          <a:off x="2486194" y="985520"/>
          <a:ext cx="1800177" cy="126639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По-бърз </a:t>
          </a:r>
          <a:r>
            <a:rPr lang="en-GB" sz="1900" kern="1200" dirty="0" smtClean="0"/>
            <a:t>speed to market </a:t>
          </a:r>
          <a:r>
            <a:rPr lang="bg-BG" sz="1900" kern="1200" dirty="0" smtClean="0"/>
            <a:t>процес</a:t>
          </a:r>
          <a:endParaRPr lang="en-GB" sz="1900" kern="1200" dirty="0"/>
        </a:p>
      </dsp:txBody>
      <dsp:txXfrm>
        <a:off x="2486194" y="985520"/>
        <a:ext cx="1800177" cy="1266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538CF-667C-4486-8620-B1C50710107B}">
      <dsp:nvSpPr>
        <dsp:cNvPr id="0" name=""/>
        <dsp:cNvSpPr/>
      </dsp:nvSpPr>
      <dsp:spPr>
        <a:xfrm>
          <a:off x="4762934" y="286"/>
          <a:ext cx="1434231" cy="1434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/>
            <a:t>Свързаност</a:t>
          </a:r>
          <a:endParaRPr lang="en-GB" sz="1200" b="1" kern="1200" dirty="0"/>
        </a:p>
      </dsp:txBody>
      <dsp:txXfrm>
        <a:off x="4972972" y="210324"/>
        <a:ext cx="1014155" cy="1014155"/>
      </dsp:txXfrm>
    </dsp:sp>
    <dsp:sp modelId="{A6D48AE5-0E1E-4A33-BE39-EF2628DD2DAE}">
      <dsp:nvSpPr>
        <dsp:cNvPr id="0" name=""/>
        <dsp:cNvSpPr/>
      </dsp:nvSpPr>
      <dsp:spPr>
        <a:xfrm rot="1965708">
          <a:off x="6205522" y="1088379"/>
          <a:ext cx="454236" cy="484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6216360" y="1148319"/>
        <a:ext cx="317965" cy="290431"/>
      </dsp:txXfrm>
    </dsp:sp>
    <dsp:sp modelId="{D28FCD7B-76CB-4BEF-9C42-65C132896F60}">
      <dsp:nvSpPr>
        <dsp:cNvPr id="0" name=""/>
        <dsp:cNvSpPr/>
      </dsp:nvSpPr>
      <dsp:spPr>
        <a:xfrm>
          <a:off x="6689735" y="1240207"/>
          <a:ext cx="1434231" cy="1434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/>
            <a:t>Локация</a:t>
          </a:r>
          <a:endParaRPr lang="en-GB" sz="1200" b="1" kern="1200" dirty="0"/>
        </a:p>
      </dsp:txBody>
      <dsp:txXfrm>
        <a:off x="6899773" y="1450245"/>
        <a:ext cx="1014155" cy="1014155"/>
      </dsp:txXfrm>
    </dsp:sp>
    <dsp:sp modelId="{66164861-6AA9-4C94-8057-1B065ADD2B47}">
      <dsp:nvSpPr>
        <dsp:cNvPr id="0" name=""/>
        <dsp:cNvSpPr/>
      </dsp:nvSpPr>
      <dsp:spPr>
        <a:xfrm rot="6584285">
          <a:off x="6834337" y="2741955"/>
          <a:ext cx="408294" cy="484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6916264" y="2781120"/>
        <a:ext cx="285806" cy="290431"/>
      </dsp:txXfrm>
    </dsp:sp>
    <dsp:sp modelId="{3870B289-415B-45CC-9656-2E3D0415983B}">
      <dsp:nvSpPr>
        <dsp:cNvPr id="0" name=""/>
        <dsp:cNvSpPr/>
      </dsp:nvSpPr>
      <dsp:spPr>
        <a:xfrm>
          <a:off x="5945196" y="3315278"/>
          <a:ext cx="1434231" cy="1434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dirty="0" smtClean="0"/>
            <a:t>SLA</a:t>
          </a:r>
          <a:endParaRPr lang="en-GB" sz="1200" b="1" kern="1200" dirty="0"/>
        </a:p>
      </dsp:txBody>
      <dsp:txXfrm>
        <a:off x="6155234" y="3525316"/>
        <a:ext cx="1014155" cy="1014155"/>
      </dsp:txXfrm>
    </dsp:sp>
    <dsp:sp modelId="{933664E5-B19A-457E-BA5B-4E5A4F8CC547}">
      <dsp:nvSpPr>
        <dsp:cNvPr id="0" name=""/>
        <dsp:cNvSpPr/>
      </dsp:nvSpPr>
      <dsp:spPr>
        <a:xfrm rot="10799995">
          <a:off x="5326343" y="3790369"/>
          <a:ext cx="437323" cy="484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5457540" y="3887180"/>
        <a:ext cx="306126" cy="290431"/>
      </dsp:txXfrm>
    </dsp:sp>
    <dsp:sp modelId="{FA4DABF9-2389-4852-842F-518B7FC4DB45}">
      <dsp:nvSpPr>
        <dsp:cNvPr id="0" name=""/>
        <dsp:cNvSpPr/>
      </dsp:nvSpPr>
      <dsp:spPr>
        <a:xfrm>
          <a:off x="3685826" y="3315281"/>
          <a:ext cx="1434231" cy="1434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/>
            <a:t>Избор на доставчик</a:t>
          </a:r>
          <a:endParaRPr lang="en-GB" sz="1200" b="1" kern="1200" dirty="0"/>
        </a:p>
      </dsp:txBody>
      <dsp:txXfrm>
        <a:off x="3895864" y="3525319"/>
        <a:ext cx="1014155" cy="1014155"/>
      </dsp:txXfrm>
    </dsp:sp>
    <dsp:sp modelId="{1C188081-D3F2-44A7-A35A-F0371560408F}">
      <dsp:nvSpPr>
        <dsp:cNvPr id="0" name=""/>
        <dsp:cNvSpPr/>
      </dsp:nvSpPr>
      <dsp:spPr>
        <a:xfrm rot="14737133">
          <a:off x="3727699" y="2777118"/>
          <a:ext cx="432027" cy="484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3819254" y="2932954"/>
        <a:ext cx="302419" cy="290431"/>
      </dsp:txXfrm>
    </dsp:sp>
    <dsp:sp modelId="{B0DB43FB-5E81-4F44-BA2A-EAB354E80B2D}">
      <dsp:nvSpPr>
        <dsp:cNvPr id="0" name=""/>
        <dsp:cNvSpPr/>
      </dsp:nvSpPr>
      <dsp:spPr>
        <a:xfrm>
          <a:off x="2757273" y="1266503"/>
          <a:ext cx="1434231" cy="14342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/>
            <a:t>Управление</a:t>
          </a:r>
          <a:endParaRPr lang="en-GB" sz="1200" b="1" kern="1200" dirty="0"/>
        </a:p>
      </dsp:txBody>
      <dsp:txXfrm>
        <a:off x="2967311" y="1476541"/>
        <a:ext cx="1014155" cy="1014155"/>
      </dsp:txXfrm>
    </dsp:sp>
    <dsp:sp modelId="{1DD3FAFD-E0E5-4824-B321-C204F997951F}">
      <dsp:nvSpPr>
        <dsp:cNvPr id="0" name=""/>
        <dsp:cNvSpPr/>
      </dsp:nvSpPr>
      <dsp:spPr>
        <a:xfrm rot="19664093">
          <a:off x="4216840" y="1115992"/>
          <a:ext cx="496971" cy="484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4228052" y="1251564"/>
        <a:ext cx="351755" cy="2904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ADCB3-419E-4E2B-AB6F-5B957F50E9E0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99098-1199-4977-9E53-D6F3301C97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1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n.bg/bg/cloud-create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Здравейте,</a:t>
            </a:r>
            <a:r>
              <a:rPr lang="bg-BG" baseline="0" dirty="0" smtClean="0"/>
              <a:t> аз се казвам Никола </a:t>
            </a:r>
            <a:r>
              <a:rPr lang="bg-BG" baseline="0" dirty="0" err="1" smtClean="0"/>
              <a:t>Креовски</a:t>
            </a:r>
            <a:r>
              <a:rPr lang="bg-BG" baseline="0" dirty="0" smtClean="0"/>
              <a:t> и работя като </a:t>
            </a:r>
            <a:r>
              <a:rPr lang="bg-BG" baseline="0" dirty="0" err="1" smtClean="0"/>
              <a:t>клауд</a:t>
            </a:r>
            <a:r>
              <a:rPr lang="bg-BG" baseline="0" dirty="0" smtClean="0"/>
              <a:t> архитект за Стоун </a:t>
            </a:r>
            <a:r>
              <a:rPr lang="bg-BG" baseline="0" dirty="0" err="1" smtClean="0"/>
              <a:t>Компютърс</a:t>
            </a:r>
            <a:r>
              <a:rPr lang="bg-BG" baseline="0" dirty="0" smtClean="0"/>
              <a:t>. Днес ще ви разкажа малко повече за модела </a:t>
            </a:r>
            <a:r>
              <a:rPr lang="en-US" baseline="0" dirty="0" smtClean="0"/>
              <a:t>Hybrid cloud </a:t>
            </a:r>
            <a:r>
              <a:rPr lang="bg-BG" baseline="0" dirty="0" smtClean="0"/>
              <a:t>и как би могъл да ви помогне, както и за какво е добре да помислите при избор на подобно решение.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3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Хибридният облак обединява предимствата на частния и публичния облак и позволява на организациите да увеличат гъвкавостта на инфраструктурата си като излязат извън границите на физическите си центрове за данни.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Обикновено хибридната инфраструктура е съчетание от два или повече облака (частен, публичен), които остават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разграничими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въпреки че са свързани и работят заедно.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Хибридният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клауд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представлява инфраструктура, в която вашите сървъри са свързани и работят заедно със сървърите ви в </a:t>
            </a:r>
            <a:r>
              <a:rPr lang="bg-BG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публичния </a:t>
            </a:r>
            <a:r>
              <a:rPr lang="bg-BG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клауд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Подобен сценарий позволява на компаниите, които до момента не използват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клауд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да започнат да прехвърлят част от системите си там и елиминира разликите между функционалностите във вътрешните и облачните услуги.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1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Disaster recovery &amp; business continuity</a:t>
            </a:r>
            <a:r>
              <a:rPr lang="bg-BG" b="1" dirty="0" smtClean="0"/>
              <a:t> – </a:t>
            </a:r>
            <a:r>
              <a:rPr lang="bg-BG" b="0" dirty="0" smtClean="0"/>
              <a:t>тъй</a:t>
            </a:r>
            <a:r>
              <a:rPr lang="bg-BG" b="0" baseline="0" dirty="0" smtClean="0"/>
              <a:t> като изграждането на подобен тип решения е скъпо и изисква доста сериозно планиране, използването на облачен доставчик, при който да изградите подобно решение напоследък изглежда като едно от най-практичните действия. Обикновено ДР решенията са баланс между 3 компонента. Цена, скорост за възстановяване на приложенията и количество загуба на данни.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0" baseline="0" dirty="0" smtClean="0"/>
              <a:t>Наем на Дейта център, ток, охлаждане, загасени машини и други разходи, трябва да бъдат взети в предвид, ако правите сами ваш </a:t>
            </a:r>
            <a:r>
              <a:rPr lang="en-US" b="0" baseline="0" dirty="0" smtClean="0"/>
              <a:t>DR </a:t>
            </a:r>
            <a:r>
              <a:rPr lang="bg-BG" b="0" baseline="0" dirty="0" smtClean="0"/>
              <a:t>център</a:t>
            </a:r>
            <a:r>
              <a:rPr lang="en-US" b="0" baseline="0" dirty="0" smtClean="0"/>
              <a:t>. </a:t>
            </a:r>
            <a:endParaRPr lang="bg-BG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0" baseline="0" dirty="0" smtClean="0"/>
              <a:t>От друга страна, обикновено за подобен тип облачни решения е необходимо да се предвиди само някакъв тип репликация, чрез който данните да се репликират между двете локации, като в решението има заделени пасивни и активни ресурси, за нуждите на клиента.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dirty="0" smtClean="0"/>
              <a:t>Преместване на услуги от остаряло ИТ оборудване – </a:t>
            </a:r>
            <a:r>
              <a:rPr lang="bg-BG" b="0" dirty="0" smtClean="0"/>
              <a:t>когато</a:t>
            </a:r>
            <a:r>
              <a:rPr lang="bg-BG" b="0" baseline="0" dirty="0" smtClean="0"/>
              <a:t> вашето оборудване стане на 5+ години е добре то да бъде подменено, тъй като излиза извън гаранция и поддръжка. Обикновено това значи нова капиталова инвестиция, която често не е съвсем оправдана от към практична гледна точка. В такава ситуация доста често е по-изгодно да се преместят тези услуги в облачна среда, като се наема само ресурс, който е необходим, без да е необходимо закупуване на допълнителна инфраструктура.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baseline="0" dirty="0" err="1" smtClean="0"/>
              <a:t>Стартъп</a:t>
            </a:r>
            <a:r>
              <a:rPr lang="bg-BG" b="1" baseline="0" dirty="0" smtClean="0"/>
              <a:t> компании –</a:t>
            </a:r>
            <a:r>
              <a:rPr lang="bg-BG" b="0" baseline="0" dirty="0" smtClean="0"/>
              <a:t> най-често </a:t>
            </a:r>
            <a:r>
              <a:rPr lang="bg-BG" b="0" baseline="0" dirty="0" err="1" smtClean="0"/>
              <a:t>стартъп</a:t>
            </a:r>
            <a:r>
              <a:rPr lang="bg-BG" b="0" baseline="0" dirty="0" smtClean="0"/>
              <a:t> компаниите имат идея за иновативно решение, но нямат голям капацитет от хора, които да се грижат за цялата ИТ инфраструктура необходима в днешно време на почти всяка организация. Именно по този повод, </a:t>
            </a:r>
            <a:r>
              <a:rPr lang="bg-BG" b="0" baseline="0" dirty="0" err="1" smtClean="0"/>
              <a:t>стартъп</a:t>
            </a:r>
            <a:r>
              <a:rPr lang="bg-BG" b="0" baseline="0" dirty="0" smtClean="0"/>
              <a:t> </a:t>
            </a:r>
            <a:r>
              <a:rPr lang="bg-BG" b="0" baseline="0" dirty="0" err="1" smtClean="0"/>
              <a:t>комапниите</a:t>
            </a:r>
            <a:r>
              <a:rPr lang="bg-BG" b="0" baseline="0" dirty="0" smtClean="0"/>
              <a:t> често се обръщат към облачни доставчици, които успешно елиминират тези нужди от </a:t>
            </a:r>
            <a:r>
              <a:rPr lang="bg-BG" b="0" baseline="0" dirty="0" err="1" smtClean="0"/>
              <a:t>тяха</a:t>
            </a:r>
            <a:r>
              <a:rPr lang="bg-BG" b="0" baseline="0" dirty="0" smtClean="0"/>
              <a:t> страна, като по този начин </a:t>
            </a:r>
            <a:r>
              <a:rPr lang="bg-BG" b="0" baseline="0" dirty="0" err="1" smtClean="0"/>
              <a:t>стартъпите</a:t>
            </a:r>
            <a:r>
              <a:rPr lang="bg-BG" b="0" baseline="0" dirty="0" smtClean="0"/>
              <a:t> могат да се </a:t>
            </a:r>
            <a:r>
              <a:rPr lang="bg-BG" b="0" baseline="0" dirty="0" err="1" smtClean="0"/>
              <a:t>концетрират</a:t>
            </a:r>
            <a:r>
              <a:rPr lang="bg-BG" b="0" baseline="0" dirty="0" smtClean="0"/>
              <a:t> основно върху разработването на тяхната идея.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Content delivery &amp; Edge computing</a:t>
            </a:r>
            <a:r>
              <a:rPr lang="bg-BG" b="1" dirty="0" smtClean="0"/>
              <a:t> – </a:t>
            </a:r>
            <a:r>
              <a:rPr lang="bg-BG" b="0" dirty="0" smtClean="0"/>
              <a:t>компании, които оперират в</a:t>
            </a:r>
            <a:r>
              <a:rPr lang="bg-BG" b="0" baseline="0" dirty="0" smtClean="0"/>
              <a:t> няколко държави, обикновено имат офиси, които имат нужда да достъпват едни и същи ресурси. В ситуация, която хора от целия свят достъпват данните, които се намират в локация, може да донесе много високи забавяния и да направят работата невъзможна. Поради тази причина подобни компании често избират облачни доставчици, които разполагат с Дейта Центрове по целия свят и използват </a:t>
            </a:r>
            <a:r>
              <a:rPr lang="en-US" b="0" baseline="0" dirty="0" smtClean="0"/>
              <a:t>CDN &amp; Edge </a:t>
            </a:r>
            <a:r>
              <a:rPr lang="bg-BG" b="0" baseline="0" dirty="0" smtClean="0"/>
              <a:t>локации, които значително намаляват времето за работа със системите и услугите.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="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="1" baseline="0" dirty="0" smtClean="0"/>
              <a:t>Поддържане на </a:t>
            </a:r>
            <a:r>
              <a:rPr lang="en-US" b="1" baseline="0" dirty="0" smtClean="0"/>
              <a:t>peak load </a:t>
            </a:r>
            <a:r>
              <a:rPr lang="bg-BG" b="1" baseline="0" dirty="0" smtClean="0"/>
              <a:t>-</a:t>
            </a:r>
            <a:r>
              <a:rPr lang="bg-BG" b="0" baseline="0" dirty="0" smtClean="0"/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винаги има смисъл да се купува нов хардуер, който да отговаря на всяко пиково натоварване, което може да надвиши или претовари наличния капацитет в Дейта центъра на компанията. Хибридният облак предлага лесен начин за разширяване на инфраструктурата ви при поискване.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33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 smtClean="0"/>
              <a:t>Намаляване на разходи – </a:t>
            </a:r>
            <a:r>
              <a:rPr lang="bg-BG" b="0" dirty="0" smtClean="0"/>
              <a:t>Избирайки</a:t>
            </a:r>
            <a:r>
              <a:rPr lang="bg-BG" b="0" baseline="0" dirty="0" smtClean="0"/>
              <a:t> облачно решение можете да елиминирате разходи от следните компоненти:</a:t>
            </a:r>
          </a:p>
          <a:p>
            <a:r>
              <a:rPr lang="bg-BG" b="0" baseline="0" dirty="0" smtClean="0"/>
              <a:t>Лицензи – голяма част от най-използваните лицензи могат да бъдат наети и динамично променяни на месечна база, вместо да бъдат закупувани</a:t>
            </a:r>
          </a:p>
          <a:p>
            <a:r>
              <a:rPr lang="bg-BG" b="0" baseline="0" dirty="0" smtClean="0"/>
              <a:t>Инфраструктура – отново се наема, вместо да се купува и е изключително гъвкава (може да бъде променяна по всяко време)</a:t>
            </a:r>
          </a:p>
          <a:p>
            <a:r>
              <a:rPr lang="bg-BG" b="0" baseline="0" dirty="0" err="1" smtClean="0"/>
              <a:t>Колокация</a:t>
            </a:r>
            <a:r>
              <a:rPr lang="bg-BG" b="0" baseline="0" dirty="0" smtClean="0"/>
              <a:t>, електричество и охлаждане, поддръжка на оборудване също е отговорност на доставчика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Сигурност – </a:t>
            </a:r>
            <a:r>
              <a:rPr lang="bg-BG" b="0" baseline="0" dirty="0" smtClean="0"/>
              <a:t>В повечето случаи, облачните доставчици имат</a:t>
            </a:r>
            <a:r>
              <a:rPr lang="en-US" b="0" baseline="0" dirty="0" smtClean="0"/>
              <a:t> </a:t>
            </a:r>
            <a:r>
              <a:rPr lang="bg-BG" b="0" baseline="0" dirty="0" smtClean="0"/>
              <a:t>добре изградени системи за сигурност и контрол, както за физическата така и логическата. Често разполагат с по-голям и квалифициран персонал и възможности за изготвяне на по-сигурни решения. В зависимост от това, как се направи дизайн на</a:t>
            </a:r>
            <a:r>
              <a:rPr lang="en-US" b="0" baseline="0" dirty="0" smtClean="0"/>
              <a:t> </a:t>
            </a:r>
            <a:r>
              <a:rPr lang="bg-BG" b="0" baseline="0" dirty="0" smtClean="0"/>
              <a:t>хибридното решението, клиента може да надгради значително текущата сигурност на своите ИТ системи. Доста облачни доставчици предлагат изцяло </a:t>
            </a:r>
            <a:r>
              <a:rPr lang="en-US" b="0" baseline="0" dirty="0" smtClean="0"/>
              <a:t>Security </a:t>
            </a:r>
            <a:r>
              <a:rPr lang="bg-BG" b="0" baseline="0" dirty="0" smtClean="0"/>
              <a:t>решения, които могат да бъдат използвани самостоятелно като решение и то да бъде част от хибриден облак. 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Гъвкавост</a:t>
            </a:r>
            <a:r>
              <a:rPr lang="bg-BG" b="0" baseline="0" dirty="0" smtClean="0"/>
              <a:t> – Както споменахме и като цяло не е тайна, в облака всички разходи са преобразувани от </a:t>
            </a:r>
            <a:r>
              <a:rPr lang="en-US" b="0" baseline="0" dirty="0" smtClean="0"/>
              <a:t>CAPEX </a:t>
            </a:r>
            <a:r>
              <a:rPr lang="bg-BG" b="0" baseline="0" dirty="0" smtClean="0"/>
              <a:t>на </a:t>
            </a:r>
            <a:r>
              <a:rPr lang="en-US" b="0" baseline="0" dirty="0" smtClean="0"/>
              <a:t>OPEX </a:t>
            </a:r>
            <a:r>
              <a:rPr lang="bg-BG" b="0" baseline="0" dirty="0" smtClean="0"/>
              <a:t>и съответно позволяват на своите клиенти динамично да променят своите ресурси, което им дава огромна гъвкавост. 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Резервираност – </a:t>
            </a:r>
            <a:r>
              <a:rPr lang="bg-BG" b="0" baseline="0" dirty="0" smtClean="0"/>
              <a:t>Резервираността е много важна, но обикновено, за да се постигне е необходимо да се инвестира поне два пъти повече от нормалните разходи. При облачните доставчици, резервираността е абсолютно задължителна и то на всички възможни нива, което минимизира риска от отпадане на вашите услуги.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Гарантиран </a:t>
            </a:r>
            <a:r>
              <a:rPr lang="en-US" b="1" baseline="0" dirty="0" smtClean="0"/>
              <a:t>SLA –</a:t>
            </a:r>
            <a:r>
              <a:rPr lang="bg-BG" b="1" baseline="0" dirty="0" smtClean="0"/>
              <a:t> </a:t>
            </a:r>
            <a:r>
              <a:rPr lang="bg-BG" b="0" baseline="0" dirty="0" smtClean="0"/>
              <a:t>Всички облачни доставчици ви гарантират непрекъсваемост и качество на услугите. Това е важно, тъй като, изграждайки собствена среда, не получавате подобна гаранция и при евентуално отпадане на дадена услуга, може да мине неопределено време, докато възстановите нормалната работа и това да доведе до загуби за компанията. 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По-бърз </a:t>
            </a:r>
            <a:r>
              <a:rPr lang="en-US" b="1" baseline="0" dirty="0" smtClean="0"/>
              <a:t>speed to market </a:t>
            </a:r>
            <a:r>
              <a:rPr lang="bg-BG" b="1" baseline="0" dirty="0" smtClean="0"/>
              <a:t>процес </a:t>
            </a:r>
            <a:r>
              <a:rPr lang="en-US" b="0" baseline="0" dirty="0" smtClean="0"/>
              <a:t>– </a:t>
            </a:r>
            <a:r>
              <a:rPr lang="bg-BG" b="0" baseline="0" dirty="0" smtClean="0"/>
              <a:t>намалявайки разходите за използване на нови ИТ ресурси, вие можете да пускате нови системи, без да претоварвате настоящото си оборудване и да ускорите процесите по разработка и </a:t>
            </a:r>
            <a:r>
              <a:rPr lang="en-US" b="0" baseline="0" dirty="0" smtClean="0"/>
              <a:t>speed to market. </a:t>
            </a:r>
            <a:endParaRPr lang="bg-BG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15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 smtClean="0"/>
              <a:t>Свързаност – </a:t>
            </a:r>
            <a:r>
              <a:rPr lang="bg-BG" b="0" dirty="0" smtClean="0"/>
              <a:t>Това</a:t>
            </a:r>
            <a:r>
              <a:rPr lang="bg-BG" b="0" baseline="0" dirty="0" smtClean="0"/>
              <a:t> е най-важната точка от реализацията на всеки облак и най-вече за хибриден облак. Важно е да се определи топология на мрежови настройки и кой трафик откъде ще минава, за да се получи максимално сигурно и работещо решение. При тази стъпка е възможно да се надградят текущи мрежови устройства и да се увеличи капацитет на свързаност. Всичко е ситуационно спрямо различните хибридни решения, които бихте използвали.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Локация – </a:t>
            </a:r>
            <a:r>
              <a:rPr lang="bg-BG" b="0" baseline="0" dirty="0" smtClean="0"/>
              <a:t>Добре е да помислите за локация, на която ще се намират услугите ви, понеже за доста компании има регулации и изисквания къде трябва да се намират данните им. При подобни ситуации е важно да се намери доставчик, който оперира във въпросните държави и който може да гарантира, че данните няма да напускат въпросната локация. </a:t>
            </a:r>
          </a:p>
          <a:p>
            <a:endParaRPr lang="bg-BG" b="0" baseline="0" dirty="0" smtClean="0"/>
          </a:p>
          <a:p>
            <a:r>
              <a:rPr lang="en-US" b="1" baseline="0" dirty="0" smtClean="0"/>
              <a:t>SLA – </a:t>
            </a:r>
            <a:r>
              <a:rPr lang="bg-BG" b="0" baseline="0" dirty="0" smtClean="0"/>
              <a:t>както казахме, повечето доставчици дават </a:t>
            </a:r>
            <a:r>
              <a:rPr lang="en-US" b="0" baseline="0" dirty="0" smtClean="0"/>
              <a:t>SLA</a:t>
            </a:r>
            <a:r>
              <a:rPr lang="bg-BG" b="0" baseline="0" dirty="0" smtClean="0"/>
              <a:t>, с който гарантират качество и непрекъсваемост на услугите. Тази част е особено важна и затова е добра идея да сравните различните условия, които предлагат доставчиците, за да можете да направите най-правилен избор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Избор на доставчик – </a:t>
            </a:r>
            <a:r>
              <a:rPr lang="bg-BG" b="0" baseline="0" dirty="0" smtClean="0"/>
              <a:t>не само заради, локация или </a:t>
            </a:r>
            <a:r>
              <a:rPr lang="en-US" b="0" baseline="0" dirty="0" smtClean="0"/>
              <a:t>SLA </a:t>
            </a:r>
            <a:r>
              <a:rPr lang="bg-BG" b="0" baseline="0" dirty="0" smtClean="0"/>
              <a:t>е важно да изберем доставчик, но и заради подлежаща инфраструктура и цени. </a:t>
            </a:r>
            <a:r>
              <a:rPr lang="en-US" b="0" baseline="0" dirty="0" smtClean="0"/>
              <a:t> </a:t>
            </a:r>
            <a:r>
              <a:rPr lang="bg-BG" b="0" baseline="0" dirty="0" smtClean="0"/>
              <a:t>Също така доста хибридни решения могат да бъдат извършени на ниво </a:t>
            </a:r>
            <a:r>
              <a:rPr lang="bg-BG" b="0" baseline="0" dirty="0" err="1" smtClean="0"/>
              <a:t>хипервайзор</a:t>
            </a:r>
            <a:r>
              <a:rPr lang="bg-BG" b="0" baseline="0" dirty="0" smtClean="0"/>
              <a:t> и е от особено значение, какъв </a:t>
            </a:r>
            <a:r>
              <a:rPr lang="bg-BG" b="0" baseline="0" dirty="0" err="1" smtClean="0"/>
              <a:t>хипервайзор</a:t>
            </a:r>
            <a:r>
              <a:rPr lang="bg-BG" b="0" baseline="0" dirty="0" smtClean="0"/>
              <a:t> използва доставчика, за да може да се случат нещата по най-практичен начин. </a:t>
            </a:r>
          </a:p>
          <a:p>
            <a:endParaRPr lang="bg-BG" b="0" baseline="0" dirty="0" smtClean="0"/>
          </a:p>
          <a:p>
            <a:r>
              <a:rPr lang="bg-BG" b="1" baseline="0" dirty="0" smtClean="0"/>
              <a:t>Управление – </a:t>
            </a:r>
            <a:r>
              <a:rPr lang="bg-BG" b="0" baseline="0" dirty="0" smtClean="0"/>
              <a:t>Обикновено, при използване на няколко доставчика за изграждане на разпръснато хибридно решение, клиента получава няколко различни интерфейса, през които да управлява своите ИТ услуги. При такива ситуации е добра идея да се използва някакъв вид </a:t>
            </a:r>
            <a:r>
              <a:rPr lang="bg-BG" b="0" baseline="0" dirty="0" err="1" smtClean="0"/>
              <a:t>Оркестратор</a:t>
            </a:r>
            <a:r>
              <a:rPr lang="bg-BG" b="0" baseline="0" dirty="0" smtClean="0"/>
              <a:t>, чрез който могат да се управляват няколко среди през един портал. Обикновено интеграцията на подобен тип решение отнема време и планиране, така че е добре да се помисли предварително, когато се изгражда стратегия за хибридни решения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Тук може да</a:t>
            </a:r>
            <a:r>
              <a:rPr lang="bg-BG" baseline="0" dirty="0" smtClean="0"/>
              <a:t> видите един пример за хибридна инфраструктура, в който клиента е разделил своята услуга между негов Дейта Център, център на </a:t>
            </a:r>
            <a:r>
              <a:rPr lang="en-US" baseline="0" dirty="0" smtClean="0"/>
              <a:t>One Cloud </a:t>
            </a:r>
            <a:r>
              <a:rPr lang="bg-BG" baseline="0" dirty="0" smtClean="0"/>
              <a:t>и съответно </a:t>
            </a:r>
            <a:r>
              <a:rPr lang="en-US" baseline="0" dirty="0" smtClean="0"/>
              <a:t>Microsoft Azure </a:t>
            </a:r>
            <a:r>
              <a:rPr lang="bg-BG" baseline="0" dirty="0" smtClean="0"/>
              <a:t>и </a:t>
            </a:r>
            <a:r>
              <a:rPr lang="en-US" baseline="0" dirty="0" smtClean="0"/>
              <a:t>V</a:t>
            </a:r>
            <a:r>
              <a:rPr lang="bg-BG" baseline="0" dirty="0" smtClean="0"/>
              <a:t>М</a:t>
            </a:r>
            <a:r>
              <a:rPr lang="en-US" baseline="0" dirty="0" smtClean="0"/>
              <a:t>ware. </a:t>
            </a:r>
            <a:endParaRPr lang="bg-BG" baseline="0" dirty="0" smtClean="0"/>
          </a:p>
          <a:p>
            <a:endParaRPr lang="bg-BG" baseline="0" dirty="0" smtClean="0"/>
          </a:p>
          <a:p>
            <a:r>
              <a:rPr lang="bg-BG" baseline="0" dirty="0" smtClean="0"/>
              <a:t>Много са примерите за реализации на хибридни решения. В най-чести случай клиентите </a:t>
            </a:r>
            <a:r>
              <a:rPr lang="bg-BG" baseline="0" dirty="0" err="1" smtClean="0"/>
              <a:t>запазават</a:t>
            </a:r>
            <a:r>
              <a:rPr lang="bg-BG" baseline="0" dirty="0" smtClean="0"/>
              <a:t> част от текущите си услуги в собствения си Дейта център. 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омпаниите запазват високо рисковите си ресурси, строго конфиденциални, или попадащи под определен закон или наредба, която изисква специални условия за съхранение.</a:t>
            </a:r>
            <a:r>
              <a:rPr lang="bg-BG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g-BG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baseline="0" dirty="0" smtClean="0"/>
              <a:t>Наш клиент използва цялостна инфраструктура и лицензи за </a:t>
            </a:r>
            <a:r>
              <a:rPr lang="en-US" baseline="0" dirty="0" smtClean="0"/>
              <a:t>App Server + DB server + Web Server + Active </a:t>
            </a:r>
            <a:r>
              <a:rPr lang="en-US" baseline="0" dirty="0" err="1" smtClean="0"/>
              <a:t>Directroy</a:t>
            </a:r>
            <a:r>
              <a:rPr lang="en-US" baseline="0" dirty="0" smtClean="0"/>
              <a:t> </a:t>
            </a:r>
            <a:r>
              <a:rPr lang="bg-BG" baseline="0" dirty="0" smtClean="0"/>
              <a:t>+ и отдалечен </a:t>
            </a:r>
            <a:r>
              <a:rPr lang="bg-BG" baseline="0" dirty="0" err="1" smtClean="0"/>
              <a:t>бекъп</a:t>
            </a:r>
            <a:r>
              <a:rPr lang="bg-BG" baseline="0" dirty="0" smtClean="0"/>
              <a:t>,</a:t>
            </a:r>
            <a:r>
              <a:rPr lang="en-US" baseline="0" dirty="0" smtClean="0"/>
              <a:t> </a:t>
            </a:r>
            <a:r>
              <a:rPr lang="bg-BG" baseline="0" dirty="0" smtClean="0"/>
              <a:t>но продължава да използва </a:t>
            </a:r>
            <a:r>
              <a:rPr lang="en-US" baseline="0" dirty="0" smtClean="0"/>
              <a:t>Active Directory, </a:t>
            </a:r>
            <a:r>
              <a:rPr lang="bg-BG" baseline="0" dirty="0" smtClean="0"/>
              <a:t>Файлови и </a:t>
            </a:r>
            <a:r>
              <a:rPr lang="bg-BG" baseline="0" dirty="0" err="1" smtClean="0"/>
              <a:t>принт</a:t>
            </a:r>
            <a:r>
              <a:rPr lang="bg-BG" baseline="0" dirty="0" smtClean="0"/>
              <a:t> сървъри, </a:t>
            </a:r>
            <a:r>
              <a:rPr lang="en-US" baseline="0" dirty="0" smtClean="0"/>
              <a:t>ERP &amp; BI </a:t>
            </a:r>
            <a:r>
              <a:rPr lang="bg-BG" baseline="0" dirty="0" err="1" smtClean="0"/>
              <a:t>систмите</a:t>
            </a:r>
            <a:r>
              <a:rPr lang="bg-BG" baseline="0" dirty="0" smtClean="0"/>
              <a:t> си в неговия Дейта център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037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Объркването между хибридния облак и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мулти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-облака се усложнява от факта, че те често се използват взаимнозаменяемо. Макар че може да изглежда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като семантичен аргумент, между тях има реална разлика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едно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мулти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-облачно решение, една организация използва множество различни публични облачни услуги, често от различни доставчици. Различните облаци могат да се използват за различни задачи, за да постигнат най-добри резултати и намаляват зависимостта от всеки един доставчик.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Хибридният облак, от друга страна, съчетава частни и обществени облаци с една и съща цел.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Това се различава от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мулти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-облака по два основни начина.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1.Hybrid винаги включва частни и обществени, докато множество облаци винаги включват множество обществени облаци, но могат да включват и физическа и виртуална инфраструктура (включително частни облаци).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За разлика от модела с множество облаци, в който се използват различни облаци за различни задачи, компонентите на хибридния облак обикновено работят заедно. В резултат на това данните и процесите са склонни да се преплитат и да се пресичат в хибридна среда, докато в </a:t>
            </a:r>
            <a:r>
              <a:rPr lang="bg-BG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мулти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-облачна ситуация употребата обикновено остава в силоза на "собствения" облак.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04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b="1" dirty="0" smtClean="0"/>
              <a:t> (33,20 2016 -2016)</a:t>
            </a:r>
          </a:p>
          <a:p>
            <a:endParaRPr lang="bg-BG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60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Кои</a:t>
            </a:r>
            <a:r>
              <a:rPr lang="bg-BG" baseline="0" dirty="0" smtClean="0"/>
              <a:t> сме ние? Може би част от вас са чували за Стоун </a:t>
            </a:r>
            <a:r>
              <a:rPr lang="bg-BG" baseline="0" dirty="0" err="1" smtClean="0"/>
              <a:t>Компютърс</a:t>
            </a:r>
            <a:r>
              <a:rPr lang="bg-BG" baseline="0" dirty="0" smtClean="0"/>
              <a:t> по един или друг повод и това най-вероятно се дължи на, факта че работим на българския пазар повече от 20 години като системен </a:t>
            </a:r>
            <a:r>
              <a:rPr lang="bg-BG" baseline="0" dirty="0" err="1" smtClean="0"/>
              <a:t>интегратор</a:t>
            </a:r>
            <a:r>
              <a:rPr lang="bg-BG" baseline="0" dirty="0" smtClean="0"/>
              <a:t> и сме участвали в едни от най-големите и интересни проекти в страната.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99098-1199-4977-9E53-D6F3301C97A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40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76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22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6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89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78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6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58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98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78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1D6BA-9A88-4B7B-BD33-5D30C2D7CA7B}" type="datetimeFigureOut">
              <a:rPr lang="en-GB" smtClean="0"/>
              <a:t>30/03/2018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4CC0-E87D-4A0F-A475-FC0733C298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5400" dirty="0" smtClean="0"/>
              <a:t>Хибридният облак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Ползи за бизнеса</a:t>
            </a:r>
            <a:endParaRPr lang="en-GB" dirty="0"/>
          </a:p>
        </p:txBody>
      </p:sp>
      <p:pic>
        <p:nvPicPr>
          <p:cNvPr id="3074" name="Picture 2" descr="onecloud.b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7" y="1030288"/>
            <a:ext cx="27146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757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787400"/>
            <a:ext cx="90932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хибриден облак</a:t>
            </a:r>
            <a:endParaRPr lang="en-GB" dirty="0"/>
          </a:p>
        </p:txBody>
      </p:sp>
      <p:pic>
        <p:nvPicPr>
          <p:cNvPr id="1028" name="Picture 4" descr="Image result for private public hybrid cloud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556" y="2124075"/>
            <a:ext cx="9022887" cy="4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76825" y="5419725"/>
            <a:ext cx="2247900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2" descr="onecloud.b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45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Най-популярни </a:t>
            </a:r>
            <a:r>
              <a:rPr lang="bg-BG" smtClean="0"/>
              <a:t>хибридни </a:t>
            </a:r>
            <a:r>
              <a:rPr lang="bg-BG" smtClean="0"/>
              <a:t>сценарии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506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onecloud.b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5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43DC20-8C75-4F0D-BAEF-F15CC53E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1943DC20-8C75-4F0D-BAEF-F15CC53E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1943DC20-8C75-4F0D-BAEF-F15CC53EB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DBF216-47F1-427B-BA77-CA6ED578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FDBF216-47F1-427B-BA77-CA6ED578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AFDBF216-47F1-427B-BA77-CA6ED578E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8C65F6-8D54-41B1-A435-E56CF2E0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2E8C65F6-8D54-41B1-A435-E56CF2E0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E8C65F6-8D54-41B1-A435-E56CF2E0C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78F8F0-1EA4-40F4-AC01-371D0256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378F8F0-1EA4-40F4-AC01-371D0256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378F8F0-1EA4-40F4-AC01-371D02560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91FBBE-1FAC-45EB-BE05-D3E5DB2F5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1791FBBE-1FAC-45EB-BE05-D3E5DB2F5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791FBBE-1FAC-45EB-BE05-D3E5DB2F5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CA68A5-0AE1-43FA-B21C-263554B4F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DCA68A5-0AE1-43FA-B21C-263554B4F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DCA68A5-0AE1-43FA-B21C-263554B4F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578BEA6-FB47-4567-A8C2-DCB88B20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C578BEA6-FB47-4567-A8C2-DCB88B20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C578BEA6-FB47-4567-A8C2-DCB88B209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86AF16-AB9B-4008-8E22-94935910E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086AF16-AB9B-4008-8E22-94935910E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086AF16-AB9B-4008-8E22-94935910E1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A8E07-E654-4529-BE3F-CD8D1226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42A8E07-E654-4529-BE3F-CD8D1226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42A8E07-E654-4529-BE3F-CD8D1226BE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1F675D-0FCF-44F6-B153-52B68B352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451F675D-0FCF-44F6-B153-52B68B352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451F675D-0FCF-44F6-B153-52B68B352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17521C-10AB-4FE6-97A7-09954FE2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617521C-10AB-4FE6-97A7-09954FE2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7617521C-10AB-4FE6-97A7-09954FE29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Ползи за бизнеса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399267"/>
              </p:ext>
            </p:extLst>
          </p:nvPr>
        </p:nvGraphicFramePr>
        <p:xfrm>
          <a:off x="355601" y="1651000"/>
          <a:ext cx="11304354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onecloud.b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44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7DFC1-41D2-49B9-ABCB-C7A8A20B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6F7DFC1-41D2-49B9-ABCB-C7A8A20B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6F7DFC1-41D2-49B9-ABCB-C7A8A20B7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E6F7DFC1-41D2-49B9-ABCB-C7A8A20B7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F86A0D-5FC4-45F6-9CD2-080F8D9E5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2F86A0D-5FC4-45F6-9CD2-080F8D9E5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2F86A0D-5FC4-45F6-9CD2-080F8D9E5E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52F86A0D-5FC4-45F6-9CD2-080F8D9E5E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62FA22-F22F-4218-96C8-F8BD60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262FA22-F22F-4218-96C8-F8BD60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262FA22-F22F-4218-96C8-F8BD6091D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1262FA22-F22F-4218-96C8-F8BD6091D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FB13EB-5291-46B4-AA58-7D5C2187A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8FB13EB-5291-46B4-AA58-7D5C2187A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8FB13EB-5291-46B4-AA58-7D5C2187A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8FB13EB-5291-46B4-AA58-7D5C2187A2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AEEADF-A98C-4F0B-9670-DA3529BF1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6BAEEADF-A98C-4F0B-9670-DA3529BF1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BAEEADF-A98C-4F0B-9670-DA3529BF1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6BAEEADF-A98C-4F0B-9670-DA3529BF1C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757F58-15E2-4577-91CC-C7AA5425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CE757F58-15E2-4577-91CC-C7AA5425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E757F58-15E2-4577-91CC-C7AA5425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CE757F58-15E2-4577-91CC-C7AA54259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EACC2B-440D-4D86-9846-1C797B1B5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1DEACC2B-440D-4D86-9846-1C797B1B5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1DEACC2B-440D-4D86-9846-1C797B1B5F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1DEACC2B-440D-4D86-9846-1C797B1B5F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8C6898-BD7A-4A22-873C-92CFC8E8F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A18C6898-BD7A-4A22-873C-92CFC8E8F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A18C6898-BD7A-4A22-873C-92CFC8E8F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A18C6898-BD7A-4A22-873C-92CFC8E8F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0E8FB9-DB91-4C00-88B2-47C3C5B5B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110E8FB9-DB91-4C00-88B2-47C3C5B5B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10E8FB9-DB91-4C00-88B2-47C3C5B5B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110E8FB9-DB91-4C00-88B2-47C3C5B5B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E1C778-8365-4B00-8BB4-EDC0825E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CFE1C778-8365-4B00-8BB4-EDC0825E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CFE1C778-8365-4B00-8BB4-EDC0825E0C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CFE1C778-8365-4B00-8BB4-EDC0825E0C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943A55-B941-4A29-8580-C4758492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C7943A55-B941-4A29-8580-C4758492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C7943A55-B941-4A29-8580-C4758492D1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C7943A55-B941-4A29-8580-C4758492D1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0EBA23-4B3D-4545-87F5-86FE53BD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graphicEl>
                                              <a:dgm id="{FE0EBA23-4B3D-4545-87F5-86FE53BD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FE0EBA23-4B3D-4545-87F5-86FE53BD0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>
                                            <p:graphicEl>
                                              <a:dgm id="{FE0EBA23-4B3D-4545-87F5-86FE53BD0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Съображени</a:t>
            </a:r>
            <a:r>
              <a:rPr lang="bg-BG" dirty="0"/>
              <a:t>я</a:t>
            </a:r>
            <a:r>
              <a:rPr lang="bg-BG" dirty="0" smtClean="0"/>
              <a:t> при хибриден облак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362307"/>
              </p:ext>
            </p:extLst>
          </p:nvPr>
        </p:nvGraphicFramePr>
        <p:xfrm>
          <a:off x="495300" y="1828800"/>
          <a:ext cx="109601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onecloud.b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1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2538CF-667C-4486-8620-B1C507101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4E2538CF-667C-4486-8620-B1C507101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E2538CF-667C-4486-8620-B1C507101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4E2538CF-667C-4486-8620-B1C507101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D48AE5-0E1E-4A33-BE39-EF2628DD2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A6D48AE5-0E1E-4A33-BE39-EF2628DD2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A6D48AE5-0E1E-4A33-BE39-EF2628DD2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A6D48AE5-0E1E-4A33-BE39-EF2628DD2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FCD7B-76CB-4BEF-9C42-65C13289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D28FCD7B-76CB-4BEF-9C42-65C13289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D28FCD7B-76CB-4BEF-9C42-65C132896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28FCD7B-76CB-4BEF-9C42-65C132896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64861-6AA9-4C94-8057-1B065ADD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6164861-6AA9-4C94-8057-1B065ADD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66164861-6AA9-4C94-8057-1B065ADD2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66164861-6AA9-4C94-8057-1B065ADD2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70B289-415B-45CC-9656-2E3D0415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870B289-415B-45CC-9656-2E3D0415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870B289-415B-45CC-9656-2E3D04159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3870B289-415B-45CC-9656-2E3D04159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664E5-B19A-457E-BA5B-4E5A4F8CC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933664E5-B19A-457E-BA5B-4E5A4F8CC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933664E5-B19A-457E-BA5B-4E5A4F8CC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933664E5-B19A-457E-BA5B-4E5A4F8CC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DABF9-2389-4852-842F-518B7FC4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A4DABF9-2389-4852-842F-518B7FC4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A4DABF9-2389-4852-842F-518B7FC4DB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A4DABF9-2389-4852-842F-518B7FC4DB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188081-D3F2-44A7-A35A-F0371560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1C188081-D3F2-44A7-A35A-F0371560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1C188081-D3F2-44A7-A35A-F03715604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1C188081-D3F2-44A7-A35A-F03715604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DB43FB-5E81-4F44-BA2A-EAB354E80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0DB43FB-5E81-4F44-BA2A-EAB354E80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0DB43FB-5E81-4F44-BA2A-EAB354E80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B0DB43FB-5E81-4F44-BA2A-EAB354E80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D3FAFD-E0E5-4824-B321-C204F9979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DD3FAFD-E0E5-4824-B321-C204F9979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DD3FAFD-E0E5-4824-B321-C204F9979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1DD3FAFD-E0E5-4824-B321-C204F9979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Пример</a:t>
            </a:r>
            <a:endParaRPr lang="en-GB" dirty="0"/>
          </a:p>
        </p:txBody>
      </p:sp>
      <p:pic>
        <p:nvPicPr>
          <p:cNvPr id="5" name="Picture 2" descr="onecloud.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507480" y="3258026"/>
            <a:ext cx="762000" cy="140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16" y="1408466"/>
            <a:ext cx="8841495" cy="4806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5816" y="4399098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Active Directory, </a:t>
            </a:r>
            <a:r>
              <a:rPr lang="en-US" dirty="0" smtClean="0"/>
              <a:t>File &amp; Print</a:t>
            </a:r>
            <a:r>
              <a:rPr lang="bg-BG" dirty="0" smtClean="0"/>
              <a:t> </a:t>
            </a:r>
            <a:endParaRPr lang="en-US" dirty="0" smtClean="0"/>
          </a:p>
          <a:p>
            <a:r>
              <a:rPr lang="en-US" dirty="0" smtClean="0"/>
              <a:t>Services</a:t>
            </a:r>
            <a:r>
              <a:rPr lang="bg-BG" dirty="0" smtClean="0"/>
              <a:t>, </a:t>
            </a:r>
            <a:r>
              <a:rPr lang="en-US" dirty="0"/>
              <a:t>ERP &amp; </a:t>
            </a:r>
            <a:r>
              <a:rPr lang="en-US" dirty="0" smtClean="0"/>
              <a:t>BI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35991" y="5845208"/>
            <a:ext cx="2941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Exchange Online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748780" y="1408467"/>
            <a:ext cx="2933700" cy="1895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07480" y="1756267"/>
            <a:ext cx="3248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 </a:t>
            </a:r>
            <a:r>
              <a:rPr lang="en-US" dirty="0" smtClean="0"/>
              <a:t>&amp; DB servers,</a:t>
            </a:r>
          </a:p>
          <a:p>
            <a:r>
              <a:rPr lang="en-US" dirty="0" smtClean="0"/>
              <a:t>Web Server,</a:t>
            </a:r>
          </a:p>
          <a:p>
            <a:r>
              <a:rPr lang="en-US" dirty="0" smtClean="0"/>
              <a:t>Active Directory</a:t>
            </a:r>
          </a:p>
          <a:p>
            <a:r>
              <a:rPr lang="en-US" dirty="0" smtClean="0"/>
              <a:t>Local and Remote Backup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5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 smtClean="0"/>
              <a:t>Мултиклауд</a:t>
            </a:r>
            <a:r>
              <a:rPr lang="bg-BG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</a:t>
            </a:r>
            <a:r>
              <a:rPr lang="bg-BG" dirty="0" smtClean="0"/>
              <a:t>Хибриден </a:t>
            </a:r>
            <a:r>
              <a:rPr lang="bg-BG" dirty="0" err="1" smtClean="0"/>
              <a:t>клауд</a:t>
            </a:r>
            <a:endParaRPr lang="en-GB" dirty="0"/>
          </a:p>
        </p:txBody>
      </p:sp>
      <p:pic>
        <p:nvPicPr>
          <p:cNvPr id="8194" name="Picture 2" descr="Ð¡Ð²ÑÑÐ·Ð°Ð½Ð¾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2682581"/>
            <a:ext cx="4044389" cy="26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Ð ÐµÐ·ÑÐ»ÑÐ°Ñ Ñ Ð¸Ð·Ð¾Ð±ÑÐ°Ð¶ÐµÐ½Ð¸Ðµ Ð·Ð° expendab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682581"/>
            <a:ext cx="3517557" cy="268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0500" y="541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Multi cloud solution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5592" y="5410200"/>
            <a:ext cx="2511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entury Gothic" panose="020B0502020202020204" pitchFamily="34" charset="0"/>
              </a:rPr>
              <a:t>Hybrid cloud solution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0" name="Picture 2" descr="onecloud.b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8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Хибриден </a:t>
            </a:r>
            <a:r>
              <a:rPr lang="bg-BG" dirty="0" err="1" smtClean="0"/>
              <a:t>клауд</a:t>
            </a:r>
            <a:r>
              <a:rPr lang="bg-BG" dirty="0" smtClean="0"/>
              <a:t> в цифри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155" y="18546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		</a:t>
            </a:r>
            <a:r>
              <a:rPr lang="bg-BG" b="1" dirty="0" smtClean="0"/>
              <a:t>  		</a:t>
            </a:r>
            <a:r>
              <a:rPr lang="en-GB" b="1" dirty="0" smtClean="0"/>
              <a:t>			</a:t>
            </a:r>
            <a:r>
              <a:rPr lang="bg-BG" dirty="0" smtClean="0"/>
              <a:t>Цена на пазар за </a:t>
            </a:r>
            <a:r>
              <a:rPr lang="en-GB" dirty="0" smtClean="0"/>
              <a:t>								</a:t>
            </a:r>
            <a:r>
              <a:rPr lang="bg-BG" dirty="0" smtClean="0"/>
              <a:t>облачни</a:t>
            </a:r>
            <a:r>
              <a:rPr lang="en-GB" dirty="0" smtClean="0"/>
              <a:t> </a:t>
            </a:r>
            <a:r>
              <a:rPr lang="bg-BG" dirty="0" smtClean="0"/>
              <a:t>хибридни</a:t>
            </a:r>
            <a:r>
              <a:rPr lang="en-GB" dirty="0" smtClean="0"/>
              <a:t> 								</a:t>
            </a:r>
            <a:r>
              <a:rPr lang="bg-BG" dirty="0" smtClean="0"/>
              <a:t>решения  до 2021г. </a:t>
            </a:r>
            <a:endParaRPr lang="bg-BG" dirty="0"/>
          </a:p>
          <a:p>
            <a:endParaRPr lang="bg-BG" b="1" dirty="0" smtClean="0"/>
          </a:p>
          <a:p>
            <a:endParaRPr lang="bg-BG" b="1" dirty="0" smtClean="0"/>
          </a:p>
          <a:p>
            <a:pPr marL="0" indent="0" algn="r">
              <a:buNone/>
            </a:pPr>
            <a:r>
              <a:rPr lang="en-GB" dirty="0" smtClean="0"/>
              <a:t>				</a:t>
            </a:r>
            <a:r>
              <a:rPr lang="bg-BG" dirty="0" smtClean="0"/>
              <a:t>		</a:t>
            </a:r>
            <a:r>
              <a:rPr lang="en-GB" dirty="0" smtClean="0"/>
              <a:t> </a:t>
            </a:r>
            <a:r>
              <a:rPr lang="bg-BG" dirty="0" smtClean="0"/>
              <a:t>До</a:t>
            </a:r>
            <a:r>
              <a:rPr lang="en-GB" dirty="0" smtClean="0"/>
              <a:t> 2020</a:t>
            </a:r>
            <a:r>
              <a:rPr lang="bg-BG" dirty="0" smtClean="0"/>
              <a:t>г</a:t>
            </a:r>
            <a:r>
              <a:rPr lang="en-GB" dirty="0" smtClean="0"/>
              <a:t>, </a:t>
            </a:r>
            <a:r>
              <a:rPr lang="bg-BG" dirty="0" smtClean="0"/>
              <a:t>корпоративна</a:t>
            </a:r>
            <a:r>
              <a:rPr lang="en-GB" dirty="0" smtClean="0"/>
              <a:t> </a:t>
            </a:r>
            <a:r>
              <a:rPr lang="en-GB" dirty="0"/>
              <a:t>"</a:t>
            </a:r>
            <a:r>
              <a:rPr lang="en-GB" dirty="0" smtClean="0"/>
              <a:t>No-Cloud</a:t>
            </a:r>
            <a:r>
              <a:rPr lang="en-GB" dirty="0"/>
              <a:t>" </a:t>
            </a:r>
            <a:r>
              <a:rPr lang="bg-BG" dirty="0" smtClean="0"/>
              <a:t>политика</a:t>
            </a:r>
            <a:r>
              <a:rPr lang="en-GB" dirty="0" smtClean="0"/>
              <a:t> </a:t>
            </a:r>
            <a:r>
              <a:rPr lang="bg-BG" dirty="0" smtClean="0"/>
              <a:t>ще бъде необичайна,</a:t>
            </a:r>
          </a:p>
          <a:p>
            <a:pPr marL="0" indent="0" algn="r">
              <a:buNone/>
            </a:pPr>
            <a:r>
              <a:rPr lang="bg-BG" dirty="0" smtClean="0"/>
              <a:t> подобно на</a:t>
            </a:r>
            <a:r>
              <a:rPr lang="en-GB" dirty="0" smtClean="0"/>
              <a:t> </a:t>
            </a:r>
            <a:r>
              <a:rPr lang="bg-BG" dirty="0" smtClean="0"/>
              <a:t> </a:t>
            </a:r>
            <a:r>
              <a:rPr lang="en-GB" dirty="0" smtClean="0"/>
              <a:t> </a:t>
            </a:r>
          </a:p>
          <a:p>
            <a:pPr marL="0" indent="0" algn="r">
              <a:buNone/>
            </a:pPr>
            <a:r>
              <a:rPr lang="en-GB" dirty="0" smtClean="0"/>
              <a:t>"No-Internet" </a:t>
            </a:r>
            <a:r>
              <a:rPr lang="bg-BG" dirty="0" smtClean="0"/>
              <a:t>политиката е</a:t>
            </a:r>
            <a:r>
              <a:rPr lang="en-GB" dirty="0" smtClean="0"/>
              <a:t> </a:t>
            </a:r>
            <a:r>
              <a:rPr lang="bg-BG" dirty="0" smtClean="0"/>
              <a:t>днес - </a:t>
            </a:r>
            <a:r>
              <a:rPr lang="en-GB" b="1" dirty="0" smtClean="0"/>
              <a:t>Gartner</a:t>
            </a:r>
            <a:endParaRPr lang="en-GB" b="1" dirty="0"/>
          </a:p>
          <a:p>
            <a:pPr algn="r"/>
            <a:endParaRPr lang="bg-BG" b="1" dirty="0"/>
          </a:p>
          <a:p>
            <a:endParaRPr lang="bg-BG" b="1" dirty="0"/>
          </a:p>
          <a:p>
            <a:endParaRPr lang="en-GB" dirty="0"/>
          </a:p>
        </p:txBody>
      </p:sp>
      <p:pic>
        <p:nvPicPr>
          <p:cNvPr id="5" name="Picture 2" descr="onecloud.b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308" y="2403231"/>
            <a:ext cx="3540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$91,740,000,000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454769"/>
            <a:ext cx="239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~ 0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0513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Кои сме ние и защо Стоун?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0977437"/>
              </p:ext>
            </p:extLst>
          </p:nvPr>
        </p:nvGraphicFramePr>
        <p:xfrm>
          <a:off x="635000" y="1690688"/>
          <a:ext cx="10922000" cy="247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41889367"/>
              </p:ext>
            </p:extLst>
          </p:nvPr>
        </p:nvGraphicFramePr>
        <p:xfrm>
          <a:off x="139700" y="4187825"/>
          <a:ext cx="11353800" cy="231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Picture 2" descr="onecloud.b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2672" y="201131"/>
            <a:ext cx="872083" cy="4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2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1646</Words>
  <Application>Microsoft Office PowerPoint</Application>
  <PresentationFormat>Widescreen</PresentationFormat>
  <Paragraphs>115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Хибридният облак</vt:lpstr>
      <vt:lpstr>Какво е хибриден облак</vt:lpstr>
      <vt:lpstr>Най-популярни хибридни сценарии</vt:lpstr>
      <vt:lpstr>Ползи за бизнеса</vt:lpstr>
      <vt:lpstr>Съображения при хибриден облак</vt:lpstr>
      <vt:lpstr>Пример</vt:lpstr>
      <vt:lpstr>Мултиклауд vs Хибриден клауд</vt:lpstr>
      <vt:lpstr>Хибриден клауд в цифри</vt:lpstr>
      <vt:lpstr>Кои сме ние и защо Стоун?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Хибридния облак</dc:title>
  <dc:creator>Nikola Kreovski</dc:creator>
  <cp:lastModifiedBy>Nikola Kreovski</cp:lastModifiedBy>
  <cp:revision>71</cp:revision>
  <dcterms:created xsi:type="dcterms:W3CDTF">2018-03-28T08:04:08Z</dcterms:created>
  <dcterms:modified xsi:type="dcterms:W3CDTF">2018-03-30T05:35:57Z</dcterms:modified>
</cp:coreProperties>
</file>