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handoutMasterIdLst>
    <p:handoutMasterId r:id="rId23"/>
  </p:handoutMasterIdLst>
  <p:sldIdLst>
    <p:sldId id="1437" r:id="rId2"/>
    <p:sldId id="1482" r:id="rId3"/>
    <p:sldId id="1483" r:id="rId4"/>
    <p:sldId id="1484" r:id="rId5"/>
    <p:sldId id="1485" r:id="rId6"/>
    <p:sldId id="1486" r:id="rId7"/>
    <p:sldId id="1464" r:id="rId8"/>
    <p:sldId id="1487" r:id="rId9"/>
    <p:sldId id="1488" r:id="rId10"/>
    <p:sldId id="1489" r:id="rId11"/>
    <p:sldId id="1490" r:id="rId12"/>
    <p:sldId id="1456" r:id="rId13"/>
    <p:sldId id="1492" r:id="rId14"/>
    <p:sldId id="1493" r:id="rId15"/>
    <p:sldId id="1495" r:id="rId16"/>
    <p:sldId id="1496" r:id="rId17"/>
    <p:sldId id="1497" r:id="rId18"/>
    <p:sldId id="1498" r:id="rId19"/>
    <p:sldId id="1431" r:id="rId20"/>
    <p:sldId id="1432" r:id="rId21"/>
  </p:sldIdLst>
  <p:sldSz cx="12188825"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itle and About this Presentation" id="{4D222958-F322-674D-AE15-7FCF13FAC161}">
          <p14:sldIdLst>
            <p14:sldId id="1437"/>
          </p14:sldIdLst>
        </p14:section>
        <p14:section name="Science Fiction &amp; the Autonomous Future" id="{3CDBC1E6-2452-984A-8129-4859B7C4290A}">
          <p14:sldIdLst>
            <p14:sldId id="1482"/>
          </p14:sldIdLst>
        </p14:section>
        <p14:section name="Macroeconomic Forces &amp; the Impact on Business &amp; IT" id="{A392FD7C-78A7-E84B-B4D0-76C411628C0A}">
          <p14:sldIdLst>
            <p14:sldId id="1483"/>
            <p14:sldId id="1484"/>
            <p14:sldId id="1485"/>
          </p14:sldIdLst>
        </p14:section>
        <p14:section name="Data, the New Currency" id="{6779584E-4DD1-F14B-8547-7D722FDF459A}">
          <p14:sldIdLst>
            <p14:sldId id="1486"/>
            <p14:sldId id="1464"/>
            <p14:sldId id="1487"/>
          </p14:sldIdLst>
        </p14:section>
        <p14:section name="Three Business Imperatives to Monetize Data" id="{EA7F6D8A-AAE6-BD43-919D-CB0002C949B9}">
          <p14:sldIdLst>
            <p14:sldId id="1488"/>
          </p14:sldIdLst>
        </p14:section>
        <p14:section name="Oracle's Solution to Monetizing Data" id="{62546CF4-4FE1-5841-AF17-DE5FF93177C1}">
          <p14:sldIdLst>
            <p14:sldId id="1489"/>
            <p14:sldId id="1490"/>
            <p14:sldId id="1456"/>
            <p14:sldId id="1492"/>
            <p14:sldId id="1493"/>
          </p14:sldIdLst>
        </p14:section>
        <p14:section name="Extending Autonomous Cloud to Platform Services" id="{656B28DE-3681-B948-806E-C96A2ECA33F2}">
          <p14:sldIdLst/>
        </p14:section>
        <p14:section name="How Autonomous Database can Help DBAs &amp; LoB" id="{6AAD66C9-D0CC-2447-B71B-8799BC8EA7B0}">
          <p14:sldIdLst>
            <p14:sldId id="1495"/>
            <p14:sldId id="1496"/>
          </p14:sldIdLst>
        </p14:section>
        <p14:section name="Transforming the Business with Oracle Autonomous Database" id="{71D1E596-C180-F247-9E7A-9F92E15C7129}">
          <p14:sldIdLst>
            <p14:sldId id="1497"/>
          </p14:sldIdLst>
        </p14:section>
        <p14:section name="Wrap Up &amp; Discover More" id="{18301B88-7112-2344-9D3B-C2923C1BEABC}">
          <p14:sldIdLst>
            <p14:sldId id="1498"/>
            <p14:sldId id="1431"/>
            <p14:sldId id="1432"/>
          </p14:sldIdLst>
        </p14:section>
      </p14:sectionLst>
    </p:ext>
    <p:ext uri="{EFAFB233-063F-42B5-8137-9DF3F51BA10A}">
      <p15:sldGuideLst xmlns:p15="http://schemas.microsoft.com/office/powerpoint/2012/main"/>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rin Kim" initials="EK" lastIdx="0"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B3B33"/>
    <a:srgbClr val="983550"/>
    <a:srgbClr val="A0324E"/>
    <a:srgbClr val="8C4160"/>
    <a:srgbClr val="99324E"/>
    <a:srgbClr val="017C95"/>
    <a:srgbClr val="00758F"/>
    <a:srgbClr val="F80000"/>
    <a:srgbClr val="00A3DB"/>
    <a:srgbClr val="3A913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77" autoAdjust="0"/>
    <p:restoredTop sz="86938" autoAdjust="0"/>
  </p:normalViewPr>
  <p:slideViewPr>
    <p:cSldViewPr snapToGrid="0">
      <p:cViewPr varScale="1">
        <p:scale>
          <a:sx n="91" d="100"/>
          <a:sy n="91" d="100"/>
        </p:scale>
        <p:origin x="192" y="520"/>
      </p:cViewPr>
      <p:guideLst/>
    </p:cSldViewPr>
  </p:slideViewPr>
  <p:outlineViewPr>
    <p:cViewPr>
      <p:scale>
        <a:sx n="33" d="100"/>
        <a:sy n="33" d="100"/>
      </p:scale>
      <p:origin x="0" y="0"/>
    </p:cViewPr>
  </p:outlineViewPr>
  <p:notesTextViewPr>
    <p:cViewPr>
      <p:scale>
        <a:sx n="95" d="100"/>
        <a:sy n="95" d="100"/>
      </p:scale>
      <p:origin x="0" y="0"/>
    </p:cViewPr>
  </p:notesTextViewPr>
  <p:sorterViewPr>
    <p:cViewPr>
      <p:scale>
        <a:sx n="80" d="100"/>
        <a:sy n="80" d="100"/>
      </p:scale>
      <p:origin x="0" y="24016"/>
    </p:cViewPr>
  </p:sorterViewPr>
  <p:notesViewPr>
    <p:cSldViewPr snapToGrid="0" snapToObjects="1">
      <p:cViewPr varScale="1">
        <p:scale>
          <a:sx n="101" d="100"/>
          <a:sy n="101" d="100"/>
        </p:scale>
        <p:origin x="4536" y="20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handoutMaster" Target="handoutMasters/handout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E859F61-E769-E04B-9176-024CACC0559F}" type="datetime1">
              <a:rPr lang="en-IN" smtClean="0"/>
              <a:t>26/03/19</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724E56A-BA95-2546-B3B2-E990E44E49FC}" type="slidenum">
              <a:rPr lang="en-US" smtClean="0"/>
              <a:t>‹#›</a:t>
            </a:fld>
            <a:endParaRPr lang="en-US"/>
          </a:p>
        </p:txBody>
      </p:sp>
    </p:spTree>
    <p:extLst>
      <p:ext uri="{BB962C8B-B14F-4D97-AF65-F5344CB8AC3E}">
        <p14:creationId xmlns:p14="http://schemas.microsoft.com/office/powerpoint/2010/main" val="73335394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9FA2C70-E289-E542-8D34-0A9BC9C4D3CB}" type="datetime1">
              <a:rPr lang="en-IN" smtClean="0"/>
              <a:t>26/03/19</a:t>
            </a:fld>
            <a:endParaRPr lang="en-US"/>
          </a:p>
        </p:txBody>
      </p:sp>
      <p:sp>
        <p:nvSpPr>
          <p:cNvPr id="4" name="Slide Image Placeholder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46CC4F5-8BAE-8444-BCCC-0C2A7C2928B4}" type="slidenum">
              <a:rPr lang="en-US" smtClean="0"/>
              <a:t>‹#›</a:t>
            </a:fld>
            <a:endParaRPr lang="en-US"/>
          </a:p>
        </p:txBody>
      </p:sp>
    </p:spTree>
    <p:extLst>
      <p:ext uri="{BB962C8B-B14F-4D97-AF65-F5344CB8AC3E}">
        <p14:creationId xmlns:p14="http://schemas.microsoft.com/office/powerpoint/2010/main" val="1753342392"/>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time.com/money/4936732/equifaxs-massive-data-breach-has-cost-the-company-4-billion-so-far/"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46CC4F5-8BAE-8444-BCCC-0C2A7C2928B4}" type="slidenum">
              <a:rPr lang="en-US" smtClean="0">
                <a:solidFill>
                  <a:prstClr val="black"/>
                </a:solidFill>
              </a:rPr>
              <a:pPr/>
              <a:t>1</a:t>
            </a:fld>
            <a:endParaRPr lang="en-US">
              <a:solidFill>
                <a:prstClr val="black"/>
              </a:solidFill>
            </a:endParaRPr>
          </a:p>
        </p:txBody>
      </p:sp>
    </p:spTree>
    <p:extLst>
      <p:ext uri="{BB962C8B-B14F-4D97-AF65-F5344CB8AC3E}">
        <p14:creationId xmlns:p14="http://schemas.microsoft.com/office/powerpoint/2010/main" val="5914468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381000"/>
            <a:ext cx="4572000" cy="2573338"/>
          </a:xfrm>
        </p:spPr>
      </p:sp>
      <p:sp>
        <p:nvSpPr>
          <p:cNvPr id="3" name="Notes Placeholder 2"/>
          <p:cNvSpPr>
            <a:spLocks noGrp="1"/>
          </p:cNvSpPr>
          <p:nvPr>
            <p:ph type="body" idx="1"/>
          </p:nvPr>
        </p:nvSpPr>
        <p:spPr/>
        <p:txBody>
          <a:bodyPr>
            <a:normAutofit fontScale="47500" lnSpcReduction="20000"/>
          </a:bodyPr>
          <a:lstStyle/>
          <a:p>
            <a:r>
              <a:rPr lang="en-US" sz="1600" b="0" i="0" kern="1200" dirty="0">
                <a:solidFill>
                  <a:schemeClr val="tx1"/>
                </a:solidFill>
                <a:effectLst/>
                <a:latin typeface="+mn-lt"/>
                <a:ea typeface="+mn-ea"/>
                <a:cs typeface="+mn-cs"/>
              </a:rPr>
              <a:t>Maximize the Value of Data:</a:t>
            </a:r>
          </a:p>
          <a:p>
            <a:endParaRPr lang="en-US" sz="1600" b="0" i="0" kern="1200" dirty="0">
              <a:solidFill>
                <a:schemeClr val="tx1"/>
              </a:solidFill>
              <a:effectLst/>
              <a:latin typeface="+mn-lt"/>
              <a:ea typeface="+mn-ea"/>
              <a:cs typeface="+mn-cs"/>
            </a:endParaRPr>
          </a:p>
          <a:p>
            <a:r>
              <a:rPr lang="en-US" sz="1600" b="0" i="0" kern="1200" dirty="0">
                <a:solidFill>
                  <a:schemeClr val="tx1"/>
                </a:solidFill>
                <a:effectLst/>
                <a:latin typeface="+mn-lt"/>
                <a:ea typeface="+mn-ea"/>
                <a:cs typeface="+mn-cs"/>
              </a:rPr>
              <a:t>To specifically address the data and how to get</a:t>
            </a:r>
            <a:r>
              <a:rPr lang="en-US" sz="1600" b="0" i="0" kern="1200" baseline="0" dirty="0">
                <a:solidFill>
                  <a:schemeClr val="tx1"/>
                </a:solidFill>
                <a:effectLst/>
                <a:latin typeface="+mn-lt"/>
                <a:ea typeface="+mn-ea"/>
                <a:cs typeface="+mn-cs"/>
              </a:rPr>
              <a:t> the most out of your data we introduced Oracle Autonomous Database Cloud </a:t>
            </a:r>
            <a:r>
              <a:rPr lang="mr-IN" sz="1600" b="0" i="0" kern="1200" baseline="0" dirty="0">
                <a:solidFill>
                  <a:schemeClr val="tx1"/>
                </a:solidFill>
                <a:effectLst/>
                <a:latin typeface="+mn-lt"/>
                <a:ea typeface="+mn-ea"/>
                <a:cs typeface="+mn-cs"/>
              </a:rPr>
              <a:t>–</a:t>
            </a:r>
            <a:r>
              <a:rPr lang="en-US" sz="1600" b="0" i="0" kern="1200" baseline="0" dirty="0">
                <a:solidFill>
                  <a:schemeClr val="tx1"/>
                </a:solidFill>
                <a:effectLst/>
                <a:latin typeface="+mn-lt"/>
                <a:ea typeface="+mn-ea"/>
                <a:cs typeface="+mn-cs"/>
              </a:rPr>
              <a:t> worlds first autonomous database!</a:t>
            </a:r>
          </a:p>
          <a:p>
            <a:endParaRPr lang="en-US" sz="1600" b="0" i="0" kern="1200" baseline="0" dirty="0">
              <a:solidFill>
                <a:schemeClr val="tx1"/>
              </a:solidFill>
              <a:effectLst/>
              <a:latin typeface="+mn-lt"/>
              <a:ea typeface="+mn-ea"/>
              <a:cs typeface="+mn-cs"/>
            </a:endParaRPr>
          </a:p>
          <a:p>
            <a:r>
              <a:rPr lang="en-US" sz="1600" b="0" i="0" kern="1200" dirty="0">
                <a:solidFill>
                  <a:schemeClr val="tx1"/>
                </a:solidFill>
                <a:effectLst/>
                <a:latin typeface="+mn-lt"/>
                <a:ea typeface="+mn-ea"/>
                <a:cs typeface="+mn-cs"/>
              </a:rPr>
              <a:t>In doing so we are pioneering an entirely new industry category </a:t>
            </a:r>
            <a:r>
              <a:rPr lang="mr-IN" sz="1600" b="0" i="0" kern="1200" dirty="0">
                <a:solidFill>
                  <a:schemeClr val="tx1"/>
                </a:solidFill>
                <a:effectLst/>
                <a:latin typeface="+mn-lt"/>
                <a:ea typeface="+mn-ea"/>
                <a:cs typeface="+mn-cs"/>
              </a:rPr>
              <a:t>–</a:t>
            </a:r>
            <a:r>
              <a:rPr lang="en-US" sz="1600" b="0" i="0" kern="1200" dirty="0">
                <a:solidFill>
                  <a:schemeClr val="tx1"/>
                </a:solidFill>
                <a:effectLst/>
                <a:latin typeface="+mn-lt"/>
                <a:ea typeface="+mn-ea"/>
                <a:cs typeface="+mn-cs"/>
              </a:rPr>
              <a:t> one that allows organizations to free themselves from the</a:t>
            </a:r>
            <a:r>
              <a:rPr lang="en-US" sz="1600" b="0" i="0" kern="1200" baseline="0" dirty="0">
                <a:solidFill>
                  <a:schemeClr val="tx1"/>
                </a:solidFill>
                <a:effectLst/>
                <a:latin typeface="+mn-lt"/>
                <a:ea typeface="+mn-ea"/>
                <a:cs typeface="+mn-cs"/>
              </a:rPr>
              <a:t> manual activities and constraints that bog IT down (e.g. 72% on maintenance) and focus on </a:t>
            </a:r>
            <a:r>
              <a:rPr lang="en-US" sz="1600" b="0" i="0" kern="1200" baseline="0" dirty="0" err="1">
                <a:solidFill>
                  <a:schemeClr val="tx1"/>
                </a:solidFill>
                <a:effectLst/>
                <a:latin typeface="+mn-lt"/>
                <a:ea typeface="+mn-ea"/>
                <a:cs typeface="+mn-cs"/>
              </a:rPr>
              <a:t>dribving</a:t>
            </a:r>
            <a:r>
              <a:rPr lang="en-US" sz="1600" b="0" i="0" kern="1200" baseline="0" dirty="0">
                <a:solidFill>
                  <a:schemeClr val="tx1"/>
                </a:solidFill>
                <a:effectLst/>
                <a:latin typeface="+mn-lt"/>
                <a:ea typeface="+mn-ea"/>
                <a:cs typeface="+mn-cs"/>
              </a:rPr>
              <a:t> the business forward.</a:t>
            </a:r>
          </a:p>
          <a:p>
            <a:endParaRPr lang="en-US" sz="1600" b="0" i="0" kern="1200" baseline="0" dirty="0">
              <a:solidFill>
                <a:schemeClr val="tx1"/>
              </a:solidFill>
              <a:effectLst/>
              <a:latin typeface="+mn-lt"/>
              <a:ea typeface="+mn-ea"/>
              <a:cs typeface="+mn-cs"/>
            </a:endParaRPr>
          </a:p>
          <a:p>
            <a:r>
              <a:rPr lang="en-US" sz="1600" b="0" i="0" kern="1200" baseline="0" dirty="0">
                <a:solidFill>
                  <a:schemeClr val="tx1"/>
                </a:solidFill>
                <a:effectLst/>
                <a:latin typeface="+mn-lt"/>
                <a:ea typeface="+mn-ea"/>
                <a:cs typeface="+mn-cs"/>
              </a:rPr>
              <a:t>Oracle ADBC is built on three visionary pillars:</a:t>
            </a:r>
          </a:p>
          <a:p>
            <a:pPr marL="228600" indent="-228600">
              <a:buAutoNum type="arabicPeriod"/>
            </a:pPr>
            <a:r>
              <a:rPr lang="en-US" sz="1600" b="0" i="0" kern="1200" baseline="0" dirty="0">
                <a:solidFill>
                  <a:schemeClr val="tx1"/>
                </a:solidFill>
                <a:effectLst/>
                <a:latin typeface="+mn-lt"/>
                <a:ea typeface="+mn-ea"/>
                <a:cs typeface="+mn-cs"/>
              </a:rPr>
              <a:t>Self-Driving:</a:t>
            </a:r>
          </a:p>
          <a:p>
            <a:pPr marL="0" indent="0">
              <a:buNone/>
            </a:pPr>
            <a:r>
              <a:rPr lang="en-US" sz="1600" b="0" i="0" kern="1200" baseline="0" dirty="0">
                <a:solidFill>
                  <a:schemeClr val="tx1"/>
                </a:solidFill>
                <a:effectLst/>
                <a:latin typeface="+mn-lt"/>
                <a:ea typeface="+mn-ea"/>
                <a:cs typeface="+mn-cs"/>
              </a:rPr>
              <a:t>Oracle ADB runs itself - </a:t>
            </a:r>
            <a:r>
              <a:rPr lang="en-US" sz="1600" b="0" i="0" kern="1200" dirty="0">
                <a:solidFill>
                  <a:schemeClr val="tx1"/>
                </a:solidFill>
                <a:effectLst/>
                <a:latin typeface="+mn-lt"/>
                <a:ea typeface="+mn-ea"/>
                <a:cs typeface="+mn-cs"/>
              </a:rPr>
              <a:t>provisions, secures, monitors, backs up, recovers and troubleshoots</a:t>
            </a:r>
            <a:r>
              <a:rPr lang="en-US" sz="1600" b="0" i="0" kern="1200" baseline="0" dirty="0">
                <a:solidFill>
                  <a:schemeClr val="tx1"/>
                </a:solidFill>
                <a:effectLst/>
                <a:latin typeface="+mn-lt"/>
                <a:ea typeface="+mn-ea"/>
                <a:cs typeface="+mn-cs"/>
              </a:rPr>
              <a:t> without any human intervention </a:t>
            </a:r>
            <a:r>
              <a:rPr lang="mr-IN" sz="1600" b="0" i="0" kern="1200" baseline="0" dirty="0">
                <a:solidFill>
                  <a:schemeClr val="tx1"/>
                </a:solidFill>
                <a:effectLst/>
                <a:latin typeface="+mn-lt"/>
                <a:ea typeface="+mn-ea"/>
                <a:cs typeface="+mn-cs"/>
              </a:rPr>
              <a:t>–</a:t>
            </a:r>
            <a:r>
              <a:rPr lang="en-US" sz="1600" b="0" i="0" kern="1200" baseline="0" dirty="0">
                <a:solidFill>
                  <a:schemeClr val="tx1"/>
                </a:solidFill>
                <a:effectLst/>
                <a:latin typeface="+mn-lt"/>
                <a:ea typeface="+mn-ea"/>
                <a:cs typeface="+mn-cs"/>
              </a:rPr>
              <a:t> saves valuable human labor that can be repurposed towards helping create new IT architectures that can better support business growth/innovation. By removing human element in these administrative tasks reduce human error equation that helps save costs </a:t>
            </a:r>
            <a:r>
              <a:rPr lang="mr-IN" sz="1600" b="0" i="0" kern="1200" baseline="0" dirty="0">
                <a:solidFill>
                  <a:schemeClr val="tx1"/>
                </a:solidFill>
                <a:effectLst/>
                <a:latin typeface="+mn-lt"/>
                <a:ea typeface="+mn-ea"/>
                <a:cs typeface="+mn-cs"/>
              </a:rPr>
              <a:t>–</a:t>
            </a:r>
            <a:r>
              <a:rPr lang="en-US" sz="1600" b="0" i="0" kern="1200" baseline="0" dirty="0">
                <a:solidFill>
                  <a:schemeClr val="tx1"/>
                </a:solidFill>
                <a:effectLst/>
                <a:latin typeface="+mn-lt"/>
                <a:ea typeface="+mn-ea"/>
                <a:cs typeface="+mn-cs"/>
              </a:rPr>
              <a:t> sometimes significant </a:t>
            </a:r>
          </a:p>
          <a:p>
            <a:pPr marL="0" indent="0">
              <a:buNone/>
            </a:pPr>
            <a:endParaRPr lang="en-US" sz="1600" b="0" i="0" kern="1200" baseline="0" dirty="0">
              <a:solidFill>
                <a:schemeClr val="tx1"/>
              </a:solidFill>
              <a:effectLst/>
              <a:latin typeface="+mn-lt"/>
              <a:ea typeface="+mn-ea"/>
              <a:cs typeface="+mn-cs"/>
            </a:endParaRPr>
          </a:p>
          <a:p>
            <a:pPr marL="0" indent="0">
              <a:buFont typeface="Arial" charset="0"/>
              <a:buNone/>
            </a:pPr>
            <a:r>
              <a:rPr lang="en-US" sz="1600" b="0" i="0" kern="1200" baseline="0" dirty="0">
                <a:solidFill>
                  <a:schemeClr val="tx1"/>
                </a:solidFill>
                <a:effectLst/>
                <a:latin typeface="+mn-lt"/>
                <a:ea typeface="+mn-ea"/>
                <a:cs typeface="+mn-cs"/>
              </a:rPr>
              <a:t>2. Self-Securing:</a:t>
            </a:r>
          </a:p>
          <a:p>
            <a:r>
              <a:rPr lang="en-US" sz="1600" b="0" i="0" kern="1200" dirty="0">
                <a:solidFill>
                  <a:schemeClr val="tx1"/>
                </a:solidFill>
                <a:effectLst/>
                <a:latin typeface="+mn-lt"/>
                <a:ea typeface="+mn-ea"/>
                <a:cs typeface="+mn-cs"/>
              </a:rPr>
              <a:t>Oracle</a:t>
            </a:r>
            <a:r>
              <a:rPr lang="en-US" sz="1600" b="0" i="0" kern="1200" baseline="0" dirty="0">
                <a:solidFill>
                  <a:schemeClr val="tx1"/>
                </a:solidFill>
                <a:effectLst/>
                <a:latin typeface="+mn-lt"/>
                <a:ea typeface="+mn-ea"/>
                <a:cs typeface="+mn-cs"/>
              </a:rPr>
              <a:t> ADB keeps your most valuable asset (your data) secure for you. </a:t>
            </a:r>
            <a:r>
              <a:rPr lang="en-US" sz="1600" kern="1200" dirty="0">
                <a:solidFill>
                  <a:schemeClr val="tx1"/>
                </a:solidFill>
                <a:effectLst/>
                <a:latin typeface="+mn-lt"/>
                <a:ea typeface="+mn-ea"/>
                <a:cs typeface="+mn-cs"/>
              </a:rPr>
              <a:t>The Autonomous Database is more secure than a manually operated database because it protects itself rather than having to wait for an available administrator. This applies to defenses against both external and internal attacks - </a:t>
            </a:r>
            <a:r>
              <a:rPr lang="en-US" sz="1600" b="0" i="0" kern="1200" baseline="0" dirty="0">
                <a:solidFill>
                  <a:schemeClr val="tx1"/>
                </a:solidFill>
                <a:effectLst/>
                <a:latin typeface="+mn-lt"/>
                <a:ea typeface="+mn-ea"/>
                <a:cs typeface="+mn-cs"/>
              </a:rPr>
              <a:t>a</a:t>
            </a:r>
            <a:r>
              <a:rPr lang="en-US" sz="1600" b="0" i="0" kern="1200" dirty="0">
                <a:solidFill>
                  <a:schemeClr val="tx1"/>
                </a:solidFill>
                <a:effectLst/>
                <a:latin typeface="+mn-lt"/>
                <a:ea typeface="+mn-ea"/>
                <a:cs typeface="+mn-cs"/>
              </a:rPr>
              <a:t>utomatically applies security updates while running to protect against cyberattacks, and automatically encrypts all data</a:t>
            </a:r>
          </a:p>
          <a:p>
            <a:endParaRPr lang="en-US" sz="1600" b="0" i="0" kern="1200" dirty="0">
              <a:solidFill>
                <a:schemeClr val="tx1"/>
              </a:solidFill>
              <a:effectLst/>
              <a:latin typeface="+mn-lt"/>
              <a:ea typeface="+mn-ea"/>
              <a:cs typeface="+mn-cs"/>
            </a:endParaRPr>
          </a:p>
          <a:p>
            <a:r>
              <a:rPr lang="en-US" sz="1600" b="0" i="0" kern="1200" dirty="0">
                <a:solidFill>
                  <a:schemeClr val="tx1"/>
                </a:solidFill>
                <a:effectLst/>
                <a:latin typeface="+mn-lt"/>
                <a:ea typeface="+mn-ea"/>
                <a:cs typeface="+mn-cs"/>
              </a:rPr>
              <a:t>3. Self Repairing:</a:t>
            </a:r>
          </a:p>
          <a:p>
            <a:pPr marL="0" marR="0" indent="0" algn="l" defTabSz="914400" rtl="0" eaLnBrk="1" fontAlgn="auto" latinLnBrk="0" hangingPunct="1">
              <a:lnSpc>
                <a:spcPct val="100000"/>
              </a:lnSpc>
              <a:spcBef>
                <a:spcPts val="600"/>
              </a:spcBef>
              <a:spcAft>
                <a:spcPts val="0"/>
              </a:spcAft>
              <a:buClrTx/>
              <a:buSzTx/>
              <a:buFontTx/>
              <a:buNone/>
              <a:tabLst/>
              <a:defRPr/>
            </a:pPr>
            <a:r>
              <a:rPr lang="en-US" sz="1600" kern="1200" dirty="0">
                <a:solidFill>
                  <a:schemeClr val="tx1"/>
                </a:solidFill>
                <a:effectLst/>
                <a:latin typeface="+mn-lt"/>
                <a:ea typeface="+mn-ea"/>
                <a:cs typeface="+mn-cs"/>
              </a:rPr>
              <a:t>The Autonomous Database is more reliable than a manually operated database. At startup, it automatically establishes a triple-mirrored scale-out configuration in one regional cloud datacenter, with an optional full standby copy in another region - automatically recovers from any physical failures whether at the server or datacenter level. It has the ability to rewind data to a point in time in the past to back out user errors. By applying software updates in a rolling fashion it keeps the application online during updates of the database, </a:t>
            </a:r>
            <a:r>
              <a:rPr lang="en-US" sz="1600" kern="1200" dirty="0" err="1">
                <a:solidFill>
                  <a:schemeClr val="tx1"/>
                </a:solidFill>
                <a:effectLst/>
                <a:latin typeface="+mn-lt"/>
                <a:ea typeface="+mn-ea"/>
                <a:cs typeface="+mn-cs"/>
              </a:rPr>
              <a:t>clusterware</a:t>
            </a:r>
            <a:r>
              <a:rPr lang="en-US" sz="1600" kern="1200" dirty="0">
                <a:solidFill>
                  <a:schemeClr val="tx1"/>
                </a:solidFill>
                <a:effectLst/>
                <a:latin typeface="+mn-lt"/>
                <a:ea typeface="+mn-ea"/>
                <a:cs typeface="+mn-cs"/>
              </a:rPr>
              <a:t>, OS, VM, hypervisor, or firmware. This helps keep the business running without interruption</a:t>
            </a:r>
            <a:endParaRPr lang="en-US" sz="1600" dirty="0"/>
          </a:p>
          <a:p>
            <a:endParaRPr lang="en-US" sz="1600" b="0" i="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600"/>
              </a:spcBef>
              <a:spcAft>
                <a:spcPts val="0"/>
              </a:spcAft>
              <a:buClrTx/>
              <a:buSzTx/>
              <a:buFontTx/>
              <a:buNone/>
              <a:tabLst/>
              <a:defRPr/>
            </a:pPr>
            <a:r>
              <a:rPr lang="en-US" sz="1600" b="0" i="0" kern="1200" dirty="0">
                <a:solidFill>
                  <a:schemeClr val="tx1"/>
                </a:solidFill>
                <a:effectLst/>
                <a:latin typeface="+mn-lt"/>
                <a:ea typeface="+mn-ea"/>
                <a:cs typeface="+mn-cs"/>
              </a:rPr>
              <a:t>Designed to perform,</a:t>
            </a:r>
            <a:r>
              <a:rPr lang="en-US" sz="1600" b="0" i="0" kern="1200" baseline="0" dirty="0">
                <a:solidFill>
                  <a:schemeClr val="tx1"/>
                </a:solidFill>
                <a:effectLst/>
                <a:latin typeface="+mn-lt"/>
                <a:ea typeface="+mn-ea"/>
                <a:cs typeface="+mn-cs"/>
              </a:rPr>
              <a:t> giving rapid results to your analytical queries and OLTP transactions. </a:t>
            </a:r>
            <a:r>
              <a:rPr lang="en-US" sz="1600" kern="1200" dirty="0">
                <a:solidFill>
                  <a:schemeClr val="tx1"/>
                </a:solidFill>
                <a:effectLst/>
                <a:latin typeface="+mn-lt"/>
                <a:ea typeface="+mn-ea"/>
                <a:cs typeface="+mn-cs"/>
              </a:rPr>
              <a:t>Autonomous database automatically tunes itself using Machine Learning algorithms including automatically creating any indexes needed to accelerate applications. Users get the ultimate simplicity of a “load and go” architecture in which they can simply load their data and run</a:t>
            </a:r>
            <a:r>
              <a:rPr lang="en-US" sz="1600" kern="1200" baseline="0" dirty="0">
                <a:solidFill>
                  <a:schemeClr val="tx1"/>
                </a:solidFill>
                <a:effectLst/>
                <a:latin typeface="+mn-lt"/>
                <a:ea typeface="+mn-ea"/>
                <a:cs typeface="+mn-cs"/>
              </a:rPr>
              <a:t> their queries thus benefitting from quicker time to insights</a:t>
            </a:r>
            <a:endParaRPr lang="en-US" sz="1600" b="0" i="0" kern="1200" dirty="0">
              <a:solidFill>
                <a:schemeClr val="tx1"/>
              </a:solidFill>
              <a:effectLst/>
              <a:latin typeface="+mn-lt"/>
              <a:ea typeface="+mn-ea"/>
              <a:cs typeface="+mn-cs"/>
            </a:endParaRPr>
          </a:p>
          <a:p>
            <a:endParaRPr lang="en-US" sz="1600" b="0" i="0" kern="1200" dirty="0">
              <a:solidFill>
                <a:schemeClr val="tx1"/>
              </a:solidFill>
              <a:effectLst/>
              <a:latin typeface="+mn-lt"/>
              <a:ea typeface="+mn-ea"/>
              <a:cs typeface="+mn-cs"/>
            </a:endParaRPr>
          </a:p>
          <a:p>
            <a:r>
              <a:rPr lang="en-US" sz="1600" b="0" i="0" kern="1200" dirty="0">
                <a:solidFill>
                  <a:schemeClr val="tx1"/>
                </a:solidFill>
                <a:effectLst/>
                <a:latin typeface="+mn-lt"/>
                <a:ea typeface="+mn-ea"/>
                <a:cs typeface="+mn-cs"/>
              </a:rPr>
              <a:t>This means that companies can focus their attention and resources on how to extract more value from their data and get meaningful</a:t>
            </a:r>
            <a:r>
              <a:rPr lang="en-US" sz="1600" b="0" i="0" kern="1200" baseline="0" dirty="0">
                <a:solidFill>
                  <a:schemeClr val="tx1"/>
                </a:solidFill>
                <a:effectLst/>
                <a:latin typeface="+mn-lt"/>
                <a:ea typeface="+mn-ea"/>
                <a:cs typeface="+mn-cs"/>
              </a:rPr>
              <a:t> insight into the business</a:t>
            </a:r>
            <a:r>
              <a:rPr lang="en-US" sz="1600" b="0" i="0" kern="1200" dirty="0">
                <a:solidFill>
                  <a:schemeClr val="tx1"/>
                </a:solidFill>
                <a:effectLst/>
                <a:latin typeface="+mn-lt"/>
                <a:ea typeface="+mn-ea"/>
                <a:cs typeface="+mn-cs"/>
              </a:rPr>
              <a:t>, rather than worrying about how</a:t>
            </a:r>
            <a:r>
              <a:rPr lang="en-US" sz="1600" b="0" i="0" kern="1200" baseline="0" dirty="0">
                <a:solidFill>
                  <a:schemeClr val="tx1"/>
                </a:solidFill>
                <a:effectLst/>
                <a:latin typeface="+mn-lt"/>
                <a:ea typeface="+mn-ea"/>
                <a:cs typeface="+mn-cs"/>
              </a:rPr>
              <a:t> do they keep their data secure, what need to do to optimize performance, fix errors and prevent interruptions that could stall business momentum</a:t>
            </a:r>
          </a:p>
          <a:p>
            <a:endParaRPr lang="en-US" sz="1600" b="0" i="0" kern="1200" baseline="0" dirty="0">
              <a:solidFill>
                <a:schemeClr val="tx1"/>
              </a:solidFill>
              <a:effectLst/>
              <a:latin typeface="+mn-lt"/>
              <a:ea typeface="+mn-ea"/>
              <a:cs typeface="+mn-cs"/>
            </a:endParaRPr>
          </a:p>
          <a:p>
            <a:endParaRPr lang="en-US" sz="1600" b="0" i="0" kern="1200" dirty="0">
              <a:solidFill>
                <a:schemeClr val="tx1"/>
              </a:solidFill>
              <a:effectLst/>
              <a:latin typeface="+mn-lt"/>
              <a:ea typeface="+mn-ea"/>
              <a:cs typeface="+mn-cs"/>
            </a:endParaRPr>
          </a:p>
          <a:p>
            <a:endParaRPr lang="en-US" sz="1600" b="0" i="0" kern="1200" dirty="0">
              <a:solidFill>
                <a:schemeClr val="tx1"/>
              </a:solidFill>
              <a:effectLst/>
              <a:latin typeface="+mn-lt"/>
              <a:ea typeface="+mn-ea"/>
              <a:cs typeface="+mn-cs"/>
            </a:endParaRPr>
          </a:p>
          <a:p>
            <a:pPr marL="0" indent="0">
              <a:lnSpc>
                <a:spcPct val="110000"/>
              </a:lnSpc>
              <a:spcAft>
                <a:spcPts val="300"/>
              </a:spcAft>
              <a:buFont typeface="Arial" charset="0"/>
              <a:buNone/>
            </a:pPr>
            <a:endParaRPr lang="en-US" sz="1600" dirty="0">
              <a:solidFill>
                <a:srgbClr val="000000"/>
              </a:solidFill>
            </a:endParaRPr>
          </a:p>
        </p:txBody>
      </p:sp>
      <p:sp>
        <p:nvSpPr>
          <p:cNvPr id="4" name="Slide Number Placeholder 3"/>
          <p:cNvSpPr>
            <a:spLocks noGrp="1"/>
          </p:cNvSpPr>
          <p:nvPr>
            <p:ph type="sldNum" sz="quarter" idx="10"/>
          </p:nvPr>
        </p:nvSpPr>
        <p:spPr/>
        <p:txBody>
          <a:bodyPr/>
          <a:lstStyle/>
          <a:p>
            <a:fld id="{8C72D9AE-7182-4680-8F79-479C4181FF08}" type="slidenum">
              <a:rPr lang="uk-UA" smtClean="0">
                <a:solidFill>
                  <a:prstClr val="black"/>
                </a:solidFill>
              </a:rPr>
              <a:pPr/>
              <a:t>10</a:t>
            </a:fld>
            <a:endParaRPr lang="uk-UA" dirty="0">
              <a:solidFill>
                <a:prstClr val="black"/>
              </a:solidFill>
            </a:endParaRPr>
          </a:p>
        </p:txBody>
      </p:sp>
    </p:spTree>
    <p:extLst>
      <p:ext uri="{BB962C8B-B14F-4D97-AF65-F5344CB8AC3E}">
        <p14:creationId xmlns:p14="http://schemas.microsoft.com/office/powerpoint/2010/main" val="3978687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Like we mentioned,</a:t>
            </a:r>
            <a:r>
              <a:rPr lang="en-US" baseline="0" dirty="0"/>
              <a:t> future is autonomous</a:t>
            </a:r>
            <a:r>
              <a:rPr lang="mr-IN" baseline="0" dirty="0"/>
              <a:t>…</a:t>
            </a:r>
            <a:r>
              <a:rPr lang="en-US" baseline="0" dirty="0"/>
              <a:t> as highlighted by one of the world’s finest business consultants, we believe we are at the age where autonomous capabilities are becoming the norm in business and technology </a:t>
            </a:r>
            <a:r>
              <a:rPr lang="mr-IN" baseline="0" dirty="0"/>
              <a:t>–</a:t>
            </a:r>
            <a:r>
              <a:rPr lang="en-US" baseline="0" dirty="0"/>
              <a:t> organizations require this level if automation in order to handle the growing volume of data and complexity associated with it, plus the fact that more and more users are wanting to tap into the data to analyze it </a:t>
            </a:r>
            <a:r>
              <a:rPr lang="mr-IN" baseline="0" dirty="0"/>
              <a:t>–</a:t>
            </a:r>
            <a:r>
              <a:rPr lang="en-US" baseline="0" dirty="0"/>
              <a:t> that are not IT or data scientists means that it must be easy to use</a:t>
            </a:r>
            <a:endParaRPr lang="en-US" dirty="0"/>
          </a:p>
          <a:p>
            <a:endParaRPr lang="en-US" dirty="0"/>
          </a:p>
        </p:txBody>
      </p:sp>
      <p:sp>
        <p:nvSpPr>
          <p:cNvPr id="4" name="Slide Number Placeholder 3"/>
          <p:cNvSpPr>
            <a:spLocks noGrp="1"/>
          </p:cNvSpPr>
          <p:nvPr>
            <p:ph type="sldNum" sz="quarter" idx="10"/>
          </p:nvPr>
        </p:nvSpPr>
        <p:spPr/>
        <p:txBody>
          <a:bodyPr/>
          <a:lstStyle/>
          <a:p>
            <a:fld id="{146CC4F5-8BAE-8444-BCCC-0C2A7C2928B4}" type="slidenum">
              <a:rPr lang="en-US" smtClean="0">
                <a:solidFill>
                  <a:prstClr val="black"/>
                </a:solidFill>
              </a:rPr>
              <a:pPr/>
              <a:t>11</a:t>
            </a:fld>
            <a:endParaRPr lang="en-US">
              <a:solidFill>
                <a:prstClr val="black"/>
              </a:solidFill>
            </a:endParaRPr>
          </a:p>
        </p:txBody>
      </p:sp>
    </p:spTree>
    <p:extLst>
      <p:ext uri="{BB962C8B-B14F-4D97-AF65-F5344CB8AC3E}">
        <p14:creationId xmlns:p14="http://schemas.microsoft.com/office/powerpoint/2010/main" val="7656549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a:t>
            </a:r>
            <a:r>
              <a:rPr lang="en-US" baseline="0" dirty="0"/>
              <a:t> Oracle, are pleased to announce that already have a lineup of solutions and roadmap </a:t>
            </a:r>
            <a:r>
              <a:rPr lang="mr-IN" baseline="0" dirty="0"/>
              <a:t>–</a:t>
            </a:r>
            <a:r>
              <a:rPr lang="en-US" baseline="0" dirty="0"/>
              <a:t> starting with ADWC </a:t>
            </a:r>
            <a:r>
              <a:rPr lang="mr-IN" baseline="0" dirty="0"/>
              <a:t>–</a:t>
            </a:r>
            <a:r>
              <a:rPr lang="en-US" baseline="0" dirty="0"/>
              <a:t> available today, we have world’s first autonomous DW, designed to unleash the potential of your data (more on that in next session), purpose built to run high performance analytical queries to provide rapid insights into what your data is telling you.</a:t>
            </a:r>
          </a:p>
          <a:p>
            <a:endParaRPr lang="en-US" baseline="0" dirty="0"/>
          </a:p>
          <a:p>
            <a:r>
              <a:rPr lang="en-US" baseline="0" dirty="0"/>
              <a:t>Next up is Autonomous OLTP DBC </a:t>
            </a:r>
            <a:r>
              <a:rPr lang="mr-IN" baseline="0" dirty="0"/>
              <a:t>–</a:t>
            </a:r>
            <a:r>
              <a:rPr lang="en-US" baseline="0" dirty="0"/>
              <a:t> high performance DB designed to run transactions up to 100X faster! Available mid 2018</a:t>
            </a:r>
          </a:p>
          <a:p>
            <a:endParaRPr lang="en-US" baseline="0" dirty="0"/>
          </a:p>
          <a:p>
            <a:endParaRPr lang="en-US" dirty="0"/>
          </a:p>
          <a:p>
            <a:endParaRPr lang="en-US" dirty="0"/>
          </a:p>
        </p:txBody>
      </p:sp>
      <p:sp>
        <p:nvSpPr>
          <p:cNvPr id="4" name="Slide Number Placeholder 3"/>
          <p:cNvSpPr>
            <a:spLocks noGrp="1"/>
          </p:cNvSpPr>
          <p:nvPr>
            <p:ph type="sldNum" sz="quarter" idx="10"/>
          </p:nvPr>
        </p:nvSpPr>
        <p:spPr/>
        <p:txBody>
          <a:bodyPr/>
          <a:lstStyle/>
          <a:p>
            <a:fld id="{146CC4F5-8BAE-8444-BCCC-0C2A7C2928B4}" type="slidenum">
              <a:rPr lang="en-US" smtClean="0"/>
              <a:t>12</a:t>
            </a:fld>
            <a:endParaRPr lang="en-US"/>
          </a:p>
        </p:txBody>
      </p:sp>
    </p:spTree>
    <p:extLst>
      <p:ext uri="{BB962C8B-B14F-4D97-AF65-F5344CB8AC3E}">
        <p14:creationId xmlns:p14="http://schemas.microsoft.com/office/powerpoint/2010/main" val="1282736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Mentioned ADB built</a:t>
            </a:r>
            <a:r>
              <a:rPr lang="en-US" baseline="0" dirty="0"/>
              <a:t> using AI and ML technology. Plays a big part in the ensuring data safety and keeping organization secure from external attacks and internal malicious behavior.</a:t>
            </a:r>
          </a:p>
          <a:p>
            <a:endParaRPr lang="en-US" baseline="0" dirty="0"/>
          </a:p>
          <a:p>
            <a:r>
              <a:rPr lang="en-US" baseline="0" dirty="0"/>
              <a:t>ML is looking at data and learns different pattern and trends. Picks up any anomalous behavior. For example it would detect if CTO,  all of a sudden was logging into system from a foreign country that not normally associated with company. Detects it and flags it. Then automatically applies any new patches that might block that user from logging in and/or accessing any sensitive data. </a:t>
            </a:r>
          </a:p>
          <a:p>
            <a:endParaRPr lang="en-US" baseline="0" dirty="0"/>
          </a:p>
          <a:p>
            <a:r>
              <a:rPr lang="en-US" baseline="0" dirty="0"/>
              <a:t>Does this all autonomously, without any human involvement or intervention and no downtime </a:t>
            </a:r>
            <a:r>
              <a:rPr lang="mr-IN" baseline="0" dirty="0"/>
              <a:t>–</a:t>
            </a:r>
            <a:r>
              <a:rPr lang="en-US" baseline="0" dirty="0"/>
              <a:t> system keeps running</a:t>
            </a:r>
          </a:p>
          <a:p>
            <a:endParaRPr lang="en-US" baseline="0" dirty="0"/>
          </a:p>
          <a:p>
            <a:r>
              <a:rPr lang="en-US" baseline="0" dirty="0"/>
              <a:t>Likewise ADB performs autonomous patching and upgrades to ensure maximum fault tolerance and fail over capabilities are in place. Again does this without interruption to business operations and no manual labor so your business stays up and running</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146CC4F5-8BAE-8444-BCCC-0C2A7C2928B4}" type="slidenum">
              <a:rPr lang="en-US" smtClean="0">
                <a:solidFill>
                  <a:prstClr val="black"/>
                </a:solidFill>
              </a:rPr>
              <a:pPr>
                <a:defRPr/>
              </a:pPr>
              <a:t>13</a:t>
            </a:fld>
            <a:endParaRPr lang="en-US">
              <a:solidFill>
                <a:prstClr val="black"/>
              </a:solidFill>
            </a:endParaRPr>
          </a:p>
        </p:txBody>
      </p:sp>
    </p:spTree>
    <p:extLst>
      <p:ext uri="{BB962C8B-B14F-4D97-AF65-F5344CB8AC3E}">
        <p14:creationId xmlns:p14="http://schemas.microsoft.com/office/powerpoint/2010/main" val="17587845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With a modern Oracle cloud and the Autonomous database, you can now empower the growing number of business teams – </a:t>
            </a:r>
            <a:r>
              <a:rPr lang="en-US" baseline="0" dirty="0" err="1"/>
              <a:t>mktg</a:t>
            </a:r>
            <a:r>
              <a:rPr lang="en-US" baseline="0" dirty="0"/>
              <a:t> analysts, financial analysts, data analysts with the data they’re looking to explore and analyze. Even better, the autonomous capabilities means it requires less resources to manage and monetize huge volumes of data rapidly. Enable users to rapidly analyze data and make predictions using out of the box data mining and machine learning algorithms that come with the ADB </a:t>
            </a:r>
            <a:r>
              <a:rPr lang="mr-IN" baseline="0" dirty="0"/>
              <a:t>–</a:t>
            </a:r>
            <a:r>
              <a:rPr lang="en-US" baseline="0" dirty="0"/>
              <a:t> all while protecting your data in the most secure manner, without a human having to touch it.</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146CC4F5-8BAE-8444-BCCC-0C2A7C2928B4}" type="slidenum">
              <a:rPr lang="en-US" smtClean="0">
                <a:solidFill>
                  <a:prstClr val="black"/>
                </a:solidFill>
              </a:rPr>
              <a:pPr>
                <a:defRPr/>
              </a:pPr>
              <a:t>14</a:t>
            </a:fld>
            <a:endParaRPr lang="en-US">
              <a:solidFill>
                <a:prstClr val="black"/>
              </a:solidFill>
            </a:endParaRPr>
          </a:p>
        </p:txBody>
      </p:sp>
    </p:spTree>
    <p:extLst>
      <p:ext uri="{BB962C8B-B14F-4D97-AF65-F5344CB8AC3E}">
        <p14:creationId xmlns:p14="http://schemas.microsoft.com/office/powerpoint/2010/main" val="21329416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r>
              <a:rPr lang="en-US" dirty="0"/>
              <a:t>As organizations increasingly move their data and applications from </a:t>
            </a:r>
            <a:r>
              <a:rPr lang="en-US" dirty="0" err="1"/>
              <a:t>on-premise</a:t>
            </a:r>
            <a:r>
              <a:rPr lang="en-US" dirty="0"/>
              <a:t> deployments to the cloud, the role of the DBA is also shifting.  This transition means that DBAs have the opportunity to take on  more strategic, value added roles in their organizations. </a:t>
            </a:r>
          </a:p>
          <a:p>
            <a:endParaRPr lang="en-US" dirty="0"/>
          </a:p>
          <a:p>
            <a:r>
              <a:rPr lang="en-US" dirty="0"/>
              <a:t>The good thing is that a lot of the tactical, repetitive tasks of a DBA are going away, including most tasks that require DBAs to be on call 24/7. Day-to-day activities such as provisioning database access for dev/test and managing are now easier because of the cloud. As a result, database availability is no longer their responsibility, which ultimately makes their job a bit easier and certainly more manageable from a work-life balance perspective.</a:t>
            </a:r>
          </a:p>
          <a:p>
            <a:endParaRPr lang="en-US" dirty="0"/>
          </a:p>
          <a:p>
            <a:r>
              <a:rPr lang="en-US" dirty="0"/>
              <a:t>DBAs are being asked to understand what businesses do with data rather than just the mechanics of keeping the database healthy and running. This is where the opportunity lies. Your job is no longer in the background simply keeping databases alive and running. They are now responsible for data modeling, data security, and performance monitoring in a hybrid system—all elements of the job that are more visible to the business and will continue to grow in importance.</a:t>
            </a:r>
          </a:p>
          <a:p>
            <a:endParaRPr lang="en-US" dirty="0"/>
          </a:p>
          <a:p>
            <a:r>
              <a:rPr lang="en-US" dirty="0"/>
              <a:t>Think of it as an opportunity to “supercharge” your career – become a data architect or data manager – someone who understands the importance of that data, and how to help key business stakeholders to leverage the data in order to take the business forward</a:t>
            </a:r>
          </a:p>
          <a:p>
            <a:endParaRPr lang="en-US" dirty="0"/>
          </a:p>
          <a:p>
            <a:r>
              <a:rPr lang="en-US" dirty="0"/>
              <a:t>Oracle’s Autonomous Database helps DBA’s in their journey to evolve</a:t>
            </a:r>
            <a:r>
              <a:rPr lang="en-US" baseline="0" dirty="0"/>
              <a:t> their roles, by reducing tactical operations and empowering them to focus on tasks  that will create a positive impact to the business</a:t>
            </a:r>
            <a:endParaRPr lang="en-US" dirty="0"/>
          </a:p>
        </p:txBody>
      </p:sp>
      <p:sp>
        <p:nvSpPr>
          <p:cNvPr id="4" name="Slide Number Placeholder 3"/>
          <p:cNvSpPr>
            <a:spLocks noGrp="1"/>
          </p:cNvSpPr>
          <p:nvPr>
            <p:ph type="sldNum" sz="quarter" idx="10"/>
          </p:nvPr>
        </p:nvSpPr>
        <p:spPr/>
        <p:txBody>
          <a:bodyPr/>
          <a:lstStyle/>
          <a:p>
            <a:pPr>
              <a:defRPr/>
            </a:pPr>
            <a:fld id="{8C72D9AE-7182-4680-8F79-479C4181FF08}" type="slidenum">
              <a:rPr lang="en-IN" smtClean="0">
                <a:solidFill>
                  <a:srgbClr val="5F5F5F"/>
                </a:solidFill>
              </a:rPr>
              <a:pPr>
                <a:defRPr/>
              </a:pPr>
              <a:t>15</a:t>
            </a:fld>
            <a:endParaRPr lang="en-IN" dirty="0">
              <a:solidFill>
                <a:srgbClr val="5F5F5F"/>
              </a:solidFill>
            </a:endParaRPr>
          </a:p>
        </p:txBody>
      </p:sp>
    </p:spTree>
    <p:extLst>
      <p:ext uri="{BB962C8B-B14F-4D97-AF65-F5344CB8AC3E}">
        <p14:creationId xmlns:p14="http://schemas.microsoft.com/office/powerpoint/2010/main" val="4010971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r>
              <a:rPr lang="en-US" dirty="0"/>
              <a:t>As organizations increasingly move their data and applications from </a:t>
            </a:r>
            <a:r>
              <a:rPr lang="en-US" dirty="0" err="1"/>
              <a:t>on-premise</a:t>
            </a:r>
            <a:r>
              <a:rPr lang="en-US" dirty="0"/>
              <a:t> deployments to the cloud, the role of the DBA is also shifting.  This transition means that DBAs have the opportunity to take on  more strategic, value added roles in their organizations. </a:t>
            </a:r>
          </a:p>
          <a:p>
            <a:endParaRPr lang="en-US" dirty="0"/>
          </a:p>
          <a:p>
            <a:r>
              <a:rPr lang="en-US" dirty="0"/>
              <a:t>The good thing is that a lot of the tactical, repetitive tasks of a DBA are going away, including most tasks that require DBAs to be on call 24/7. Day-to-day activities such as provisioning database access for dev/test and managing are now easier because of the cloud. As a result, database availability is no longer their responsibility, which ultimately makes their job a bit easier and certainly more manageable from a work-life balance perspective.</a:t>
            </a:r>
          </a:p>
          <a:p>
            <a:endParaRPr lang="en-US" dirty="0"/>
          </a:p>
          <a:p>
            <a:r>
              <a:rPr lang="en-US" dirty="0"/>
              <a:t>DBAs are being asked to understand what businesses do with data rather than just the mechanics of keeping the database healthy and running. This is where the opportunity lies. Your job is no longer in the background simply keeping databases alive and running. They are now responsible for data modeling, data security, and performance monitoring in a hybrid system—all elements of the job that are more visible to the business and will continue to grow in importance.</a:t>
            </a:r>
          </a:p>
          <a:p>
            <a:endParaRPr lang="en-US" dirty="0"/>
          </a:p>
          <a:p>
            <a:r>
              <a:rPr lang="en-US" dirty="0"/>
              <a:t>Think of it as an opportunity to “supercharge” your career – become a data architect or data manager – someone who understands the importance of that data, and how to help key business stakeholders to leverage the data in order to take the business forward</a:t>
            </a:r>
          </a:p>
          <a:p>
            <a:endParaRPr lang="en-US" dirty="0"/>
          </a:p>
          <a:p>
            <a:r>
              <a:rPr lang="en-US" dirty="0"/>
              <a:t>Oracle’s Autonomous Database helps DBA’s in their journey to evolve</a:t>
            </a:r>
            <a:r>
              <a:rPr lang="en-US" baseline="0" dirty="0"/>
              <a:t> their roles, by reducing tactical operations and empowering them to focus on tasks  that will create a positive impact to the business</a:t>
            </a:r>
            <a:endParaRPr lang="en-US" dirty="0"/>
          </a:p>
        </p:txBody>
      </p:sp>
      <p:sp>
        <p:nvSpPr>
          <p:cNvPr id="4" name="Slide Number Placeholder 3"/>
          <p:cNvSpPr>
            <a:spLocks noGrp="1"/>
          </p:cNvSpPr>
          <p:nvPr>
            <p:ph type="sldNum" sz="quarter" idx="10"/>
          </p:nvPr>
        </p:nvSpPr>
        <p:spPr/>
        <p:txBody>
          <a:bodyPr/>
          <a:lstStyle/>
          <a:p>
            <a:pPr>
              <a:defRPr/>
            </a:pPr>
            <a:fld id="{8C72D9AE-7182-4680-8F79-479C4181FF08}" type="slidenum">
              <a:rPr lang="en-IN" smtClean="0">
                <a:solidFill>
                  <a:srgbClr val="5F5F5F"/>
                </a:solidFill>
              </a:rPr>
              <a:pPr>
                <a:defRPr/>
              </a:pPr>
              <a:t>16</a:t>
            </a:fld>
            <a:endParaRPr lang="en-IN" dirty="0">
              <a:solidFill>
                <a:srgbClr val="5F5F5F"/>
              </a:solidFill>
            </a:endParaRPr>
          </a:p>
        </p:txBody>
      </p:sp>
    </p:spTree>
    <p:extLst>
      <p:ext uri="{BB962C8B-B14F-4D97-AF65-F5344CB8AC3E}">
        <p14:creationId xmlns:p14="http://schemas.microsoft.com/office/powerpoint/2010/main" val="18551173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381000"/>
            <a:ext cx="4572000" cy="2573338"/>
          </a:xfrm>
        </p:spPr>
      </p:sp>
      <p:sp>
        <p:nvSpPr>
          <p:cNvPr id="3" name="Notes Placeholder 2"/>
          <p:cNvSpPr>
            <a:spLocks noGrp="1"/>
          </p:cNvSpPr>
          <p:nvPr>
            <p:ph type="body" idx="1"/>
          </p:nvPr>
        </p:nvSpPr>
        <p:spPr/>
        <p:txBody>
          <a:bodyPr>
            <a:normAutofit fontScale="92500" lnSpcReduction="10000"/>
          </a:bodyPr>
          <a:lstStyle/>
          <a:p>
            <a:pPr>
              <a:lnSpc>
                <a:spcPct val="100000"/>
              </a:lnSpc>
            </a:pPr>
            <a:r>
              <a:rPr lang="en-US" altLang="en-US" sz="1600" dirty="0"/>
              <a:t>Advantages that Oracle Autonomous Cloud brings are immense:</a:t>
            </a:r>
          </a:p>
          <a:p>
            <a:pPr>
              <a:lnSpc>
                <a:spcPct val="100000"/>
              </a:lnSpc>
            </a:pPr>
            <a:endParaRPr lang="en-US" altLang="en-US" sz="1600" dirty="0"/>
          </a:p>
          <a:p>
            <a:pPr>
              <a:lnSpc>
                <a:spcPct val="100000"/>
              </a:lnSpc>
            </a:pPr>
            <a:r>
              <a:rPr lang="en-US" altLang="en-US" sz="1600" dirty="0"/>
              <a:t>By removing lot administrative labor and human error out of equation can save costs – up to 80% admin costs by automating operations and tuning. Reduce runtime costs by up to 70% by only paying for what you use in the cloud –no fixed billing for allocated resourced don’t use – use those savings to invest in new initiatives that can help disrupt the business</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600" b="0" i="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600" b="0" i="0" kern="1200" dirty="0">
                <a:solidFill>
                  <a:schemeClr val="tx1"/>
                </a:solidFill>
                <a:effectLst/>
                <a:latin typeface="+mn-lt"/>
                <a:ea typeface="+mn-ea"/>
                <a:cs typeface="+mn-cs"/>
              </a:rPr>
              <a:t>Self securing and self repairing features help reduce risk and increase availability, bringing total downtime to less than 2.5 minutes, helping to maintain business continuity – this can help prevent costly data breaches and protect bran reputation</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600" b="0" i="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050" b="0" i="0" kern="1200" dirty="0">
                <a:solidFill>
                  <a:schemeClr val="tx1"/>
                </a:solidFill>
                <a:effectLst/>
                <a:latin typeface="+mn-lt"/>
                <a:ea typeface="+mn-ea"/>
                <a:cs typeface="+mn-cs"/>
              </a:rPr>
              <a:t>With ability to run highest </a:t>
            </a:r>
            <a:r>
              <a:rPr lang="en-US" sz="1050" dirty="0">
                <a:solidFill>
                  <a:schemeClr val="accent1"/>
                </a:solidFill>
              </a:rPr>
              <a:t>throughput </a:t>
            </a:r>
            <a:r>
              <a:rPr lang="en-US" sz="1050" dirty="0"/>
              <a:t>mission critical OLTP workloads on proven Oracle DB and </a:t>
            </a:r>
            <a:r>
              <a:rPr lang="en-US" sz="1050" dirty="0" err="1"/>
              <a:t>Exadata</a:t>
            </a:r>
            <a:r>
              <a:rPr lang="en-US" sz="1050" dirty="0"/>
              <a:t> platform combined with continuous automated performance tuning ensure that you can realize business results much faster – be they time-to-market or quicker business decisions – up to 14x faster than the competition – enter news markets, disrupt </a:t>
            </a:r>
            <a:r>
              <a:rPr lang="en-US" sz="1050" dirty="0" err="1"/>
              <a:t>exisiting</a:t>
            </a:r>
            <a:r>
              <a:rPr lang="en-US" sz="1050" dirty="0"/>
              <a:t> ones</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altLang="en-US" sz="1050"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altLang="en-US" sz="1050" dirty="0"/>
              <a:t>This speed also means you can reach your data monetization goals much faster  - &lt;30s to kick start new analytics project for improved innovation</a:t>
            </a:r>
          </a:p>
          <a:p>
            <a:pPr marL="0" indent="0">
              <a:lnSpc>
                <a:spcPct val="110000"/>
              </a:lnSpc>
              <a:spcAft>
                <a:spcPts val="300"/>
              </a:spcAft>
              <a:buFont typeface="Arial" charset="0"/>
              <a:buNone/>
            </a:pPr>
            <a:endParaRPr lang="en-US" sz="1600" dirty="0">
              <a:solidFill>
                <a:srgbClr val="000000"/>
              </a:solidFill>
            </a:endParaRPr>
          </a:p>
        </p:txBody>
      </p:sp>
      <p:sp>
        <p:nvSpPr>
          <p:cNvPr id="4" name="Slide Number Placeholder 3"/>
          <p:cNvSpPr>
            <a:spLocks noGrp="1"/>
          </p:cNvSpPr>
          <p:nvPr>
            <p:ph type="sldNum" sz="quarter" idx="10"/>
          </p:nvPr>
        </p:nvSpPr>
        <p:spPr/>
        <p:txBody>
          <a:bodyPr/>
          <a:lstStyle/>
          <a:p>
            <a:fld id="{8C72D9AE-7182-4680-8F79-479C4181FF08}" type="slidenum">
              <a:rPr lang="uk-UA" smtClean="0">
                <a:solidFill>
                  <a:prstClr val="black"/>
                </a:solidFill>
              </a:rPr>
              <a:pPr/>
              <a:t>17</a:t>
            </a:fld>
            <a:endParaRPr lang="uk-UA" dirty="0">
              <a:solidFill>
                <a:prstClr val="black"/>
              </a:solidFill>
            </a:endParaRPr>
          </a:p>
        </p:txBody>
      </p:sp>
    </p:spTree>
    <p:extLst>
      <p:ext uri="{BB962C8B-B14F-4D97-AF65-F5344CB8AC3E}">
        <p14:creationId xmlns:p14="http://schemas.microsoft.com/office/powerpoint/2010/main" val="12322018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a:t>Demonstrated that autonomous is not science fiction –its now a reality – including in B2B and in data management </a:t>
            </a:r>
          </a:p>
          <a:p>
            <a:pPr marL="228600" indent="-228600">
              <a:buAutoNum type="arabicPeriod"/>
            </a:pPr>
            <a:endParaRPr lang="en-US" dirty="0"/>
          </a:p>
          <a:p>
            <a:r>
              <a:rPr lang="en-US" dirty="0"/>
              <a:t>2. To</a:t>
            </a:r>
            <a:r>
              <a:rPr lang="en-US" baseline="0" dirty="0"/>
              <a:t> </a:t>
            </a:r>
            <a:r>
              <a:rPr lang="en-US" dirty="0"/>
              <a:t>Infinity and</a:t>
            </a:r>
            <a:r>
              <a:rPr lang="en-US" baseline="0" dirty="0"/>
              <a:t> Beyond - we say to Autonomous and Beyond – and its true – as saw in the announcement, this is just the beginning of new &amp; growing portfolio of autonomous cloud services – Oracle leading the path - and what separates us from the rest</a:t>
            </a:r>
          </a:p>
          <a:p>
            <a:endParaRPr lang="en-US" baseline="0" dirty="0"/>
          </a:p>
          <a:p>
            <a:r>
              <a:rPr lang="en-US" baseline="0" dirty="0"/>
              <a:t>3. As we expand this portfolio, believe that there will be autonomous service that appeal and can be used by virtually any business function in an organization</a:t>
            </a:r>
          </a:p>
          <a:p>
            <a:endParaRPr lang="en-US" baseline="0" dirty="0"/>
          </a:p>
          <a:p>
            <a:r>
              <a:rPr lang="en-US" baseline="0" dirty="0"/>
              <a:t>4. So why wait? Take advantage of the new autonomous database cloud services Oracle has to offer today, and watch you business transform itself!</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146CC4F5-8BAE-8444-BCCC-0C2A7C2928B4}" type="slidenum">
              <a:rPr lang="en-US" smtClean="0">
                <a:solidFill>
                  <a:prstClr val="black"/>
                </a:solidFill>
              </a:rPr>
              <a:pPr>
                <a:defRPr/>
              </a:pPr>
              <a:t>18</a:t>
            </a:fld>
            <a:endParaRPr lang="en-US">
              <a:solidFill>
                <a:prstClr val="black"/>
              </a:solidFill>
            </a:endParaRPr>
          </a:p>
        </p:txBody>
      </p:sp>
    </p:spTree>
    <p:extLst>
      <p:ext uri="{BB962C8B-B14F-4D97-AF65-F5344CB8AC3E}">
        <p14:creationId xmlns:p14="http://schemas.microsoft.com/office/powerpoint/2010/main" val="20473671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0" dirty="0">
                <a:solidFill>
                  <a:schemeClr val="accent3">
                    <a:lumMod val="60000"/>
                    <a:lumOff val="40000"/>
                  </a:schemeClr>
                </a:solidFill>
              </a:rPr>
              <a:t>Common theme in technologies is “autonomous”. Rely on varying levels of autonomous technology/software to allow “self-XX”</a:t>
            </a:r>
          </a:p>
          <a:p>
            <a:pPr algn="l"/>
            <a:endParaRPr lang="en-US" sz="1200" b="0" dirty="0">
              <a:solidFill>
                <a:schemeClr val="accent3">
                  <a:lumMod val="60000"/>
                  <a:lumOff val="40000"/>
                </a:schemeClr>
              </a:solidFill>
            </a:endParaRPr>
          </a:p>
          <a:p>
            <a:pPr algn="l"/>
            <a:r>
              <a:rPr lang="en-US" sz="1200" b="0" dirty="0">
                <a:solidFill>
                  <a:schemeClr val="accent3">
                    <a:lumMod val="60000"/>
                    <a:lumOff val="40000"/>
                  </a:schemeClr>
                </a:solidFill>
              </a:rPr>
              <a:t>As look to future, see autonomous is the way of the future – both in personal/consumer and now increasingly in business</a:t>
            </a:r>
          </a:p>
          <a:p>
            <a:pPr algn="l"/>
            <a:endParaRPr lang="en-US" sz="1200" b="0" dirty="0">
              <a:solidFill>
                <a:schemeClr val="accent3">
                  <a:lumMod val="60000"/>
                  <a:lumOff val="40000"/>
                </a:schemeClr>
              </a:solidFill>
            </a:endParaRPr>
          </a:p>
          <a:p>
            <a:pPr algn="l"/>
            <a:r>
              <a:rPr lang="en-US" sz="1200" b="0" dirty="0">
                <a:solidFill>
                  <a:schemeClr val="accent3">
                    <a:lumMod val="60000"/>
                    <a:lumOff val="40000"/>
                  </a:schemeClr>
                </a:solidFill>
              </a:rPr>
              <a:t>Forbes: predicts by 2020 more than 10M self-driving cars will be on the road (conservative prediction – only 2 years away. 1 in 4 cars autonomous by 2030)</a:t>
            </a:r>
          </a:p>
          <a:p>
            <a:pPr algn="l"/>
            <a:r>
              <a:rPr lang="en-US" sz="1200" b="0" dirty="0">
                <a:solidFill>
                  <a:schemeClr val="accent3">
                    <a:lumMod val="60000"/>
                    <a:lumOff val="40000"/>
                  </a:schemeClr>
                </a:solidFill>
              </a:rPr>
              <a:t>Gartner: </a:t>
            </a:r>
            <a:r>
              <a:rPr lang="en-US" sz="1050" b="0" i="0" kern="1200" dirty="0">
                <a:solidFill>
                  <a:schemeClr val="tx1"/>
                </a:solidFill>
                <a:effectLst/>
                <a:latin typeface="+mn-lt"/>
                <a:ea typeface="+mn-ea"/>
                <a:cs typeface="+mn-cs"/>
              </a:rPr>
              <a:t>next few years every app, application and service will incorporate AI at some level. AI will run unobtrusively in the background of many familiar application categories while giving rise to entirely new ones.</a:t>
            </a:r>
          </a:p>
          <a:p>
            <a:pPr algn="l"/>
            <a:r>
              <a:rPr lang="en-US" sz="1200" b="0" dirty="0">
                <a:solidFill>
                  <a:schemeClr val="accent3">
                    <a:lumMod val="60000"/>
                    <a:lumOff val="40000"/>
                  </a:schemeClr>
                </a:solidFill>
              </a:rPr>
              <a:t>Mark Hurd: CEO of Oracle. Based on what we are announcing, + need for more automation, freeing up IT &amp; DBAs from Mundane tasks to focus on  business supporting and driving activities that can help transform business into modern, successful one</a:t>
            </a:r>
          </a:p>
          <a:p>
            <a:endParaRPr lang="en-US" sz="1100" b="1"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pPr>
              <a:defRPr/>
            </a:pPr>
            <a:fld id="{146CC4F5-8BAE-8444-BCCC-0C2A7C2928B4}" type="slidenum">
              <a:rPr lang="en-US" smtClean="0">
                <a:solidFill>
                  <a:prstClr val="black"/>
                </a:solidFill>
              </a:rPr>
              <a:pPr>
                <a:defRPr/>
              </a:pPr>
              <a:t>2</a:t>
            </a:fld>
            <a:endParaRPr lang="en-US">
              <a:solidFill>
                <a:prstClr val="black"/>
              </a:solidFill>
            </a:endParaRPr>
          </a:p>
        </p:txBody>
      </p:sp>
    </p:spTree>
    <p:extLst>
      <p:ext uri="{BB962C8B-B14F-4D97-AF65-F5344CB8AC3E}">
        <p14:creationId xmlns:p14="http://schemas.microsoft.com/office/powerpoint/2010/main" val="9391166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Looking at global economic performance and macroeconomic impact having on enterprise around world, plus what’s happening with IT, its like looking at oil and water – just don’t mix</a:t>
            </a:r>
          </a:p>
          <a:p>
            <a:endParaRPr lang="en-US" dirty="0"/>
          </a:p>
          <a:p>
            <a:r>
              <a:rPr lang="en-US" dirty="0"/>
              <a:t>According to IMF World Economic Outlook report published in October 2017, the Real GDP growth rate for Advanced Economies for 2018 is  a mere 2%, and has been ranging between 1.3 – 2.2% over last 5 years</a:t>
            </a:r>
          </a:p>
          <a:p>
            <a:endParaRPr lang="en-US" dirty="0"/>
          </a:p>
          <a:p>
            <a:r>
              <a:rPr kumimoji="0" lang="en-US" sz="1200" b="0" i="0" u="none" strike="noStrike" kern="1200" cap="none" spc="0" normalizeH="0" baseline="0" noProof="0" dirty="0">
                <a:ln>
                  <a:noFill/>
                </a:ln>
                <a:solidFill>
                  <a:schemeClr val="bg1"/>
                </a:solidFill>
                <a:effectLst/>
                <a:uLnTx/>
                <a:uFillTx/>
                <a:latin typeface="Calibri" charset="0"/>
                <a:ea typeface="+mn-ea"/>
                <a:cs typeface="+mn-cs"/>
              </a:rPr>
              <a:t>When look at Consumer technology, see a different story. CAGR of consumer IT at healthy 20%. Compare that to CAGR of B2B It and barley moving at 1% - highlights consumer demand/appetite for new groundbreaking Technologies high - fueled by edge devices (cell phones, drones social etc.) and demand for instant access, answers highly visual displays etc. </a:t>
            </a:r>
          </a:p>
          <a:p>
            <a:endParaRPr kumimoji="0" lang="en-US" sz="1200" b="0" i="0" u="none" strike="noStrike" kern="1200" cap="none" spc="0" normalizeH="0" baseline="0" noProof="0" dirty="0">
              <a:ln>
                <a:noFill/>
              </a:ln>
              <a:solidFill>
                <a:schemeClr val="bg1"/>
              </a:solidFill>
              <a:effectLst/>
              <a:uLnTx/>
              <a:uFillTx/>
              <a:latin typeface="Calibri" charset="0"/>
              <a:ea typeface="+mn-ea"/>
              <a:cs typeface="+mn-cs"/>
            </a:endParaRPr>
          </a:p>
          <a:p>
            <a:r>
              <a:rPr kumimoji="0" lang="en-US" sz="1200" b="0" i="0" u="none" strike="noStrike" kern="1200" cap="none" spc="0" normalizeH="0" baseline="0" noProof="0" dirty="0">
                <a:ln>
                  <a:noFill/>
                </a:ln>
                <a:solidFill>
                  <a:schemeClr val="bg1"/>
                </a:solidFill>
                <a:effectLst/>
                <a:uLnTx/>
                <a:uFillTx/>
                <a:latin typeface="Calibri" charset="0"/>
                <a:ea typeface="+mn-ea"/>
                <a:cs typeface="+mn-cs"/>
              </a:rPr>
              <a:t>In world of business and IT, experience is very different. Much less engaging, responsive, collaborative etc. IT cannot keep up with user / customer demands – mainly because hands tied behind backs  - according to Gartner report more nearly ¾ IT budget spent on maintenance  - IT so busy keeping lights on can hardly respond to new business demands and innovative IT architecture that can help improves customer experiences, allow business to accelerate time-to-market </a:t>
            </a:r>
            <a:r>
              <a:rPr kumimoji="0" lang="en-US" sz="1200" b="0" i="0" u="none" strike="noStrike" kern="1200" cap="none" spc="0" normalizeH="0" baseline="0" noProof="0" dirty="0" err="1">
                <a:ln>
                  <a:noFill/>
                </a:ln>
                <a:solidFill>
                  <a:schemeClr val="bg1"/>
                </a:solidFill>
                <a:effectLst/>
                <a:uLnTx/>
                <a:uFillTx/>
                <a:latin typeface="Calibri" charset="0"/>
                <a:ea typeface="+mn-ea"/>
                <a:cs typeface="+mn-cs"/>
              </a:rPr>
              <a:t>tc</a:t>
            </a:r>
            <a:r>
              <a:rPr kumimoji="0" lang="en-US" sz="1200" b="0" i="0" u="none" strike="noStrike" kern="1200" cap="none" spc="0" normalizeH="0" baseline="0" noProof="0" dirty="0">
                <a:ln>
                  <a:noFill/>
                </a:ln>
                <a:solidFill>
                  <a:schemeClr val="bg1"/>
                </a:solidFill>
                <a:effectLst/>
                <a:uLnTx/>
                <a:uFillTx/>
                <a:latin typeface="Calibri" charset="0"/>
                <a:ea typeface="+mn-ea"/>
                <a:cs typeface="+mn-cs"/>
              </a:rPr>
              <a:t>.</a:t>
            </a:r>
          </a:p>
          <a:p>
            <a:endParaRPr kumimoji="0" lang="en-US" sz="1200" b="0" i="0" u="none" strike="noStrike" kern="1200" cap="none" spc="0" normalizeH="0" baseline="0" noProof="0" dirty="0">
              <a:ln>
                <a:noFill/>
              </a:ln>
              <a:solidFill>
                <a:schemeClr val="bg1"/>
              </a:solidFill>
              <a:effectLst/>
              <a:uLnTx/>
              <a:uFillTx/>
              <a:latin typeface="Calibri" charset="0"/>
              <a:ea typeface="+mn-ea"/>
              <a:cs typeface="+mn-cs"/>
            </a:endParaRPr>
          </a:p>
          <a:p>
            <a:endParaRPr kumimoji="0" lang="en-US" sz="1200" b="0" i="0" u="none" strike="noStrike" kern="1200" cap="none" spc="0" normalizeH="0" baseline="0" noProof="0" dirty="0">
              <a:ln>
                <a:noFill/>
              </a:ln>
              <a:solidFill>
                <a:schemeClr val="bg1"/>
              </a:solidFill>
              <a:effectLst/>
              <a:uLnTx/>
              <a:uFillTx/>
              <a:latin typeface="Calibri" charset="0"/>
              <a:ea typeface="+mn-ea"/>
              <a:cs typeface="+mn-cs"/>
            </a:endParaRPr>
          </a:p>
          <a:p>
            <a:r>
              <a:rPr kumimoji="0" lang="en-US" sz="1200" b="0" i="0" u="none" strike="noStrike" kern="1200" cap="none" spc="0" normalizeH="0" baseline="0" noProof="0" dirty="0">
                <a:ln>
                  <a:noFill/>
                </a:ln>
                <a:solidFill>
                  <a:schemeClr val="bg1"/>
                </a:solidFill>
                <a:effectLst/>
                <a:uLnTx/>
                <a:uFillTx/>
                <a:latin typeface="Calibri" charset="0"/>
                <a:ea typeface="+mn-ea"/>
                <a:cs typeface="+mn-cs"/>
              </a:rPr>
              <a:t>Source: https://</a:t>
            </a:r>
            <a:r>
              <a:rPr kumimoji="0" lang="en-US" sz="1200" b="0" i="0" u="none" strike="noStrike" kern="1200" cap="none" spc="0" normalizeH="0" baseline="0" noProof="0" dirty="0" err="1">
                <a:ln>
                  <a:noFill/>
                </a:ln>
                <a:solidFill>
                  <a:schemeClr val="bg1"/>
                </a:solidFill>
                <a:effectLst/>
                <a:uLnTx/>
                <a:uFillTx/>
                <a:latin typeface="Calibri" charset="0"/>
                <a:ea typeface="+mn-ea"/>
                <a:cs typeface="+mn-cs"/>
              </a:rPr>
              <a:t>www.statista.com</a:t>
            </a:r>
            <a:r>
              <a:rPr kumimoji="0" lang="en-US" sz="1200" b="0" i="0" u="none" strike="noStrike" kern="1200" cap="none" spc="0" normalizeH="0" baseline="0" noProof="0" dirty="0">
                <a:ln>
                  <a:noFill/>
                </a:ln>
                <a:solidFill>
                  <a:schemeClr val="bg1"/>
                </a:solidFill>
                <a:effectLst/>
                <a:uLnTx/>
                <a:uFillTx/>
                <a:latin typeface="Calibri" charset="0"/>
                <a:ea typeface="+mn-ea"/>
                <a:cs typeface="+mn-cs"/>
              </a:rPr>
              <a:t>/statistics/268750/global-gross-domestic-product-</a:t>
            </a:r>
            <a:r>
              <a:rPr kumimoji="0" lang="en-US" sz="1200" b="0" i="0" u="none" strike="noStrike" kern="1200" cap="none" spc="0" normalizeH="0" baseline="0" noProof="0" dirty="0" err="1">
                <a:ln>
                  <a:noFill/>
                </a:ln>
                <a:solidFill>
                  <a:schemeClr val="bg1"/>
                </a:solidFill>
                <a:effectLst/>
                <a:uLnTx/>
                <a:uFillTx/>
                <a:latin typeface="Calibri" charset="0"/>
                <a:ea typeface="+mn-ea"/>
                <a:cs typeface="+mn-cs"/>
              </a:rPr>
              <a:t>gdp</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146CC4F5-8BAE-8444-BCCC-0C2A7C2928B4}" type="slidenum">
              <a:rPr lang="en-US" smtClean="0">
                <a:solidFill>
                  <a:prstClr val="black"/>
                </a:solidFill>
              </a:rPr>
              <a:pPr>
                <a:defRPr/>
              </a:pPr>
              <a:t>3</a:t>
            </a:fld>
            <a:endParaRPr lang="en-US">
              <a:solidFill>
                <a:prstClr val="black"/>
              </a:solidFill>
            </a:endParaRPr>
          </a:p>
        </p:txBody>
      </p:sp>
    </p:spTree>
    <p:extLst>
      <p:ext uri="{BB962C8B-B14F-4D97-AF65-F5344CB8AC3E}">
        <p14:creationId xmlns:p14="http://schemas.microsoft.com/office/powerpoint/2010/main" val="4592454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600"/>
              </a:spcBef>
              <a:spcAft>
                <a:spcPts val="0"/>
              </a:spcAft>
              <a:buClrTx/>
              <a:buSzTx/>
              <a:buFontTx/>
              <a:buNone/>
              <a:tabLst/>
              <a:defRPr/>
            </a:pPr>
            <a:r>
              <a:rPr lang="en-US" sz="1200" dirty="0"/>
              <a:t>What pressure this is putting on lines of business. And how are they reacting:</a:t>
            </a:r>
          </a:p>
          <a:p>
            <a:pPr marL="0" marR="0" indent="0" algn="l" defTabSz="914400" rtl="0" eaLnBrk="1" fontAlgn="auto" latinLnBrk="0" hangingPunct="1">
              <a:lnSpc>
                <a:spcPct val="100000"/>
              </a:lnSpc>
              <a:spcBef>
                <a:spcPts val="600"/>
              </a:spcBef>
              <a:spcAft>
                <a:spcPts val="0"/>
              </a:spcAft>
              <a:buClrTx/>
              <a:buSzTx/>
              <a:buFontTx/>
              <a:buNone/>
              <a:tabLst/>
              <a:defRPr/>
            </a:pPr>
            <a:endParaRPr lang="en-US" sz="1200" dirty="0"/>
          </a:p>
          <a:p>
            <a:pPr marL="0" marR="0" indent="0" algn="l" defTabSz="914400" rtl="0" eaLnBrk="1" fontAlgn="auto" latinLnBrk="0" hangingPunct="1">
              <a:lnSpc>
                <a:spcPct val="100000"/>
              </a:lnSpc>
              <a:spcBef>
                <a:spcPts val="600"/>
              </a:spcBef>
              <a:spcAft>
                <a:spcPts val="0"/>
              </a:spcAft>
              <a:buClrTx/>
              <a:buSzTx/>
              <a:buFontTx/>
              <a:buNone/>
              <a:tabLst/>
              <a:defRPr/>
            </a:pPr>
            <a:r>
              <a:rPr lang="en-US" sz="1200" dirty="0"/>
              <a:t>Finance been very focused on cost cutting to improve bottom line. Going forward, Accenture predicts </a:t>
            </a:r>
            <a:r>
              <a:rPr lang="en-US" baseline="0" dirty="0"/>
              <a:t>that by 2020 the best finance people will spend up to 75% of their time on analytics. (Deeper insight into business) – hoping to uncover new opportunities to invest in innovation</a:t>
            </a:r>
          </a:p>
          <a:p>
            <a:pPr marL="0" marR="0" indent="0" algn="l" defTabSz="914400" rtl="0" eaLnBrk="1" fontAlgn="auto" latinLnBrk="0" hangingPunct="1">
              <a:lnSpc>
                <a:spcPct val="100000"/>
              </a:lnSpc>
              <a:spcBef>
                <a:spcPts val="600"/>
              </a:spcBef>
              <a:spcAft>
                <a:spcPts val="0"/>
              </a:spcAft>
              <a:buClrTx/>
              <a:buSzTx/>
              <a:buFontTx/>
              <a:buNone/>
              <a:tabLst/>
              <a:defRPr/>
            </a:pPr>
            <a:endParaRPr lang="en-US" sz="1200" dirty="0"/>
          </a:p>
          <a:p>
            <a:pPr marL="0" marR="0" indent="0" algn="l" defTabSz="914400" rtl="0" eaLnBrk="1" fontAlgn="auto" latinLnBrk="0" hangingPunct="1">
              <a:lnSpc>
                <a:spcPct val="100000"/>
              </a:lnSpc>
              <a:spcBef>
                <a:spcPts val="600"/>
              </a:spcBef>
              <a:spcAft>
                <a:spcPts val="0"/>
              </a:spcAft>
              <a:buClrTx/>
              <a:buSzTx/>
              <a:buFontTx/>
              <a:buNone/>
              <a:tabLst/>
              <a:defRPr/>
            </a:pPr>
            <a:r>
              <a:rPr lang="en-US" sz="1200" dirty="0"/>
              <a:t>Marketing constantly looking at ways to better understand customer and behaviors – what triggers them to buy etc. – use that data to predict behavior and buying pattern and drive more targeted, relevant marketing campaigns</a:t>
            </a:r>
          </a:p>
          <a:p>
            <a:pPr marL="0" marR="0" indent="0" algn="l" defTabSz="914400" rtl="0" eaLnBrk="1" fontAlgn="auto" latinLnBrk="0" hangingPunct="1">
              <a:lnSpc>
                <a:spcPct val="100000"/>
              </a:lnSpc>
              <a:spcBef>
                <a:spcPts val="600"/>
              </a:spcBef>
              <a:spcAft>
                <a:spcPts val="0"/>
              </a:spcAft>
              <a:buClrTx/>
              <a:buSzTx/>
              <a:buFontTx/>
              <a:buNone/>
              <a:tabLst/>
              <a:defRPr/>
            </a:pPr>
            <a:endParaRPr lang="en-US" sz="1200" dirty="0"/>
          </a:p>
          <a:p>
            <a:pPr marL="0" marR="0" indent="0" algn="l" defTabSz="914400" rtl="0" eaLnBrk="1" fontAlgn="auto" latinLnBrk="0" hangingPunct="1">
              <a:lnSpc>
                <a:spcPct val="100000"/>
              </a:lnSpc>
              <a:spcBef>
                <a:spcPts val="600"/>
              </a:spcBef>
              <a:spcAft>
                <a:spcPts val="0"/>
              </a:spcAft>
              <a:buClrTx/>
              <a:buSzTx/>
              <a:buFontTx/>
              <a:buNone/>
              <a:tabLst/>
              <a:defRPr/>
            </a:pPr>
            <a:r>
              <a:rPr lang="en-US" sz="1200" dirty="0"/>
              <a:t>Sales - the more they know about customer also the better advice can give – become trusted advisor and rally resources to help meet needs – customize the offer – win </a:t>
            </a:r>
            <a:r>
              <a:rPr lang="en-US" sz="1200" dirty="0" err="1"/>
              <a:t>th</a:t>
            </a:r>
            <a:r>
              <a:rPr lang="en-US" sz="1200" dirty="0"/>
              <a:t> deal/ keep customer – vs generic offer</a:t>
            </a:r>
          </a:p>
          <a:p>
            <a:pPr marL="0" marR="0" indent="0" algn="l" defTabSz="914400" rtl="0" eaLnBrk="1" fontAlgn="auto" latinLnBrk="0" hangingPunct="1">
              <a:lnSpc>
                <a:spcPct val="100000"/>
              </a:lnSpc>
              <a:spcBef>
                <a:spcPts val="600"/>
              </a:spcBef>
              <a:spcAft>
                <a:spcPts val="0"/>
              </a:spcAft>
              <a:buClrTx/>
              <a:buSzTx/>
              <a:buFontTx/>
              <a:buNone/>
              <a:tabLst/>
              <a:defRPr/>
            </a:pPr>
            <a:endParaRPr lang="en-US" sz="1200" dirty="0"/>
          </a:p>
          <a:p>
            <a:pPr marL="0" marR="0" indent="0" algn="l" defTabSz="914400" rtl="0" eaLnBrk="1" fontAlgn="auto" latinLnBrk="0" hangingPunct="1">
              <a:lnSpc>
                <a:spcPct val="100000"/>
              </a:lnSpc>
              <a:spcBef>
                <a:spcPts val="600"/>
              </a:spcBef>
              <a:spcAft>
                <a:spcPts val="0"/>
              </a:spcAft>
              <a:buClrTx/>
              <a:buSzTx/>
              <a:buFontTx/>
              <a:buNone/>
              <a:tabLst/>
              <a:defRPr/>
            </a:pPr>
            <a:endParaRPr lang="en-US" sz="1200" dirty="0"/>
          </a:p>
          <a:p>
            <a:pPr marL="0" marR="0" indent="0" algn="l" defTabSz="914400" rtl="0" eaLnBrk="1" fontAlgn="auto" latinLnBrk="0" hangingPunct="1">
              <a:lnSpc>
                <a:spcPct val="100000"/>
              </a:lnSpc>
              <a:spcBef>
                <a:spcPts val="600"/>
              </a:spcBef>
              <a:spcAft>
                <a:spcPts val="0"/>
              </a:spcAft>
              <a:buClrTx/>
              <a:buSzTx/>
              <a:buFontTx/>
              <a:buNone/>
              <a:tabLst/>
              <a:defRPr/>
            </a:pPr>
            <a:endParaRPr lang="en-US" sz="1200" dirty="0"/>
          </a:p>
          <a:p>
            <a:pPr marL="0" marR="0" indent="0" algn="l" defTabSz="914400" rtl="0" eaLnBrk="1" fontAlgn="auto" latinLnBrk="0" hangingPunct="1">
              <a:lnSpc>
                <a:spcPct val="100000"/>
              </a:lnSpc>
              <a:spcBef>
                <a:spcPts val="600"/>
              </a:spcBef>
              <a:spcAft>
                <a:spcPts val="0"/>
              </a:spcAft>
              <a:buClrTx/>
              <a:buSzTx/>
              <a:buFontTx/>
              <a:buNone/>
              <a:tabLst/>
              <a:defRPr/>
            </a:pPr>
            <a:endParaRPr lang="en-US" sz="1200" dirty="0"/>
          </a:p>
          <a:p>
            <a:pPr marL="0" marR="0" indent="0" algn="l" defTabSz="914400" rtl="0" eaLnBrk="1" fontAlgn="auto" latinLnBrk="0" hangingPunct="1">
              <a:lnSpc>
                <a:spcPct val="100000"/>
              </a:lnSpc>
              <a:spcBef>
                <a:spcPts val="600"/>
              </a:spcBef>
              <a:spcAft>
                <a:spcPts val="0"/>
              </a:spcAft>
              <a:buClrTx/>
              <a:buSzTx/>
              <a:buFontTx/>
              <a:buNone/>
              <a:tabLst/>
              <a:defRPr/>
            </a:pPr>
            <a:endParaRPr lang="en-US" sz="1200" dirty="0"/>
          </a:p>
          <a:p>
            <a:pPr marL="0" marR="0" indent="0" algn="l" defTabSz="914400" rtl="0" eaLnBrk="1" fontAlgn="auto" latinLnBrk="0" hangingPunct="1">
              <a:lnSpc>
                <a:spcPct val="100000"/>
              </a:lnSpc>
              <a:spcBef>
                <a:spcPts val="600"/>
              </a:spcBef>
              <a:spcAft>
                <a:spcPts val="0"/>
              </a:spcAft>
              <a:buClrTx/>
              <a:buSzTx/>
              <a:buFontTx/>
              <a:buNone/>
              <a:tabLst/>
              <a:defRPr/>
            </a:pPr>
            <a:r>
              <a:rPr lang="en-US" sz="1200" dirty="0"/>
              <a:t>According to Deloitte’s recent High-impact Talent Analytics: Building a World-Class HR Measurement and Analytics Function study, Only 14% surveyed of HR organizations are utilizing advanced or predictive analytics today — the other 86% are still focused on creating basic reports and dashboards of talent metrics.</a:t>
            </a:r>
          </a:p>
          <a:p>
            <a:pPr marL="0" marR="0" indent="0" algn="l" defTabSz="914400" rtl="0" eaLnBrk="1" fontAlgn="auto" latinLnBrk="0" hangingPunct="1">
              <a:lnSpc>
                <a:spcPct val="100000"/>
              </a:lnSpc>
              <a:spcBef>
                <a:spcPts val="600"/>
              </a:spcBef>
              <a:spcAft>
                <a:spcPts val="0"/>
              </a:spcAft>
              <a:buClrTx/>
              <a:buSzTx/>
              <a:buFontTx/>
              <a:buNone/>
              <a:tabLst/>
              <a:defRPr/>
            </a:pPr>
            <a:endParaRPr lang="en-US" sz="1200" dirty="0"/>
          </a:p>
          <a:p>
            <a:pPr marL="0" marR="0" indent="0" algn="l" defTabSz="914400" rtl="0" eaLnBrk="1" fontAlgn="auto" latinLnBrk="0" hangingPunct="1">
              <a:lnSpc>
                <a:spcPct val="100000"/>
              </a:lnSpc>
              <a:spcBef>
                <a:spcPts val="600"/>
              </a:spcBef>
              <a:spcAft>
                <a:spcPts val="0"/>
              </a:spcAft>
              <a:buClrTx/>
              <a:buSzTx/>
              <a:buFontTx/>
              <a:buNone/>
              <a:tabLst/>
              <a:defRPr/>
            </a:pPr>
            <a:r>
              <a:rPr lang="en-US" sz="1200" dirty="0"/>
              <a:t>HR data</a:t>
            </a:r>
            <a:r>
              <a:rPr lang="en-US" sz="1200" baseline="0" dirty="0"/>
              <a:t> is expected to grow 50x by 2020. </a:t>
            </a:r>
            <a:r>
              <a:rPr lang="en-US" sz="1200" dirty="0"/>
              <a:t>Most HR departments are struggling to fully take advantage of analytics to unlock the true potential of their workforce.  </a:t>
            </a:r>
          </a:p>
          <a:p>
            <a:pPr marL="0" marR="0" indent="0" algn="l" defTabSz="914400" rtl="0" eaLnBrk="1" fontAlgn="auto" latinLnBrk="0" hangingPunct="1">
              <a:lnSpc>
                <a:spcPct val="100000"/>
              </a:lnSpc>
              <a:spcBef>
                <a:spcPts val="600"/>
              </a:spcBef>
              <a:spcAft>
                <a:spcPts val="0"/>
              </a:spcAft>
              <a:buClrTx/>
              <a:buSzTx/>
              <a:buFontTx/>
              <a:buNone/>
              <a:tabLst/>
              <a:defRPr/>
            </a:pPr>
            <a:endParaRPr lang="en-US" sz="1200" baseline="0" dirty="0"/>
          </a:p>
          <a:p>
            <a:pPr marL="0" marR="0" indent="0" algn="l" defTabSz="914400" rtl="0" eaLnBrk="1" fontAlgn="auto" latinLnBrk="0" hangingPunct="1">
              <a:lnSpc>
                <a:spcPct val="100000"/>
              </a:lnSpc>
              <a:spcBef>
                <a:spcPts val="600"/>
              </a:spcBef>
              <a:spcAft>
                <a:spcPts val="0"/>
              </a:spcAft>
              <a:buClrTx/>
              <a:buSzTx/>
              <a:buFontTx/>
              <a:buNone/>
              <a:tabLst/>
              <a:defRPr/>
            </a:pPr>
            <a:endParaRPr lang="en-US" sz="1200" baseline="0" dirty="0">
              <a:solidFill>
                <a:schemeClr val="tx1"/>
              </a:solidFill>
              <a:latin typeface="+mn-lt"/>
              <a:cs typeface="+mn-cs"/>
            </a:endParaRPr>
          </a:p>
          <a:p>
            <a:pPr marL="0" marR="0" indent="0" algn="l" defTabSz="914400" rtl="0" eaLnBrk="1" fontAlgn="auto" latinLnBrk="0" hangingPunct="1">
              <a:lnSpc>
                <a:spcPct val="100000"/>
              </a:lnSpc>
              <a:spcBef>
                <a:spcPts val="600"/>
              </a:spcBef>
              <a:spcAft>
                <a:spcPts val="0"/>
              </a:spcAft>
              <a:buClrTx/>
              <a:buSzTx/>
              <a:buFontTx/>
              <a:buNone/>
              <a:tabLst/>
              <a:defRPr/>
            </a:pPr>
            <a:r>
              <a:rPr lang="en-US" sz="1200" dirty="0">
                <a:solidFill>
                  <a:schemeClr val="bg1"/>
                </a:solidFill>
                <a:latin typeface="+mn-lt"/>
                <a:cs typeface="Calibri"/>
              </a:rPr>
              <a:t>Accenture: Finance 2020: Death by digital The best thing that ever happened to your  finance organization, David A.J. </a:t>
            </a:r>
            <a:r>
              <a:rPr lang="en-US" sz="1200" dirty="0" err="1">
                <a:solidFill>
                  <a:schemeClr val="bg1"/>
                </a:solidFill>
                <a:latin typeface="+mn-lt"/>
                <a:cs typeface="Calibri"/>
              </a:rPr>
              <a:t>Axson</a:t>
            </a:r>
            <a:r>
              <a:rPr lang="en-US" sz="1200" dirty="0">
                <a:solidFill>
                  <a:schemeClr val="bg1"/>
                </a:solidFill>
                <a:latin typeface="+mn-lt"/>
                <a:cs typeface="Calibri"/>
              </a:rPr>
              <a:t>, 2015</a:t>
            </a:r>
          </a:p>
          <a:p>
            <a:pPr marL="0" marR="0" indent="0" algn="l" defTabSz="914400" rtl="0" eaLnBrk="1" fontAlgn="auto" latinLnBrk="0" hangingPunct="1">
              <a:lnSpc>
                <a:spcPct val="100000"/>
              </a:lnSpc>
              <a:spcBef>
                <a:spcPts val="600"/>
              </a:spcBef>
              <a:spcAft>
                <a:spcPts val="0"/>
              </a:spcAft>
              <a:buClrTx/>
              <a:buSzTx/>
              <a:buFontTx/>
              <a:buNone/>
              <a:tabLst/>
              <a:defRPr/>
            </a:pPr>
            <a:endParaRPr lang="en-US" sz="1200" baseline="0" dirty="0"/>
          </a:p>
          <a:p>
            <a:pPr marL="0" marR="0" indent="0" algn="l" defTabSz="914400" rtl="0" eaLnBrk="1" fontAlgn="auto" latinLnBrk="0" hangingPunct="1">
              <a:lnSpc>
                <a:spcPct val="100000"/>
              </a:lnSpc>
              <a:spcBef>
                <a:spcPts val="600"/>
              </a:spcBef>
              <a:spcAft>
                <a:spcPts val="0"/>
              </a:spcAft>
              <a:buClrTx/>
              <a:buSzTx/>
              <a:buFontTx/>
              <a:buNone/>
              <a:tabLst/>
              <a:defRPr/>
            </a:pPr>
            <a:r>
              <a:rPr lang="en-US" sz="1400" b="1" dirty="0">
                <a:solidFill>
                  <a:schemeClr val="accent3">
                    <a:lumMod val="60000"/>
                    <a:lumOff val="40000"/>
                  </a:schemeClr>
                </a:solidFill>
              </a:rPr>
              <a:t>57% </a:t>
            </a:r>
            <a:r>
              <a:rPr lang="en-US" sz="1200" dirty="0">
                <a:solidFill>
                  <a:srgbClr val="FFFFFF"/>
                </a:solidFill>
              </a:rPr>
              <a:t>of high performing </a:t>
            </a:r>
            <a:br>
              <a:rPr lang="en-US" sz="1200" dirty="0">
                <a:solidFill>
                  <a:srgbClr val="FFFFFF"/>
                </a:solidFill>
              </a:rPr>
            </a:br>
            <a:r>
              <a:rPr lang="en-US" sz="1200" dirty="0">
                <a:solidFill>
                  <a:srgbClr val="FFFFFF"/>
                </a:solidFill>
              </a:rPr>
              <a:t>sales teams rely on sales Analytics, compared to 16% of underperforming counterparts</a:t>
            </a:r>
          </a:p>
          <a:p>
            <a:pPr marL="0" marR="0" indent="0" algn="l" defTabSz="914400" rtl="0" eaLnBrk="1" fontAlgn="auto" latinLnBrk="0" hangingPunct="1">
              <a:lnSpc>
                <a:spcPct val="100000"/>
              </a:lnSpc>
              <a:spcBef>
                <a:spcPts val="600"/>
              </a:spcBef>
              <a:spcAft>
                <a:spcPts val="0"/>
              </a:spcAft>
              <a:buClrTx/>
              <a:buSzTx/>
              <a:buFontTx/>
              <a:buNone/>
              <a:tabLst/>
              <a:defRPr/>
            </a:pPr>
            <a:r>
              <a:rPr lang="en-US" sz="1200" dirty="0"/>
              <a:t>As per Forbes</a:t>
            </a:r>
          </a:p>
          <a:p>
            <a:endParaRPr lang="en-US" sz="1200" dirty="0"/>
          </a:p>
          <a:p>
            <a:endParaRPr lang="en-US" dirty="0"/>
          </a:p>
        </p:txBody>
      </p:sp>
      <p:sp>
        <p:nvSpPr>
          <p:cNvPr id="4" name="Slide Number Placeholder 3"/>
          <p:cNvSpPr>
            <a:spLocks noGrp="1"/>
          </p:cNvSpPr>
          <p:nvPr>
            <p:ph type="sldNum" sz="quarter" idx="10"/>
          </p:nvPr>
        </p:nvSpPr>
        <p:spPr/>
        <p:txBody>
          <a:bodyPr/>
          <a:lstStyle/>
          <a:p>
            <a:pPr>
              <a:defRPr/>
            </a:pPr>
            <a:fld id="{146CC4F5-8BAE-8444-BCCC-0C2A7C2928B4}" type="slidenum">
              <a:rPr lang="en-US" smtClean="0">
                <a:solidFill>
                  <a:prstClr val="black"/>
                </a:solidFill>
              </a:rPr>
              <a:pPr>
                <a:defRPr/>
              </a:pPr>
              <a:t>4</a:t>
            </a:fld>
            <a:endParaRPr lang="en-US">
              <a:solidFill>
                <a:prstClr val="black"/>
              </a:solidFill>
            </a:endParaRPr>
          </a:p>
        </p:txBody>
      </p:sp>
    </p:spTree>
    <p:extLst>
      <p:ext uri="{BB962C8B-B14F-4D97-AF65-F5344CB8AC3E}">
        <p14:creationId xmlns:p14="http://schemas.microsoft.com/office/powerpoint/2010/main" val="9559852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Under increased pressure to meet rapidly changing needs of business, especially LOB’s.</a:t>
            </a:r>
          </a:p>
          <a:p>
            <a:endParaRPr lang="en-US" dirty="0"/>
          </a:p>
          <a:p>
            <a:r>
              <a:rPr lang="en-US" dirty="0"/>
              <a:t>Companies trying to move away from cost cutting to driving more, better innovation – need new high performing technologies that have more automation (i.e. require less manual labor) the enable them drive innovation</a:t>
            </a:r>
          </a:p>
          <a:p>
            <a:endParaRPr lang="en-US" dirty="0"/>
          </a:p>
          <a:p>
            <a:r>
              <a:rPr lang="en-US" dirty="0"/>
              <a:t>Pressure to support maintain an keep IT staff relevant immense – in US alone nearly 120K DBAs managing nearly 5M databases and costing in region of $14B –yet much of time spent on mundane manual labor task such as patching upgrading, backing up etc. – should be spending time on data modeling, data lifecycle management etc. – high value projects</a:t>
            </a:r>
          </a:p>
          <a:p>
            <a:endParaRPr lang="en-US" dirty="0"/>
          </a:p>
          <a:p>
            <a:r>
              <a:rPr lang="en-US" dirty="0"/>
              <a:t>In wake of numerous data breaches IT more than never needs to ensure most valuable asset kept safe - only authorized members can get access, safe from external attacks – can cost company Billions and cause massive damage to brand reputation – IT Need to help protect C-level execs from potentially losing job</a:t>
            </a:r>
          </a:p>
          <a:p>
            <a:endParaRPr lang="en-US" dirty="0"/>
          </a:p>
          <a:p>
            <a:endParaRPr lang="en-US" dirty="0"/>
          </a:p>
          <a:p>
            <a:r>
              <a:rPr lang="en-US" dirty="0"/>
              <a:t>Source: http://</a:t>
            </a:r>
            <a:r>
              <a:rPr lang="en-US" dirty="0" err="1"/>
              <a:t>www.computerworld.com</a:t>
            </a:r>
            <a:r>
              <a:rPr lang="en-US" dirty="0"/>
              <a:t>/article/2486278/it-management/how-to-balance-maintenance-and-it-</a:t>
            </a:r>
            <a:r>
              <a:rPr lang="en-US" dirty="0" err="1"/>
              <a:t>innovation.html</a:t>
            </a:r>
            <a:r>
              <a:rPr lang="en-US" dirty="0"/>
              <a:t>  </a:t>
            </a:r>
          </a:p>
          <a:p>
            <a:r>
              <a:rPr lang="en-US" dirty="0"/>
              <a:t>Oracle customer survey: http://</a:t>
            </a:r>
            <a:r>
              <a:rPr lang="en-US" dirty="0" err="1"/>
              <a:t>www.oracle.com</a:t>
            </a:r>
            <a:r>
              <a:rPr lang="en-US" dirty="0"/>
              <a:t>/us/solutions/cloud/infographic-storage-cloud-service-2872450.pdf</a:t>
            </a:r>
          </a:p>
          <a:p>
            <a:r>
              <a:rPr lang="en-US" dirty="0"/>
              <a:t>Data Security Survey; Verizon DBIR, 2015 </a:t>
            </a:r>
          </a:p>
          <a:p>
            <a:endParaRPr lang="en-US" dirty="0"/>
          </a:p>
          <a:p>
            <a:endParaRPr lang="en-US" dirty="0"/>
          </a:p>
        </p:txBody>
      </p:sp>
      <p:sp>
        <p:nvSpPr>
          <p:cNvPr id="4" name="Slide Number Placeholder 3"/>
          <p:cNvSpPr>
            <a:spLocks noGrp="1"/>
          </p:cNvSpPr>
          <p:nvPr>
            <p:ph type="sldNum" sz="quarter" idx="10"/>
          </p:nvPr>
        </p:nvSpPr>
        <p:spPr/>
        <p:txBody>
          <a:bodyPr/>
          <a:lstStyle/>
          <a:p>
            <a:pPr>
              <a:defRPr/>
            </a:pPr>
            <a:fld id="{146CC4F5-8BAE-8444-BCCC-0C2A7C2928B4}" type="slidenum">
              <a:rPr lang="en-US" smtClean="0">
                <a:solidFill>
                  <a:prstClr val="black"/>
                </a:solidFill>
              </a:rPr>
              <a:pPr>
                <a:defRPr/>
              </a:pPr>
              <a:t>5</a:t>
            </a:fld>
            <a:endParaRPr lang="en-US">
              <a:solidFill>
                <a:prstClr val="black"/>
              </a:solidFill>
            </a:endParaRPr>
          </a:p>
        </p:txBody>
      </p:sp>
    </p:spTree>
    <p:extLst>
      <p:ext uri="{BB962C8B-B14F-4D97-AF65-F5344CB8AC3E}">
        <p14:creationId xmlns:p14="http://schemas.microsoft.com/office/powerpoint/2010/main" val="10483188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Macroecononmic</a:t>
            </a:r>
            <a:r>
              <a:rPr lang="en-US" dirty="0"/>
              <a:t> impact and</a:t>
            </a:r>
            <a:r>
              <a:rPr lang="en-US" baseline="0" dirty="0"/>
              <a:t> struggles of IT having profound impact in business. Need to figure out a way for them to work together, to re-ignite business growth and increase innovation vs. cost cutting</a:t>
            </a:r>
          </a:p>
          <a:p>
            <a:endParaRPr lang="en-US" baseline="0" dirty="0"/>
          </a:p>
          <a:p>
            <a:r>
              <a:rPr lang="en-US" baseline="0" dirty="0"/>
              <a:t>Time for a new currency.</a:t>
            </a:r>
          </a:p>
          <a:p>
            <a:endParaRPr lang="en-US" dirty="0"/>
          </a:p>
          <a:p>
            <a:endParaRPr lang="en-US" dirty="0"/>
          </a:p>
        </p:txBody>
      </p:sp>
      <p:sp>
        <p:nvSpPr>
          <p:cNvPr id="4" name="Slide Number Placeholder 3"/>
          <p:cNvSpPr>
            <a:spLocks noGrp="1"/>
          </p:cNvSpPr>
          <p:nvPr>
            <p:ph type="sldNum" sz="quarter" idx="10"/>
          </p:nvPr>
        </p:nvSpPr>
        <p:spPr/>
        <p:txBody>
          <a:bodyPr/>
          <a:lstStyle/>
          <a:p>
            <a:pPr>
              <a:defRPr/>
            </a:pPr>
            <a:fld id="{146CC4F5-8BAE-8444-BCCC-0C2A7C2928B4}" type="slidenum">
              <a:rPr lang="en-US" smtClean="0">
                <a:solidFill>
                  <a:prstClr val="black"/>
                </a:solidFill>
              </a:rPr>
              <a:pPr>
                <a:defRPr/>
              </a:pPr>
              <a:t>6</a:t>
            </a:fld>
            <a:endParaRPr lang="en-US">
              <a:solidFill>
                <a:prstClr val="black"/>
              </a:solidFill>
            </a:endParaRPr>
          </a:p>
        </p:txBody>
      </p:sp>
    </p:spTree>
    <p:extLst>
      <p:ext uri="{BB962C8B-B14F-4D97-AF65-F5344CB8AC3E}">
        <p14:creationId xmlns:p14="http://schemas.microsoft.com/office/powerpoint/2010/main" val="7069791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Data empowers Businesses - Data is the thread that ties all the LOBs and IT functions together</a:t>
            </a:r>
          </a:p>
          <a:p>
            <a:endParaRPr lang="en-US" dirty="0"/>
          </a:p>
          <a:p>
            <a:r>
              <a:rPr lang="en-US" dirty="0"/>
              <a:t>You’ve probably heard or already know that data has become a currency within many organizations today – the success(and therefore value) of a company can now be measured in terms of how well the data can be exploited for business gain.</a:t>
            </a:r>
          </a:p>
          <a:p>
            <a:endParaRPr lang="en-US" dirty="0"/>
          </a:p>
          <a:p>
            <a:pPr marL="228600" indent="-228600">
              <a:buAutoNum type="arabicPeriod"/>
            </a:pPr>
            <a:r>
              <a:rPr lang="en-US" dirty="0"/>
              <a:t>Even</a:t>
            </a:r>
            <a:r>
              <a:rPr lang="en-US" baseline="0" dirty="0"/>
              <a:t> though GM manufactures more cars, Tesla is valued much more. One of the reasons is the amount of data it currently has of all its cars running on the road and its drivers. Tesla is not just a car manufacturer but a cloud software company that records everything about its cars.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2. </a:t>
            </a:r>
            <a:r>
              <a:rPr lang="en-US" sz="1200" kern="1200" dirty="0" err="1">
                <a:solidFill>
                  <a:schemeClr val="tx1"/>
                </a:solidFill>
                <a:effectLst/>
                <a:latin typeface="+mn-lt"/>
                <a:ea typeface="+mn-ea"/>
                <a:cs typeface="+mn-cs"/>
              </a:rPr>
              <a:t>Dunhumby</a:t>
            </a:r>
            <a:r>
              <a:rPr lang="en-US" sz="1200" kern="1200" dirty="0">
                <a:solidFill>
                  <a:schemeClr val="tx1"/>
                </a:solidFill>
                <a:effectLst/>
                <a:latin typeface="+mn-lt"/>
                <a:ea typeface="+mn-ea"/>
                <a:cs typeface="+mn-cs"/>
              </a:rPr>
              <a:t>, world renowned </a:t>
            </a:r>
            <a:r>
              <a:rPr lang="en-US" sz="1200" b="0" i="0" kern="1200" dirty="0">
                <a:solidFill>
                  <a:schemeClr val="tx1"/>
                </a:solidFill>
                <a:effectLst/>
                <a:latin typeface="+mn-lt"/>
                <a:ea typeface="+mn-ea"/>
                <a:cs typeface="+mn-cs"/>
              </a:rPr>
              <a:t>leading marketing analysts has been behind the success of many retailers, including supermarket giants Tesco and Kroger. Their model of translating customer data into actionable insight has delivered significant value to all parts of the chain. In</a:t>
            </a:r>
            <a:r>
              <a:rPr lang="en-US" sz="1200" b="0" i="0" kern="1200" baseline="0" dirty="0">
                <a:solidFill>
                  <a:schemeClr val="tx1"/>
                </a:solidFill>
                <a:effectLst/>
                <a:latin typeface="+mn-lt"/>
                <a:ea typeface="+mn-ea"/>
                <a:cs typeface="+mn-cs"/>
              </a:rPr>
              <a:t> 2015 Tesco tried to sell </a:t>
            </a:r>
            <a:r>
              <a:rPr lang="en-US" sz="1200" b="0" i="0" kern="1200" baseline="0" dirty="0" err="1">
                <a:solidFill>
                  <a:schemeClr val="tx1"/>
                </a:solidFill>
                <a:effectLst/>
                <a:latin typeface="+mn-lt"/>
                <a:ea typeface="+mn-ea"/>
                <a:cs typeface="+mn-cs"/>
              </a:rPr>
              <a:t>Dunhumby</a:t>
            </a:r>
            <a:r>
              <a:rPr lang="en-US" sz="1200" b="0" i="0" kern="1200" baseline="0" dirty="0">
                <a:solidFill>
                  <a:schemeClr val="tx1"/>
                </a:solidFill>
                <a:effectLst/>
                <a:latin typeface="+mn-lt"/>
                <a:ea typeface="+mn-ea"/>
                <a:cs typeface="+mn-cs"/>
              </a:rPr>
              <a:t> hoping to fetch up to 2B GBP, but were only offered 700M GBP. Why? </a:t>
            </a:r>
            <a:r>
              <a:rPr lang="en-US" sz="1200" b="0" i="0" kern="1200" dirty="0">
                <a:solidFill>
                  <a:schemeClr val="tx1"/>
                </a:solidFill>
                <a:effectLst/>
                <a:latin typeface="+mn-lt"/>
                <a:ea typeface="+mn-ea"/>
                <a:cs typeface="+mn-cs"/>
              </a:rPr>
              <a:t>In their haste,</a:t>
            </a:r>
            <a:r>
              <a:rPr lang="en-US" sz="1200" b="0" i="0" kern="1200" baseline="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Tesco made some critical errors that left the company unsellable </a:t>
            </a:r>
            <a:r>
              <a:rPr lang="mr-IN" sz="1200" b="0" i="0" kern="1200" dirty="0">
                <a:solidFill>
                  <a:schemeClr val="tx1"/>
                </a:solidFill>
                <a:effectLst/>
                <a:latin typeface="+mn-lt"/>
                <a:ea typeface="+mn-ea"/>
                <a:cs typeface="+mn-cs"/>
              </a:rPr>
              <a:t>–</a:t>
            </a:r>
            <a:r>
              <a:rPr lang="en-US" sz="1200" b="0" i="0" kern="1200" dirty="0">
                <a:solidFill>
                  <a:schemeClr val="tx1"/>
                </a:solidFill>
                <a:effectLst/>
                <a:latin typeface="+mn-lt"/>
                <a:ea typeface="+mn-ea"/>
                <a:cs typeface="+mn-cs"/>
              </a:rPr>
              <a:t> they cut </a:t>
            </a:r>
            <a:r>
              <a:rPr lang="en-US" sz="1200" b="0" i="0" kern="1200" dirty="0" err="1">
                <a:solidFill>
                  <a:schemeClr val="tx1"/>
                </a:solidFill>
                <a:effectLst/>
                <a:latin typeface="+mn-lt"/>
                <a:ea typeface="+mn-ea"/>
                <a:cs typeface="+mn-cs"/>
              </a:rPr>
              <a:t>Dunhumby</a:t>
            </a:r>
            <a:r>
              <a:rPr lang="en-US" sz="1200" b="0" i="0" kern="1200" baseline="0" dirty="0">
                <a:solidFill>
                  <a:schemeClr val="tx1"/>
                </a:solidFill>
                <a:effectLst/>
                <a:latin typeface="+mn-lt"/>
                <a:ea typeface="+mn-ea"/>
                <a:cs typeface="+mn-cs"/>
              </a:rPr>
              <a:t> off from two of its biggest data sources, therefore rendering the company </a:t>
            </a:r>
            <a:r>
              <a:rPr lang="en-US" sz="1200" b="0" i="0" kern="1200" baseline="0" dirty="0" err="1">
                <a:solidFill>
                  <a:schemeClr val="tx1"/>
                </a:solidFill>
                <a:effectLst/>
                <a:latin typeface="+mn-lt"/>
                <a:ea typeface="+mn-ea"/>
                <a:cs typeface="+mn-cs"/>
              </a:rPr>
              <a:t>unvaluable</a:t>
            </a:r>
            <a:r>
              <a:rPr lang="en-US" sz="1200" b="0" i="0" kern="1200" baseline="0" dirty="0">
                <a:solidFill>
                  <a:schemeClr val="tx1"/>
                </a:solidFill>
                <a:effectLst/>
                <a:latin typeface="+mn-lt"/>
                <a:ea typeface="+mn-ea"/>
                <a:cs typeface="+mn-cs"/>
              </a:rPr>
              <a:t> - </a:t>
            </a:r>
            <a:r>
              <a:rPr lang="en-US" sz="1200" b="0" i="0" kern="1200" dirty="0">
                <a:solidFill>
                  <a:schemeClr val="tx1"/>
                </a:solidFill>
                <a:effectLst/>
                <a:latin typeface="+mn-lt"/>
                <a:ea typeface="+mn-ea"/>
                <a:cs typeface="+mn-cs"/>
              </a:rPr>
              <a:t>They forgot that the value you can create and capture from data is dependent upon the quality of the data in the first place </a:t>
            </a:r>
            <a:r>
              <a:rPr lang="mr-IN" sz="1200" b="0" i="0" kern="1200" dirty="0">
                <a:solidFill>
                  <a:schemeClr val="tx1"/>
                </a:solidFill>
                <a:effectLst/>
                <a:latin typeface="+mn-lt"/>
                <a:ea typeface="+mn-ea"/>
                <a:cs typeface="+mn-cs"/>
              </a:rPr>
              <a:t>–</a:t>
            </a:r>
            <a:r>
              <a:rPr lang="en-US" sz="1200" b="0" i="0" kern="1200" dirty="0">
                <a:solidFill>
                  <a:schemeClr val="tx1"/>
                </a:solidFill>
                <a:effectLst/>
                <a:latin typeface="+mn-lt"/>
                <a:ea typeface="+mn-ea"/>
                <a:cs typeface="+mn-cs"/>
              </a:rPr>
              <a:t> without its key data sources </a:t>
            </a:r>
            <a:r>
              <a:rPr lang="en-US" sz="1200" b="0" i="0" kern="1200" dirty="0" err="1">
                <a:solidFill>
                  <a:schemeClr val="tx1"/>
                </a:solidFill>
                <a:effectLst/>
                <a:latin typeface="+mn-lt"/>
                <a:ea typeface="+mn-ea"/>
                <a:cs typeface="+mn-cs"/>
              </a:rPr>
              <a:t>Dunhumby</a:t>
            </a:r>
            <a:r>
              <a:rPr lang="en-US" sz="1200" b="0" i="0" kern="1200" dirty="0">
                <a:solidFill>
                  <a:schemeClr val="tx1"/>
                </a:solidFill>
                <a:effectLst/>
                <a:latin typeface="+mn-lt"/>
                <a:ea typeface="+mn-ea"/>
                <a:cs typeface="+mn-cs"/>
              </a:rPr>
              <a:t> had </a:t>
            </a:r>
            <a:r>
              <a:rPr lang="en-US" sz="1200" b="0" i="0" kern="1200" baseline="0" dirty="0">
                <a:solidFill>
                  <a:schemeClr val="tx1"/>
                </a:solidFill>
                <a:effectLst/>
                <a:latin typeface="+mn-lt"/>
                <a:ea typeface="+mn-ea"/>
                <a:cs typeface="+mn-cs"/>
              </a:rPr>
              <a:t> lost most of its value</a:t>
            </a:r>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3. In September 2017 Money, Time Magazine’s subsidiary reported that the</a:t>
            </a:r>
            <a:r>
              <a:rPr lang="en-US" sz="1200" kern="1200" baseline="0" dirty="0">
                <a:solidFill>
                  <a:schemeClr val="tx1"/>
                </a:solidFill>
                <a:effectLst/>
                <a:latin typeface="+mn-lt"/>
                <a:ea typeface="+mn-ea"/>
                <a:cs typeface="+mn-cs"/>
              </a:rPr>
              <a:t> Equifax had </a:t>
            </a:r>
            <a:r>
              <a:rPr lang="en-US" sz="1200" kern="1200" baseline="0" dirty="0" err="1">
                <a:solidFill>
                  <a:schemeClr val="tx1"/>
                </a:solidFill>
                <a:effectLst/>
                <a:latin typeface="+mn-lt"/>
                <a:ea typeface="+mn-ea"/>
                <a:cs typeface="+mn-cs"/>
              </a:rPr>
              <a:t>alreasdy</a:t>
            </a:r>
            <a:r>
              <a:rPr lang="en-US" sz="1200" kern="1200" baseline="0" dirty="0">
                <a:solidFill>
                  <a:schemeClr val="tx1"/>
                </a:solidFill>
                <a:effectLst/>
                <a:latin typeface="+mn-lt"/>
                <a:ea typeface="+mn-ea"/>
                <a:cs typeface="+mn-cs"/>
              </a:rPr>
              <a:t> lost $4B of its stock market value </a:t>
            </a:r>
            <a:r>
              <a:rPr lang="mr-IN" sz="1200" kern="1200" baseline="0" dirty="0">
                <a:solidFill>
                  <a:schemeClr val="tx1"/>
                </a:solidFill>
                <a:effectLst/>
                <a:latin typeface="+mn-lt"/>
                <a:ea typeface="+mn-ea"/>
                <a:cs typeface="+mn-cs"/>
              </a:rPr>
              <a:t>–</a:t>
            </a:r>
            <a:r>
              <a:rPr lang="en-US" sz="1200" kern="1200" baseline="0" dirty="0">
                <a:solidFill>
                  <a:schemeClr val="tx1"/>
                </a:solidFill>
                <a:effectLst/>
                <a:latin typeface="+mn-lt"/>
                <a:ea typeface="+mn-ea"/>
                <a:cs typeface="+mn-cs"/>
              </a:rPr>
              <a:t> stocks were down by more than 20% - and then there are still the added costs of cleaning up the mess, e.g. offering all customers free credit monitoring and identity theft protection for 1 year</a:t>
            </a:r>
          </a:p>
          <a:p>
            <a:r>
              <a:rPr lang="en-US" sz="1200" kern="1200" baseline="0" dirty="0">
                <a:solidFill>
                  <a:schemeClr val="tx1"/>
                </a:solidFill>
                <a:effectLst/>
                <a:latin typeface="+mn-lt"/>
                <a:ea typeface="+mn-ea"/>
                <a:cs typeface="+mn-cs"/>
              </a:rPr>
              <a:t> </a:t>
            </a:r>
          </a:p>
          <a:p>
            <a:r>
              <a:rPr lang="en-US" dirty="0"/>
              <a:t>Data</a:t>
            </a:r>
            <a:r>
              <a:rPr lang="en-US" baseline="0" dirty="0"/>
              <a:t> IS the most valuable asset to company. Harness it properly and it can make a lot of money. Mismanage it and it can cost you dearly.</a:t>
            </a:r>
            <a:endParaRPr lang="en-US" dirty="0"/>
          </a:p>
          <a:p>
            <a:endParaRPr lang="en-US" dirty="0"/>
          </a:p>
          <a:p>
            <a:endParaRPr lang="en-US" dirty="0"/>
          </a:p>
          <a:p>
            <a:r>
              <a:rPr lang="en-US" b="1" dirty="0"/>
              <a:t>Sources:</a:t>
            </a:r>
          </a:p>
          <a:p>
            <a:pPr marL="228600" indent="-228600">
              <a:buAutoNum type="arabicPeriod"/>
            </a:pPr>
            <a:r>
              <a:rPr lang="en-US" dirty="0"/>
              <a:t>Economist</a:t>
            </a:r>
          </a:p>
          <a:p>
            <a:pPr marL="228600" indent="-228600">
              <a:buAutoNum type="arabicPeriod"/>
            </a:pPr>
            <a:r>
              <a:rPr lang="en-US" dirty="0"/>
              <a:t>https://</a:t>
            </a:r>
            <a:r>
              <a:rPr lang="en-US" dirty="0" err="1"/>
              <a:t>digit.hbs.org</a:t>
            </a:r>
            <a:r>
              <a:rPr lang="en-US" dirty="0"/>
              <a:t>/submission/dunnhumby-how-tesco-destroyed-1-3bn-of-value-in-9-months/</a:t>
            </a:r>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600"/>
              </a:spcBef>
              <a:spcAft>
                <a:spcPts val="0"/>
              </a:spcAft>
              <a:buClrTx/>
              <a:buSzTx/>
              <a:buFontTx/>
              <a:buNone/>
              <a:tabLst/>
              <a:defRPr/>
            </a:pPr>
            <a:r>
              <a:rPr lang="en-US" dirty="0"/>
              <a:t>3. </a:t>
            </a:r>
            <a:r>
              <a:rPr lang="en-US" sz="1200" u="sng" kern="1200" dirty="0">
                <a:solidFill>
                  <a:schemeClr val="tx1"/>
                </a:solidFill>
                <a:effectLst/>
                <a:latin typeface="+mn-lt"/>
                <a:ea typeface="+mn-ea"/>
                <a:cs typeface="+mn-cs"/>
                <a:hlinkClick r:id="rId3"/>
              </a:rPr>
              <a:t>http://time.com/money/4936732/equifaxs-massive-data-breach-has-cost-the-company-4-billion-so-far/</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6CC4F5-8BAE-8444-BCCC-0C2A7C2928B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171050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lang="en-US" sz="1200" dirty="0"/>
              <a:t>Organizations face a deluge of data: 90% of the world’s data was created in the past 2 years – and it’s doubling</a:t>
            </a:r>
            <a:r>
              <a:rPr lang="en-US" sz="1200" baseline="0" dirty="0"/>
              <a:t> every 2 years. Take a look at what happens in only one minute nowadays!</a:t>
            </a:r>
          </a:p>
          <a:p>
            <a:pPr marL="0" marR="0" lvl="0" indent="0" algn="l" defTabSz="914400" rtl="0" eaLnBrk="1" fontAlgn="auto" latinLnBrk="0" hangingPunct="1">
              <a:lnSpc>
                <a:spcPct val="100000"/>
              </a:lnSpc>
              <a:spcBef>
                <a:spcPts val="600"/>
              </a:spcBef>
              <a:spcAft>
                <a:spcPts val="0"/>
              </a:spcAft>
              <a:buClrTx/>
              <a:buSzTx/>
              <a:buFontTx/>
              <a:buNone/>
              <a:tabLst/>
              <a:defRPr/>
            </a:pPr>
            <a:endParaRPr lang="en-US" sz="1200" baseline="0" dirty="0"/>
          </a:p>
          <a:p>
            <a:pPr marL="0" marR="0" lvl="0" indent="0" algn="l" defTabSz="914400" rtl="0" eaLnBrk="1" fontAlgn="auto" latinLnBrk="0" hangingPunct="1">
              <a:lnSpc>
                <a:spcPct val="100000"/>
              </a:lnSpc>
              <a:spcBef>
                <a:spcPts val="600"/>
              </a:spcBef>
              <a:spcAft>
                <a:spcPts val="0"/>
              </a:spcAft>
              <a:buClrTx/>
              <a:buSzTx/>
              <a:buFontTx/>
              <a:buNone/>
              <a:tabLst/>
              <a:defRPr/>
            </a:pPr>
            <a:r>
              <a:rPr lang="fi-FI" sz="1200" baseline="0" dirty="0" err="1"/>
              <a:t>Five</a:t>
            </a:r>
            <a:r>
              <a:rPr lang="fi-FI" sz="1200" baseline="0" dirty="0"/>
              <a:t> </a:t>
            </a:r>
            <a:r>
              <a:rPr lang="fi-FI" sz="1200" baseline="0" dirty="0" err="1"/>
              <a:t>years</a:t>
            </a:r>
            <a:r>
              <a:rPr lang="fi-FI" sz="1200" baseline="0" dirty="0"/>
              <a:t> </a:t>
            </a:r>
            <a:r>
              <a:rPr lang="fi-FI" sz="1200" baseline="0" dirty="0" err="1"/>
              <a:t>from</a:t>
            </a:r>
            <a:r>
              <a:rPr lang="fi-FI" sz="1200" baseline="0" dirty="0"/>
              <a:t> </a:t>
            </a:r>
            <a:r>
              <a:rPr lang="fi-FI" sz="1200" baseline="0" dirty="0" err="1"/>
              <a:t>now</a:t>
            </a:r>
            <a:r>
              <a:rPr lang="fi-FI" sz="1200" baseline="0" dirty="0"/>
              <a:t> </a:t>
            </a:r>
            <a:r>
              <a:rPr lang="en-US" sz="1200" dirty="0"/>
              <a:t>there will be over 50 billion smart connected devices in the world, all developed to collect, analyze and share data.</a:t>
            </a:r>
            <a:r>
              <a:rPr lang="en-US" sz="1200" baseline="0" dirty="0"/>
              <a:t> </a:t>
            </a:r>
          </a:p>
          <a:p>
            <a:pPr marL="0" marR="0" lvl="0" indent="0" algn="l" defTabSz="914400" rtl="0" eaLnBrk="1" fontAlgn="auto" latinLnBrk="0" hangingPunct="1">
              <a:lnSpc>
                <a:spcPct val="100000"/>
              </a:lnSpc>
              <a:spcBef>
                <a:spcPts val="600"/>
              </a:spcBef>
              <a:spcAft>
                <a:spcPts val="0"/>
              </a:spcAft>
              <a:buClrTx/>
              <a:buSzTx/>
              <a:buFontTx/>
              <a:buNone/>
              <a:tabLst/>
              <a:defRPr/>
            </a:pPr>
            <a:endParaRPr lang="en-US" sz="1200" baseline="0" dirty="0"/>
          </a:p>
          <a:p>
            <a:pPr marL="0" marR="0" lvl="0" indent="0" algn="l" defTabSz="914400" rtl="0" eaLnBrk="1" fontAlgn="auto" latinLnBrk="0" hangingPunct="1">
              <a:lnSpc>
                <a:spcPct val="100000"/>
              </a:lnSpc>
              <a:spcBef>
                <a:spcPts val="600"/>
              </a:spcBef>
              <a:spcAft>
                <a:spcPts val="0"/>
              </a:spcAft>
              <a:buClrTx/>
              <a:buSzTx/>
              <a:buFontTx/>
              <a:buNone/>
              <a:tabLst/>
              <a:defRPr/>
            </a:pPr>
            <a:r>
              <a:rPr lang="en-US" sz="1200" b="0" baseline="0" dirty="0"/>
              <a:t>And all this data can be </a:t>
            </a:r>
            <a:r>
              <a:rPr lang="en-US" sz="1200" b="0" dirty="0"/>
              <a:t>structured or unstructured</a:t>
            </a:r>
            <a:r>
              <a:rPr lang="en-US" sz="1200" b="0" baseline="0" dirty="0"/>
              <a:t>. Question is: how do I get access to ALL of the data and use it in such a way that I can increase its value?</a:t>
            </a:r>
            <a:endParaRPr lang="en-US" sz="1200" b="0" dirty="0"/>
          </a:p>
          <a:p>
            <a:pPr marL="0" marR="0" lvl="0" indent="0" algn="l" defTabSz="914400" rtl="0" eaLnBrk="1" fontAlgn="auto" latinLnBrk="0" hangingPunct="1">
              <a:lnSpc>
                <a:spcPct val="100000"/>
              </a:lnSpc>
              <a:spcBef>
                <a:spcPts val="600"/>
              </a:spcBef>
              <a:spcAft>
                <a:spcPts val="0"/>
              </a:spcAft>
              <a:buClrTx/>
              <a:buSzTx/>
              <a:buFontTx/>
              <a:buNone/>
              <a:tabLst/>
              <a:defRPr/>
            </a:pPr>
            <a:endParaRPr lang="en-US" sz="1200" b="0" dirty="0"/>
          </a:p>
          <a:p>
            <a:endParaRPr lang="en-US" dirty="0"/>
          </a:p>
        </p:txBody>
      </p:sp>
      <p:sp>
        <p:nvSpPr>
          <p:cNvPr id="4" name="Slide Number Placeholder 3"/>
          <p:cNvSpPr>
            <a:spLocks noGrp="1"/>
          </p:cNvSpPr>
          <p:nvPr>
            <p:ph type="sldNum" sz="quarter" idx="10"/>
          </p:nvPr>
        </p:nvSpPr>
        <p:spPr/>
        <p:txBody>
          <a:bodyPr/>
          <a:lstStyle/>
          <a:p>
            <a:pPr>
              <a:defRPr/>
            </a:pPr>
            <a:fld id="{146CC4F5-8BAE-8444-BCCC-0C2A7C2928B4}" type="slidenum">
              <a:rPr lang="en-US" smtClean="0">
                <a:solidFill>
                  <a:prstClr val="black"/>
                </a:solidFill>
              </a:rPr>
              <a:pPr>
                <a:defRPr/>
              </a:pPr>
              <a:t>8</a:t>
            </a:fld>
            <a:endParaRPr lang="en-US">
              <a:solidFill>
                <a:prstClr val="black"/>
              </a:solidFill>
            </a:endParaRPr>
          </a:p>
        </p:txBody>
      </p:sp>
    </p:spTree>
    <p:extLst>
      <p:ext uri="{BB962C8B-B14F-4D97-AF65-F5344CB8AC3E}">
        <p14:creationId xmlns:p14="http://schemas.microsoft.com/office/powerpoint/2010/main" val="12340746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other words, how does</a:t>
            </a:r>
            <a:r>
              <a:rPr lang="en-US" baseline="0" dirty="0"/>
              <a:t> one monetize the value of your data?</a:t>
            </a:r>
            <a:endParaRPr lang="en-US" dirty="0"/>
          </a:p>
          <a:p>
            <a:endParaRPr lang="en-US" dirty="0"/>
          </a:p>
          <a:p>
            <a:r>
              <a:rPr lang="en-US" dirty="0"/>
              <a:t>There are three</a:t>
            </a:r>
            <a:r>
              <a:rPr lang="en-US" baseline="0" dirty="0"/>
              <a:t> key business imperatives that companies need to adopt that can help them drive new/future business growth and monetize their most valuable asset:</a:t>
            </a:r>
          </a:p>
          <a:p>
            <a:endParaRPr lang="en-US" baseline="0" dirty="0"/>
          </a:p>
          <a:p>
            <a:pPr marL="228600" indent="-228600">
              <a:buAutoNum type="arabicPeriod"/>
            </a:pPr>
            <a:r>
              <a:rPr lang="en-US" baseline="0" dirty="0"/>
              <a:t>Transform to Modern Cloud </a:t>
            </a:r>
            <a:r>
              <a:rPr lang="mr-IN" baseline="0" dirty="0"/>
              <a:t>–</a:t>
            </a:r>
            <a:r>
              <a:rPr lang="en-US" baseline="0" dirty="0"/>
              <a:t> first step is to move all apps and data to the cloud </a:t>
            </a:r>
            <a:r>
              <a:rPr lang="mr-IN" baseline="0" dirty="0"/>
              <a:t>–</a:t>
            </a:r>
            <a:r>
              <a:rPr lang="en-US" baseline="0" dirty="0"/>
              <a:t> provides and agile, elastic and high performance platform that can help accelerate time-to-innovation and reduce time to market </a:t>
            </a:r>
            <a:r>
              <a:rPr lang="mr-IN" baseline="0" dirty="0"/>
              <a:t>–</a:t>
            </a:r>
            <a:r>
              <a:rPr lang="en-US" baseline="0" dirty="0"/>
              <a:t> think of spinning up a new dev/test project in minutes vs. weeks, months </a:t>
            </a:r>
            <a:r>
              <a:rPr lang="mr-IN" baseline="0" dirty="0"/>
              <a:t>–</a:t>
            </a:r>
            <a:r>
              <a:rPr lang="en-US" baseline="0" dirty="0"/>
              <a:t> one that could disrupt the market / create new business model</a:t>
            </a:r>
            <a:endParaRPr lang="en-US" dirty="0"/>
          </a:p>
          <a:p>
            <a:endParaRPr lang="en-US" dirty="0"/>
          </a:p>
          <a:p>
            <a:r>
              <a:rPr lang="en-US" dirty="0"/>
              <a:t>2. Organizations</a:t>
            </a:r>
            <a:r>
              <a:rPr lang="en-US" baseline="0" dirty="0"/>
              <a:t> need to take that gold mine of data and be able to dig into it, extract and analyze it to find new, meaningful insights that uncover new opportunities to either increase customer satisfaction, create efficiencies, expose new revenue models</a:t>
            </a:r>
          </a:p>
          <a:p>
            <a:endParaRPr lang="en-US" baseline="0" dirty="0"/>
          </a:p>
          <a:p>
            <a:r>
              <a:rPr lang="en-US" baseline="0" dirty="0"/>
              <a:t>3. Data needs to be high quality, accessible by the right people internally, safeguarded from outside hackers AND malicious internal users</a:t>
            </a:r>
          </a:p>
          <a:p>
            <a:r>
              <a:rPr lang="en-US" baseline="0" dirty="0"/>
              <a:t> </a:t>
            </a:r>
          </a:p>
          <a:p>
            <a:endParaRPr lang="en-US" dirty="0"/>
          </a:p>
        </p:txBody>
      </p:sp>
      <p:sp>
        <p:nvSpPr>
          <p:cNvPr id="4" name="Slide Number Placeholder 3"/>
          <p:cNvSpPr>
            <a:spLocks noGrp="1"/>
          </p:cNvSpPr>
          <p:nvPr>
            <p:ph type="sldNum" sz="quarter" idx="10"/>
          </p:nvPr>
        </p:nvSpPr>
        <p:spPr/>
        <p:txBody>
          <a:bodyPr/>
          <a:lstStyle/>
          <a:p>
            <a:pPr>
              <a:defRPr/>
            </a:pPr>
            <a:fld id="{146CC4F5-8BAE-8444-BCCC-0C2A7C2928B4}" type="slidenum">
              <a:rPr lang="en-US" smtClean="0">
                <a:solidFill>
                  <a:prstClr val="black"/>
                </a:solidFill>
              </a:rPr>
              <a:pPr>
                <a:defRPr/>
              </a:pPr>
              <a:t>9</a:t>
            </a:fld>
            <a:endParaRPr lang="en-US">
              <a:solidFill>
                <a:prstClr val="black"/>
              </a:solidFill>
            </a:endParaRPr>
          </a:p>
        </p:txBody>
      </p:sp>
    </p:spTree>
    <p:extLst>
      <p:ext uri="{BB962C8B-B14F-4D97-AF65-F5344CB8AC3E}">
        <p14:creationId xmlns:p14="http://schemas.microsoft.com/office/powerpoint/2010/main" val="77568065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7.png"/><Relationship Id="rId1" Type="http://schemas.openxmlformats.org/officeDocument/2006/relationships/slideMaster" Target="../slideMasters/slideMaster1.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8.png"/><Relationship Id="rId1" Type="http://schemas.openxmlformats.org/officeDocument/2006/relationships/slideMaster" Target="../slideMasters/slideMaster1.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9.png"/><Relationship Id="rId1" Type="http://schemas.openxmlformats.org/officeDocument/2006/relationships/slideMaster" Target="../slideMasters/slideMaster1.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0.png"/><Relationship Id="rId1" Type="http://schemas.openxmlformats.org/officeDocument/2006/relationships/slideMaster" Target="../slideMasters/slideMaster1.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1.png"/><Relationship Id="rId1" Type="http://schemas.openxmlformats.org/officeDocument/2006/relationships/slideMaster" Target="../slideMasters/slideMaster1.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2.png"/><Relationship Id="rId1" Type="http://schemas.openxmlformats.org/officeDocument/2006/relationships/slideMaster" Target="../slideMasters/slideMaster1.xml"/></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4.png"/><Relationship Id="rId1" Type="http://schemas.openxmlformats.org/officeDocument/2006/relationships/slideMaster" Target="../slideMasters/slideMaster1.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5.png"/><Relationship Id="rId1" Type="http://schemas.openxmlformats.org/officeDocument/2006/relationships/slideMaster" Target="../slideMasters/slideMaster1.xml"/></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40.png"/></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Master" Target="../slideMasters/slideMaster1.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Master" Target="../slideMasters/slideMaster1.xml"/><Relationship Id="rId6" Type="http://schemas.openxmlformats.org/officeDocument/2006/relationships/image" Target="../media/image2.png"/><Relationship Id="rId5" Type="http://schemas.microsoft.com/office/2007/relationships/hdphoto" Target="../media/hdphoto2.wdp"/><Relationship Id="rId4" Type="http://schemas.openxmlformats.org/officeDocument/2006/relationships/image" Target="../media/image11.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jp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jp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3.jp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4.jpe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15.png"/></Relationships>
</file>

<file path=ppt/slideLayouts/_rels/slideLayout22.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6.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17.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8.jpeg"/><Relationship Id="rId1" Type="http://schemas.openxmlformats.org/officeDocument/2006/relationships/slideMaster" Target="../slideMasters/slideMaster1.xml"/><Relationship Id="rId4" Type="http://schemas.openxmlformats.org/officeDocument/2006/relationships/image" Target="../media/image20.png"/></Relationships>
</file>

<file path=ppt/slideLayouts/_rels/slideLayout25.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1.jpeg"/><Relationship Id="rId1" Type="http://schemas.openxmlformats.org/officeDocument/2006/relationships/slideMaster" Target="../slideMasters/slideMaster1.xml"/><Relationship Id="rId5" Type="http://schemas.openxmlformats.org/officeDocument/2006/relationships/image" Target="../media/image20.png"/><Relationship Id="rId4" Type="http://schemas.openxmlformats.org/officeDocument/2006/relationships/image" Target="../media/image9.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2.jpeg"/><Relationship Id="rId1" Type="http://schemas.openxmlformats.org/officeDocument/2006/relationships/slideMaster" Target="../slideMasters/slideMaster1.xml"/><Relationship Id="rId4" Type="http://schemas.openxmlformats.org/officeDocument/2006/relationships/image" Target="../media/image20.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3.jpg"/><Relationship Id="rId1" Type="http://schemas.openxmlformats.org/officeDocument/2006/relationships/slideMaster" Target="../slideMasters/slideMaster1.xml"/><Relationship Id="rId4" Type="http://schemas.openxmlformats.org/officeDocument/2006/relationships/image" Target="../media/image20.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8_Title Page_Red/Blue">
    <p:bg>
      <p:bgPr>
        <a:solidFill>
          <a:schemeClr val="tx1"/>
        </a:solidFill>
        <a:effectLst/>
      </p:bgPr>
    </p:bg>
    <p:spTree>
      <p:nvGrpSpPr>
        <p:cNvPr id="1" name=""/>
        <p:cNvGrpSpPr/>
        <p:nvPr/>
      </p:nvGrpSpPr>
      <p:grpSpPr>
        <a:xfrm>
          <a:off x="0" y="0"/>
          <a:ext cx="0" cy="0"/>
          <a:chOff x="0" y="0"/>
          <a:chExt cx="0" cy="0"/>
        </a:xfrm>
      </p:grpSpPr>
      <p:pic>
        <p:nvPicPr>
          <p:cNvPr id="35" name="Picture 34">
            <a:extLst>
              <a:ext uri="{FF2B5EF4-FFF2-40B4-BE49-F238E27FC236}">
                <a16:creationId xmlns:a16="http://schemas.microsoft.com/office/drawing/2014/main" id="{74F25652-0E10-9745-818E-F9813D7AF9EC}"/>
              </a:ext>
            </a:extLst>
          </p:cNvPr>
          <p:cNvPicPr>
            <a:picLocks noChangeAspect="1"/>
          </p:cNvPicPr>
          <p:nvPr userDrawn="1"/>
        </p:nvPicPr>
        <p:blipFill>
          <a:blip r:embed="rId2" cstate="email">
            <a:alphaModFix amt="98000"/>
            <a:extLst>
              <a:ext uri="{28A0092B-C50C-407E-A947-70E740481C1C}">
                <a14:useLocalDpi xmlns:a14="http://schemas.microsoft.com/office/drawing/2010/main"/>
              </a:ext>
            </a:extLst>
          </a:blip>
          <a:stretch>
            <a:fillRect/>
          </a:stretch>
        </p:blipFill>
        <p:spPr>
          <a:xfrm>
            <a:off x="0" y="0"/>
            <a:ext cx="9717025" cy="6858000"/>
          </a:xfrm>
          <a:prstGeom prst="rect">
            <a:avLst/>
          </a:prstGeom>
        </p:spPr>
      </p:pic>
      <p:sp>
        <p:nvSpPr>
          <p:cNvPr id="14" name="Slide Number Placeholder 5"/>
          <p:cNvSpPr>
            <a:spLocks noGrp="1"/>
          </p:cNvSpPr>
          <p:nvPr>
            <p:ph type="sldNum" sz="quarter" idx="4"/>
          </p:nvPr>
        </p:nvSpPr>
        <p:spPr>
          <a:xfrm>
            <a:off x="11276011" y="6556248"/>
            <a:ext cx="381661" cy="182880"/>
          </a:xfrm>
          <a:prstGeom prst="rect">
            <a:avLst/>
          </a:prstGeom>
        </p:spPr>
        <p:txBody>
          <a:bodyPr vert="horz" wrap="none" lIns="0" tIns="0" rIns="0" bIns="0" rtlCol="0" anchor="ctr" anchorCtr="0">
            <a:noAutofit/>
          </a:bodyPr>
          <a:lstStyle>
            <a:lvl1pPr algn="r">
              <a:defRPr sz="850">
                <a:solidFill>
                  <a:schemeClr val="tx1"/>
                </a:solidFill>
              </a:defRPr>
            </a:lvl1pPr>
          </a:lstStyle>
          <a:p>
            <a:fld id="{C51EAA63-D034-42AE-91FA-B13B9518C7BE}" type="slidenum">
              <a:rPr lang="en-US" smtClean="0"/>
              <a:pPr/>
              <a:t>‹#›</a:t>
            </a:fld>
            <a:endParaRPr lang="en-US" dirty="0"/>
          </a:p>
        </p:txBody>
      </p:sp>
      <p:sp>
        <p:nvSpPr>
          <p:cNvPr id="5" name="Footer Placeholder 4">
            <a:extLst>
              <a:ext uri="{FF2B5EF4-FFF2-40B4-BE49-F238E27FC236}">
                <a16:creationId xmlns:a16="http://schemas.microsoft.com/office/drawing/2014/main" id="{A5044E0F-C32C-AC43-9E4C-6E285C1431FE}"/>
              </a:ext>
            </a:extLst>
          </p:cNvPr>
          <p:cNvSpPr>
            <a:spLocks noGrp="1"/>
          </p:cNvSpPr>
          <p:nvPr>
            <p:ph type="ftr" sz="quarter" idx="14"/>
          </p:nvPr>
        </p:nvSpPr>
        <p:spPr>
          <a:xfrm>
            <a:off x="3008244" y="6556248"/>
            <a:ext cx="8230252" cy="182880"/>
          </a:xfrm>
        </p:spPr>
        <p:txBody>
          <a:bodyPr/>
          <a:lstStyle>
            <a:lvl1pPr>
              <a:defRPr>
                <a:solidFill>
                  <a:schemeClr val="tx1"/>
                </a:solidFill>
              </a:defRPr>
            </a:lvl1pPr>
          </a:lstStyle>
          <a:p>
            <a:r>
              <a:rPr lang="en-US"/>
              <a:t>Copyright © 2018, Oracle and/or its affiliates. All rights reserved.  </a:t>
            </a:r>
            <a:endParaRPr lang="en-US" dirty="0"/>
          </a:p>
        </p:txBody>
      </p:sp>
      <p:sp>
        <p:nvSpPr>
          <p:cNvPr id="18" name="Title 1"/>
          <p:cNvSpPr>
            <a:spLocks noGrp="1"/>
          </p:cNvSpPr>
          <p:nvPr>
            <p:ph type="ctrTitle" hasCustomPrompt="1"/>
          </p:nvPr>
        </p:nvSpPr>
        <p:spPr>
          <a:xfrm>
            <a:off x="531815" y="1279399"/>
            <a:ext cx="5350690" cy="1470025"/>
          </a:xfrm>
        </p:spPr>
        <p:txBody>
          <a:bodyPr vert="horz" lIns="0" tIns="0" rIns="0" bIns="0" rtlCol="0" anchor="b" anchorCtr="0">
            <a:noAutofit/>
          </a:bodyPr>
          <a:lstStyle>
            <a:lvl1pPr>
              <a:defRPr sz="4400" spc="0" dirty="0">
                <a:solidFill>
                  <a:schemeClr val="tx1"/>
                </a:solidFill>
              </a:defRPr>
            </a:lvl1pPr>
          </a:lstStyle>
          <a:p>
            <a:r>
              <a:rPr lang="en-US" sz="4400" dirty="0"/>
              <a:t>Cover Title Calibri 44pt Headline Case</a:t>
            </a:r>
          </a:p>
        </p:txBody>
      </p:sp>
      <p:sp>
        <p:nvSpPr>
          <p:cNvPr id="19" name="Text Placeholder 12"/>
          <p:cNvSpPr>
            <a:spLocks noGrp="1"/>
          </p:cNvSpPr>
          <p:nvPr>
            <p:ph type="body" sz="quarter" idx="13" hasCustomPrompt="1"/>
          </p:nvPr>
        </p:nvSpPr>
        <p:spPr>
          <a:xfrm>
            <a:off x="531815" y="2897009"/>
            <a:ext cx="5350690" cy="961084"/>
          </a:xfrm>
        </p:spPr>
        <p:txBody>
          <a:bodyPr>
            <a:noAutofit/>
          </a:bodyPr>
          <a:lstStyle>
            <a:lvl1pPr marL="1588" indent="0">
              <a:spcBef>
                <a:spcPts val="0"/>
              </a:spcBef>
              <a:buFontTx/>
              <a:buNone/>
              <a:defRPr sz="2399" baseline="0">
                <a:solidFill>
                  <a:schemeClr val="tx1"/>
                </a:solidFill>
              </a:defRPr>
            </a:lvl1pPr>
            <a:lvl2pPr marL="1588" indent="0">
              <a:buFontTx/>
              <a:buNone/>
              <a:defRPr sz="2399"/>
            </a:lvl2pPr>
            <a:lvl3pPr marL="1588" indent="0">
              <a:buFontTx/>
              <a:buNone/>
              <a:defRPr sz="2399"/>
            </a:lvl3pPr>
            <a:lvl4pPr marL="1588" indent="0">
              <a:buFontTx/>
              <a:buNone/>
              <a:defRPr sz="2399"/>
            </a:lvl4pPr>
            <a:lvl5pPr marL="1588" indent="0">
              <a:buFontTx/>
              <a:buNone/>
              <a:defRPr sz="2399"/>
            </a:lvl5pPr>
            <a:lvl6pPr marL="1588" indent="0">
              <a:buFontTx/>
              <a:buNone/>
              <a:defRPr sz="2399"/>
            </a:lvl6pPr>
            <a:lvl7pPr marL="1588" indent="0">
              <a:buFontTx/>
              <a:buNone/>
              <a:defRPr sz="2399"/>
            </a:lvl7pPr>
            <a:lvl8pPr marL="1588" indent="0">
              <a:buFontTx/>
              <a:buNone/>
              <a:defRPr sz="2399"/>
            </a:lvl8pPr>
            <a:lvl9pPr marL="1588" indent="0">
              <a:buFontTx/>
              <a:buNone/>
              <a:defRPr sz="2399"/>
            </a:lvl9pPr>
          </a:lstStyle>
          <a:p>
            <a:r>
              <a:rPr lang="en-US" sz="2400" dirty="0"/>
              <a:t>Subtitle Calibri Bold 24pts</a:t>
            </a:r>
            <a:br>
              <a:rPr lang="en-US" sz="2400" dirty="0"/>
            </a:br>
            <a:endParaRPr lang="en-US" dirty="0"/>
          </a:p>
        </p:txBody>
      </p:sp>
      <p:sp>
        <p:nvSpPr>
          <p:cNvPr id="21" name="Text Placeholder 12"/>
          <p:cNvSpPr>
            <a:spLocks noGrp="1"/>
          </p:cNvSpPr>
          <p:nvPr>
            <p:ph type="body" sz="quarter" idx="15" hasCustomPrompt="1"/>
          </p:nvPr>
        </p:nvSpPr>
        <p:spPr>
          <a:xfrm>
            <a:off x="531815" y="4016809"/>
            <a:ext cx="5350690" cy="1362954"/>
          </a:xfrm>
        </p:spPr>
        <p:txBody>
          <a:bodyPr>
            <a:noAutofit/>
          </a:bodyPr>
          <a:lstStyle>
            <a:lvl1pPr marL="1588" indent="0">
              <a:spcBef>
                <a:spcPts val="0"/>
              </a:spcBef>
              <a:buFontTx/>
              <a:buNone/>
              <a:defRPr sz="2000" baseline="0">
                <a:solidFill>
                  <a:schemeClr val="tx1"/>
                </a:solidFill>
              </a:defRPr>
            </a:lvl1pPr>
            <a:lvl2pPr marL="1588" indent="0">
              <a:buFontTx/>
              <a:buNone/>
              <a:defRPr sz="2399"/>
            </a:lvl2pPr>
            <a:lvl3pPr marL="1588" indent="0">
              <a:buFontTx/>
              <a:buNone/>
              <a:defRPr sz="2399"/>
            </a:lvl3pPr>
            <a:lvl4pPr marL="1588" indent="0">
              <a:buFontTx/>
              <a:buNone/>
              <a:defRPr sz="2399"/>
            </a:lvl4pPr>
            <a:lvl5pPr marL="1588" indent="0">
              <a:buFontTx/>
              <a:buNone/>
              <a:defRPr sz="2399"/>
            </a:lvl5pPr>
            <a:lvl6pPr marL="1588" indent="0">
              <a:buFontTx/>
              <a:buNone/>
              <a:defRPr sz="2399"/>
            </a:lvl6pPr>
            <a:lvl7pPr marL="1588" indent="0">
              <a:buFontTx/>
              <a:buNone/>
              <a:defRPr sz="2399"/>
            </a:lvl7pPr>
            <a:lvl8pPr marL="1588" indent="0">
              <a:buFontTx/>
              <a:buNone/>
              <a:defRPr sz="2399"/>
            </a:lvl8pPr>
            <a:lvl9pPr marL="1588" indent="0">
              <a:buFontTx/>
              <a:buNone/>
              <a:defRPr sz="2399"/>
            </a:lvl9pPr>
          </a:lstStyle>
          <a:p>
            <a:pPr>
              <a:spcBef>
                <a:spcPts val="600"/>
              </a:spcBef>
            </a:pPr>
            <a:r>
              <a:rPr lang="en-US" sz="2000" dirty="0"/>
              <a:t>Name Calibri Bold 20pts</a:t>
            </a:r>
          </a:p>
          <a:p>
            <a:pPr>
              <a:spcBef>
                <a:spcPts val="600"/>
              </a:spcBef>
            </a:pPr>
            <a:r>
              <a:rPr lang="en-US" sz="2000" dirty="0"/>
              <a:t>Title Calibri Bold 20pts</a:t>
            </a:r>
          </a:p>
          <a:p>
            <a:pPr>
              <a:spcBef>
                <a:spcPts val="600"/>
              </a:spcBef>
            </a:pPr>
            <a:r>
              <a:rPr lang="en-US" sz="2000" dirty="0"/>
              <a:t>Organization Calibri Bold 20pts</a:t>
            </a:r>
          </a:p>
          <a:p>
            <a:pPr>
              <a:spcBef>
                <a:spcPts val="600"/>
              </a:spcBef>
            </a:pPr>
            <a:r>
              <a:rPr lang="en-US" sz="2000" dirty="0"/>
              <a:t>Date Calibri Bold 20pts</a:t>
            </a:r>
          </a:p>
        </p:txBody>
      </p:sp>
      <p:pic>
        <p:nvPicPr>
          <p:cNvPr id="11" name="Picture 10" descr="Oracle logo in white on red staging background" title="Oracle red badge logo"/>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30352" y="6263640"/>
            <a:ext cx="1625138" cy="594360"/>
          </a:xfrm>
          <a:prstGeom prst="rect">
            <a:avLst/>
          </a:prstGeom>
        </p:spPr>
      </p:pic>
    </p:spTree>
    <p:extLst>
      <p:ext uri="{BB962C8B-B14F-4D97-AF65-F5344CB8AC3E}">
        <p14:creationId xmlns:p14="http://schemas.microsoft.com/office/powerpoint/2010/main" val="394201423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5_Title Page_Blue/Burgundy">
    <p:bg>
      <p:bgPr>
        <a:solidFill>
          <a:schemeClr val="tx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139ADDC-93AD-C448-9447-ED4324113E39}"/>
              </a:ext>
            </a:extLst>
          </p:cNvPr>
          <p:cNvPicPr>
            <a:picLocks noChangeAspect="1"/>
          </p:cNvPicPr>
          <p:nvPr userDrawn="1"/>
        </p:nvPicPr>
        <p:blipFill>
          <a:blip r:embed="rId2" cstate="email">
            <a:alphaModFix amt="90000"/>
            <a:extLst>
              <a:ext uri="{28A0092B-C50C-407E-A947-70E740481C1C}">
                <a14:useLocalDpi xmlns:a14="http://schemas.microsoft.com/office/drawing/2010/main"/>
              </a:ext>
            </a:extLst>
          </a:blip>
          <a:stretch>
            <a:fillRect/>
          </a:stretch>
        </p:blipFill>
        <p:spPr>
          <a:xfrm>
            <a:off x="-9519" y="0"/>
            <a:ext cx="8273530" cy="6857999"/>
          </a:xfrm>
          <a:prstGeom prst="rect">
            <a:avLst/>
          </a:prstGeom>
        </p:spPr>
      </p:pic>
      <p:sp>
        <p:nvSpPr>
          <p:cNvPr id="14" name="Slide Number Placeholder 5"/>
          <p:cNvSpPr>
            <a:spLocks noGrp="1"/>
          </p:cNvSpPr>
          <p:nvPr userDrawn="1">
            <p:ph type="sldNum" sz="quarter" idx="4"/>
          </p:nvPr>
        </p:nvSpPr>
        <p:spPr>
          <a:xfrm>
            <a:off x="11276011" y="6556248"/>
            <a:ext cx="381661" cy="182880"/>
          </a:xfrm>
          <a:prstGeom prst="rect">
            <a:avLst/>
          </a:prstGeom>
        </p:spPr>
        <p:txBody>
          <a:bodyPr vert="horz" wrap="none" lIns="0" tIns="0" rIns="0" bIns="0" rtlCol="0" anchor="ctr" anchorCtr="0">
            <a:noAutofit/>
          </a:bodyPr>
          <a:lstStyle>
            <a:lvl1pPr algn="r">
              <a:defRPr sz="850">
                <a:solidFill>
                  <a:schemeClr val="bg1"/>
                </a:solidFill>
              </a:defRPr>
            </a:lvl1pPr>
          </a:lstStyle>
          <a:p>
            <a:fld id="{C51EAA63-D034-42AE-91FA-B13B9518C7BE}" type="slidenum">
              <a:rPr lang="en-US" smtClean="0">
                <a:solidFill>
                  <a:srgbClr val="58595B"/>
                </a:solidFill>
              </a:rPr>
              <a:pPr/>
              <a:t>‹#›</a:t>
            </a:fld>
            <a:endParaRPr lang="en-US" dirty="0">
              <a:solidFill>
                <a:srgbClr val="58595B"/>
              </a:solidFill>
            </a:endParaRPr>
          </a:p>
        </p:txBody>
      </p:sp>
      <p:sp>
        <p:nvSpPr>
          <p:cNvPr id="10" name="Footer Placeholder 4">
            <a:extLst>
              <a:ext uri="{FF2B5EF4-FFF2-40B4-BE49-F238E27FC236}">
                <a16:creationId xmlns:a16="http://schemas.microsoft.com/office/drawing/2014/main" id="{3FEFC96C-AB40-624A-BC6A-C309CBF603B9}"/>
              </a:ext>
            </a:extLst>
          </p:cNvPr>
          <p:cNvSpPr>
            <a:spLocks noGrp="1"/>
          </p:cNvSpPr>
          <p:nvPr>
            <p:ph type="ftr" sz="quarter" idx="14"/>
          </p:nvPr>
        </p:nvSpPr>
        <p:spPr>
          <a:xfrm>
            <a:off x="3008244" y="6556248"/>
            <a:ext cx="8230252" cy="182880"/>
          </a:xfrm>
        </p:spPr>
        <p:txBody>
          <a:bodyPr/>
          <a:lstStyle>
            <a:lvl1pPr>
              <a:defRPr>
                <a:solidFill>
                  <a:schemeClr val="bg1"/>
                </a:solidFill>
              </a:defRPr>
            </a:lvl1pPr>
          </a:lstStyle>
          <a:p>
            <a:r>
              <a:rPr lang="en-US">
                <a:solidFill>
                  <a:srgbClr val="58595B"/>
                </a:solidFill>
              </a:rPr>
              <a:t>Copyright © 2018, Oracle and/or its affiliates. All rights reserved.  </a:t>
            </a:r>
            <a:endParaRPr lang="en-US" dirty="0">
              <a:solidFill>
                <a:srgbClr val="58595B"/>
              </a:solidFill>
            </a:endParaRPr>
          </a:p>
        </p:txBody>
      </p:sp>
      <p:sp>
        <p:nvSpPr>
          <p:cNvPr id="8" name="Title 1"/>
          <p:cNvSpPr>
            <a:spLocks noGrp="1"/>
          </p:cNvSpPr>
          <p:nvPr>
            <p:ph type="title"/>
          </p:nvPr>
        </p:nvSpPr>
        <p:spPr>
          <a:xfrm>
            <a:off x="531812" y="548640"/>
            <a:ext cx="6029748" cy="889000"/>
          </a:xfrm>
        </p:spPr>
        <p:txBody>
          <a:bodyPr/>
          <a:lstStyle>
            <a:lvl1pPr>
              <a:defRPr>
                <a:solidFill>
                  <a:srgbClr val="FFFFFF"/>
                </a:solidFill>
              </a:defRPr>
            </a:lvl1pPr>
          </a:lstStyle>
          <a:p>
            <a:r>
              <a:rPr lang="en-US" dirty="0"/>
              <a:t>Click to edit Master title style</a:t>
            </a:r>
          </a:p>
        </p:txBody>
      </p:sp>
      <p:sp>
        <p:nvSpPr>
          <p:cNvPr id="12" name="Text Placeholder 2"/>
          <p:cNvSpPr>
            <a:spLocks noGrp="1"/>
          </p:cNvSpPr>
          <p:nvPr>
            <p:ph type="body" sz="quarter" idx="15"/>
          </p:nvPr>
        </p:nvSpPr>
        <p:spPr>
          <a:xfrm>
            <a:off x="531812" y="1619925"/>
            <a:ext cx="6013450" cy="336727"/>
          </a:xfrm>
        </p:spPr>
        <p:txBody>
          <a:bodyPr vert="horz" lIns="0" tIns="0" rIns="0" bIns="0" rtlCol="0" anchor="t">
            <a:noAutofit/>
          </a:bodyPr>
          <a:lstStyle>
            <a:lvl1pPr>
              <a:defRPr lang="en-US" sz="2400" b="1" kern="3000" spc="-100" baseline="0" dirty="0" smtClean="0">
                <a:solidFill>
                  <a:srgbClr val="FFFFFF"/>
                </a:solidFill>
                <a:latin typeface="Calibri"/>
                <a:ea typeface="+mj-ea"/>
                <a:cs typeface="Calibri"/>
              </a:defRPr>
            </a:lvl1pPr>
          </a:lstStyle>
          <a:p>
            <a:pPr lvl="0">
              <a:lnSpc>
                <a:spcPct val="80000"/>
              </a:lnSpc>
              <a:spcBef>
                <a:spcPct val="0"/>
              </a:spcBef>
            </a:pPr>
            <a:r>
              <a:rPr lang="en-US" dirty="0"/>
              <a:t>Click to edit Master text styles</a:t>
            </a:r>
          </a:p>
        </p:txBody>
      </p:sp>
      <p:sp>
        <p:nvSpPr>
          <p:cNvPr id="15" name="Text Placeholder 11">
            <a:extLst>
              <a:ext uri="{FF2B5EF4-FFF2-40B4-BE49-F238E27FC236}">
                <a16:creationId xmlns:a16="http://schemas.microsoft.com/office/drawing/2014/main" id="{406AF51B-3909-2240-A3B4-A3E714163FB5}"/>
              </a:ext>
            </a:extLst>
          </p:cNvPr>
          <p:cNvSpPr>
            <a:spLocks noGrp="1"/>
          </p:cNvSpPr>
          <p:nvPr>
            <p:ph type="body" sz="quarter" idx="16" hasCustomPrompt="1"/>
          </p:nvPr>
        </p:nvSpPr>
        <p:spPr>
          <a:xfrm>
            <a:off x="531814" y="2306517"/>
            <a:ext cx="4340663" cy="3752128"/>
          </a:xfrm>
        </p:spPr>
        <p:txBody>
          <a:bodyPr/>
          <a:lstStyle>
            <a:lvl1pPr>
              <a:defRPr sz="1800">
                <a:solidFill>
                  <a:srgbClr val="4E5052"/>
                </a:solidFill>
              </a:defRPr>
            </a:lvl1pPr>
            <a:lvl2pPr>
              <a:defRPr sz="1800">
                <a:solidFill>
                  <a:srgbClr val="4E5052"/>
                </a:solidFill>
              </a:defRPr>
            </a:lvl2pPr>
            <a:lvl3pPr>
              <a:lnSpc>
                <a:spcPct val="100000"/>
              </a:lnSpc>
              <a:buClr>
                <a:schemeClr val="tx1"/>
              </a:buClr>
              <a:defRPr sz="2400" baseline="0">
                <a:solidFill>
                  <a:srgbClr val="FFFFFF"/>
                </a:solidFill>
                <a:latin typeface="Calibri"/>
                <a:cs typeface="Calibri"/>
              </a:defRPr>
            </a:lvl3pPr>
            <a:lvl4pPr>
              <a:lnSpc>
                <a:spcPct val="100000"/>
              </a:lnSpc>
              <a:buClr>
                <a:schemeClr val="tx1"/>
              </a:buClr>
              <a:defRPr sz="2400">
                <a:solidFill>
                  <a:srgbClr val="FFFFFF"/>
                </a:solidFill>
                <a:latin typeface="Calibri"/>
                <a:cs typeface="Calibri"/>
              </a:defRPr>
            </a:lvl4pPr>
            <a:lvl5pPr>
              <a:defRPr sz="2400">
                <a:solidFill>
                  <a:srgbClr val="FFFFFF"/>
                </a:solidFill>
              </a:defRPr>
            </a:lvl5pPr>
          </a:lstStyle>
          <a:p>
            <a:pPr lvl="2"/>
            <a:r>
              <a:rPr lang="en-US" dirty="0"/>
              <a:t>First level</a:t>
            </a:r>
          </a:p>
          <a:p>
            <a:pPr lvl="3"/>
            <a:r>
              <a:rPr lang="en-US" dirty="0"/>
              <a:t> Second level</a:t>
            </a:r>
          </a:p>
          <a:p>
            <a:pPr lvl="3"/>
            <a:endParaRPr lang="en-US" dirty="0"/>
          </a:p>
          <a:p>
            <a:pPr lvl="3"/>
            <a:endParaRPr lang="en-US" dirty="0"/>
          </a:p>
        </p:txBody>
      </p:sp>
      <p:pic>
        <p:nvPicPr>
          <p:cNvPr id="13" name="Picture 12" descr="Oracle logo in white on red staging background" title="Oracle red badge logo"/>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30352" y="6263640"/>
            <a:ext cx="1625138" cy="594360"/>
          </a:xfrm>
          <a:prstGeom prst="rect">
            <a:avLst/>
          </a:prstGeom>
        </p:spPr>
      </p:pic>
    </p:spTree>
    <p:extLst>
      <p:ext uri="{BB962C8B-B14F-4D97-AF65-F5344CB8AC3E}">
        <p14:creationId xmlns:p14="http://schemas.microsoft.com/office/powerpoint/2010/main" val="132886407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64_Title Page_Blue/Orange">
    <p:bg>
      <p:bgPr>
        <a:solidFill>
          <a:schemeClr val="tx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1B29D44-1C22-1941-A908-FA67AF626B28}"/>
              </a:ext>
            </a:extLst>
          </p:cNvPr>
          <p:cNvPicPr>
            <a:picLocks noChangeAspect="1"/>
          </p:cNvPicPr>
          <p:nvPr userDrawn="1"/>
        </p:nvPicPr>
        <p:blipFill>
          <a:blip r:embed="rId2" cstate="email">
            <a:alphaModFix amt="90000"/>
            <a:extLst>
              <a:ext uri="{28A0092B-C50C-407E-A947-70E740481C1C}">
                <a14:useLocalDpi xmlns:a14="http://schemas.microsoft.com/office/drawing/2010/main"/>
              </a:ext>
            </a:extLst>
          </a:blip>
          <a:stretch>
            <a:fillRect/>
          </a:stretch>
        </p:blipFill>
        <p:spPr>
          <a:xfrm>
            <a:off x="-9519" y="0"/>
            <a:ext cx="8273530" cy="6857999"/>
          </a:xfrm>
          <a:prstGeom prst="rect">
            <a:avLst/>
          </a:prstGeom>
        </p:spPr>
      </p:pic>
      <p:sp>
        <p:nvSpPr>
          <p:cNvPr id="14" name="Slide Number Placeholder 5"/>
          <p:cNvSpPr>
            <a:spLocks noGrp="1"/>
          </p:cNvSpPr>
          <p:nvPr userDrawn="1">
            <p:ph type="sldNum" sz="quarter" idx="4"/>
          </p:nvPr>
        </p:nvSpPr>
        <p:spPr>
          <a:xfrm>
            <a:off x="11276011" y="6556248"/>
            <a:ext cx="381661" cy="182880"/>
          </a:xfrm>
          <a:prstGeom prst="rect">
            <a:avLst/>
          </a:prstGeom>
        </p:spPr>
        <p:txBody>
          <a:bodyPr vert="horz" wrap="none" lIns="0" tIns="0" rIns="0" bIns="0" rtlCol="0" anchor="ctr" anchorCtr="0">
            <a:noAutofit/>
          </a:bodyPr>
          <a:lstStyle>
            <a:lvl1pPr algn="r">
              <a:defRPr sz="850">
                <a:solidFill>
                  <a:srgbClr val="58595B"/>
                </a:solidFill>
              </a:defRPr>
            </a:lvl1pPr>
          </a:lstStyle>
          <a:p>
            <a:fld id="{C51EAA63-D034-42AE-91FA-B13B9518C7BE}" type="slidenum">
              <a:rPr lang="en-US" smtClean="0"/>
              <a:pPr/>
              <a:t>‹#›</a:t>
            </a:fld>
            <a:endParaRPr lang="en-US" dirty="0"/>
          </a:p>
        </p:txBody>
      </p:sp>
      <p:sp>
        <p:nvSpPr>
          <p:cNvPr id="10" name="Footer Placeholder 4">
            <a:extLst>
              <a:ext uri="{FF2B5EF4-FFF2-40B4-BE49-F238E27FC236}">
                <a16:creationId xmlns:a16="http://schemas.microsoft.com/office/drawing/2014/main" id="{F2B8949C-763D-2540-8419-C8AE4F225ECB}"/>
              </a:ext>
            </a:extLst>
          </p:cNvPr>
          <p:cNvSpPr>
            <a:spLocks noGrp="1"/>
          </p:cNvSpPr>
          <p:nvPr>
            <p:ph type="ftr" sz="quarter" idx="14"/>
          </p:nvPr>
        </p:nvSpPr>
        <p:spPr>
          <a:xfrm>
            <a:off x="3008244" y="6556248"/>
            <a:ext cx="8230252" cy="182880"/>
          </a:xfrm>
        </p:spPr>
        <p:txBody>
          <a:bodyPr/>
          <a:lstStyle>
            <a:lvl1pPr>
              <a:defRPr>
                <a:solidFill>
                  <a:srgbClr val="58595B"/>
                </a:solidFill>
              </a:defRPr>
            </a:lvl1pPr>
          </a:lstStyle>
          <a:p>
            <a:r>
              <a:rPr lang="en-US"/>
              <a:t>Copyright © 2018, Oracle and/or its affiliates. All rights reserved.  </a:t>
            </a:r>
            <a:endParaRPr lang="en-US" dirty="0"/>
          </a:p>
        </p:txBody>
      </p:sp>
      <p:sp>
        <p:nvSpPr>
          <p:cNvPr id="13" name="Title 1"/>
          <p:cNvSpPr>
            <a:spLocks noGrp="1"/>
          </p:cNvSpPr>
          <p:nvPr>
            <p:ph type="title"/>
          </p:nvPr>
        </p:nvSpPr>
        <p:spPr>
          <a:xfrm>
            <a:off x="531812" y="548640"/>
            <a:ext cx="6029748" cy="889000"/>
          </a:xfrm>
        </p:spPr>
        <p:txBody>
          <a:bodyPr/>
          <a:lstStyle>
            <a:lvl1pPr>
              <a:defRPr>
                <a:solidFill>
                  <a:srgbClr val="FFFFFF"/>
                </a:solidFill>
              </a:defRPr>
            </a:lvl1pPr>
          </a:lstStyle>
          <a:p>
            <a:r>
              <a:rPr lang="en-US" dirty="0"/>
              <a:t>Click to edit Master title style</a:t>
            </a:r>
          </a:p>
        </p:txBody>
      </p:sp>
      <p:sp>
        <p:nvSpPr>
          <p:cNvPr id="12" name="Text Placeholder 5"/>
          <p:cNvSpPr>
            <a:spLocks noGrp="1"/>
          </p:cNvSpPr>
          <p:nvPr>
            <p:ph type="body" sz="quarter" idx="19" hasCustomPrompt="1"/>
          </p:nvPr>
        </p:nvSpPr>
        <p:spPr>
          <a:xfrm>
            <a:off x="531812" y="4535982"/>
            <a:ext cx="3900488" cy="1503363"/>
          </a:xfrm>
          <a:noFill/>
          <a:ln w="28575" cmpd="sng" algn="ctr">
            <a:solidFill>
              <a:srgbClr val="FFFFFF"/>
            </a:solidFill>
            <a:miter lim="800000"/>
            <a:headEnd/>
            <a:tailEnd/>
          </a:ln>
          <a:effectLst/>
        </p:spPr>
        <p:txBody>
          <a:bodyPr lIns="90000" tIns="46800" rIns="90000" bIns="46800" anchor="t"/>
          <a:lstStyle>
            <a:lvl1pPr marL="0" marR="0" indent="0" algn="l" defTabSz="914400" rtl="0" eaLnBrk="1" fontAlgn="auto" latinLnBrk="0" hangingPunct="1">
              <a:lnSpc>
                <a:spcPct val="100000"/>
              </a:lnSpc>
              <a:spcBef>
                <a:spcPts val="0"/>
              </a:spcBef>
              <a:spcAft>
                <a:spcPts val="0"/>
              </a:spcAft>
              <a:buClrTx/>
              <a:buSzTx/>
              <a:buFontTx/>
              <a:buNone/>
              <a:tabLst/>
              <a:defRPr lang="en-US" sz="3600">
                <a:solidFill>
                  <a:srgbClr val="FFFFFF"/>
                </a:solidFill>
              </a:defRPr>
            </a:lvl1pPr>
          </a:lstStyle>
          <a:p>
            <a:pPr lvl="0"/>
            <a:r>
              <a:rPr lang="en-US" dirty="0"/>
              <a:t>Stats3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mn-lt"/>
                <a:ea typeface="+mn-ea"/>
                <a:cs typeface="+mn-cs"/>
              </a:rPr>
              <a:t>add text</a:t>
            </a:r>
          </a:p>
        </p:txBody>
      </p:sp>
      <p:sp>
        <p:nvSpPr>
          <p:cNvPr id="17" name="Text Placeholder 5"/>
          <p:cNvSpPr>
            <a:spLocks noGrp="1"/>
          </p:cNvSpPr>
          <p:nvPr>
            <p:ph type="body" sz="quarter" idx="17" hasCustomPrompt="1"/>
          </p:nvPr>
        </p:nvSpPr>
        <p:spPr>
          <a:xfrm>
            <a:off x="2565712" y="2861443"/>
            <a:ext cx="1872000" cy="1503363"/>
          </a:xfrm>
          <a:noFill/>
          <a:ln w="28575" cmpd="sng" algn="ctr">
            <a:solidFill>
              <a:srgbClr val="FFFFFF"/>
            </a:solidFill>
            <a:miter lim="800000"/>
            <a:headEnd/>
            <a:tailEnd/>
          </a:ln>
          <a:effectLst/>
        </p:spPr>
        <p:txBody>
          <a:bodyPr lIns="90000" tIns="46800" rIns="90000" bIns="46800" anchor="t"/>
          <a:lstStyle>
            <a:lvl1pPr marL="0" marR="0" indent="0" algn="l" defTabSz="914400" rtl="0" eaLnBrk="1" fontAlgn="auto" latinLnBrk="0" hangingPunct="1">
              <a:lnSpc>
                <a:spcPct val="100000"/>
              </a:lnSpc>
              <a:spcBef>
                <a:spcPts val="0"/>
              </a:spcBef>
              <a:spcAft>
                <a:spcPts val="0"/>
              </a:spcAft>
              <a:buClrTx/>
              <a:buSzTx/>
              <a:buFontTx/>
              <a:buNone/>
              <a:tabLst/>
              <a:defRPr lang="en-US" sz="3600">
                <a:solidFill>
                  <a:srgbClr val="FFFFFF"/>
                </a:solidFill>
              </a:defRPr>
            </a:lvl1pPr>
          </a:lstStyle>
          <a:p>
            <a:pPr lvl="0"/>
            <a:r>
              <a:rPr lang="en-US" dirty="0"/>
              <a:t>Stats2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mn-lt"/>
                <a:ea typeface="+mn-ea"/>
                <a:cs typeface="+mn-cs"/>
              </a:rPr>
              <a:t>add text</a:t>
            </a:r>
          </a:p>
        </p:txBody>
      </p:sp>
      <p:sp>
        <p:nvSpPr>
          <p:cNvPr id="18" name="Text Placeholder 5"/>
          <p:cNvSpPr>
            <a:spLocks noGrp="1"/>
          </p:cNvSpPr>
          <p:nvPr>
            <p:ph type="body" sz="quarter" idx="16" hasCustomPrompt="1"/>
          </p:nvPr>
        </p:nvSpPr>
        <p:spPr>
          <a:xfrm>
            <a:off x="531812" y="2861443"/>
            <a:ext cx="1872000" cy="1503363"/>
          </a:xfrm>
          <a:noFill/>
          <a:ln w="28575" cmpd="sng" algn="ctr">
            <a:solidFill>
              <a:srgbClr val="FFFFFF"/>
            </a:solidFill>
            <a:miter lim="800000"/>
            <a:headEnd/>
            <a:tailEnd/>
          </a:ln>
          <a:effectLst/>
        </p:spPr>
        <p:txBody>
          <a:bodyPr lIns="90000" tIns="46800" rIns="90000" bIns="46800" anchor="t"/>
          <a:lstStyle>
            <a:lvl1pPr marL="0" marR="0" indent="0" algn="l" defTabSz="914400" rtl="0" eaLnBrk="1" fontAlgn="auto" latinLnBrk="0" hangingPunct="1">
              <a:lnSpc>
                <a:spcPct val="100000"/>
              </a:lnSpc>
              <a:spcBef>
                <a:spcPts val="0"/>
              </a:spcBef>
              <a:spcAft>
                <a:spcPts val="0"/>
              </a:spcAft>
              <a:buClrTx/>
              <a:buSzTx/>
              <a:buFontTx/>
              <a:buNone/>
              <a:tabLst/>
              <a:defRPr lang="en-US" sz="3600">
                <a:solidFill>
                  <a:srgbClr val="FFFFFF"/>
                </a:solidFill>
              </a:defRPr>
            </a:lvl1pPr>
          </a:lstStyle>
          <a:p>
            <a:pPr lvl="0"/>
            <a:r>
              <a:rPr lang="en-US" dirty="0"/>
              <a:t>Stats1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mn-lt"/>
                <a:ea typeface="+mn-ea"/>
                <a:cs typeface="+mn-cs"/>
              </a:rPr>
              <a:t>add text</a:t>
            </a:r>
          </a:p>
        </p:txBody>
      </p:sp>
      <p:sp>
        <p:nvSpPr>
          <p:cNvPr id="16" name="Text Placeholder 2"/>
          <p:cNvSpPr>
            <a:spLocks noGrp="1"/>
          </p:cNvSpPr>
          <p:nvPr>
            <p:ph type="body" sz="quarter" idx="15"/>
          </p:nvPr>
        </p:nvSpPr>
        <p:spPr>
          <a:xfrm>
            <a:off x="531812" y="1619925"/>
            <a:ext cx="6013450" cy="336727"/>
          </a:xfrm>
        </p:spPr>
        <p:txBody>
          <a:bodyPr vert="horz" lIns="0" tIns="0" rIns="0" bIns="0" rtlCol="0" anchor="t">
            <a:noAutofit/>
          </a:bodyPr>
          <a:lstStyle>
            <a:lvl1pPr>
              <a:defRPr lang="en-US" sz="2400" b="1" kern="3000" spc="-100" baseline="0" dirty="0" smtClean="0">
                <a:solidFill>
                  <a:srgbClr val="FFFFFF"/>
                </a:solidFill>
                <a:latin typeface="+mj-lt"/>
                <a:ea typeface="+mj-ea"/>
                <a:cs typeface="+mj-cs"/>
              </a:defRPr>
            </a:lvl1pPr>
          </a:lstStyle>
          <a:p>
            <a:pPr lvl="0">
              <a:lnSpc>
                <a:spcPct val="80000"/>
              </a:lnSpc>
              <a:spcBef>
                <a:spcPct val="0"/>
              </a:spcBef>
            </a:pPr>
            <a:r>
              <a:rPr lang="en-US" dirty="0"/>
              <a:t>Click to edit Master text styles</a:t>
            </a:r>
          </a:p>
        </p:txBody>
      </p:sp>
      <p:pic>
        <p:nvPicPr>
          <p:cNvPr id="11" name="Picture 10" descr="Oracle logo in white on red staging background" title="Oracle red badge logo"/>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30352" y="6263640"/>
            <a:ext cx="1625138" cy="594360"/>
          </a:xfrm>
          <a:prstGeom prst="rect">
            <a:avLst/>
          </a:prstGeom>
        </p:spPr>
      </p:pic>
    </p:spTree>
    <p:extLst>
      <p:ext uri="{BB962C8B-B14F-4D97-AF65-F5344CB8AC3E}">
        <p14:creationId xmlns:p14="http://schemas.microsoft.com/office/powerpoint/2010/main" val="47464916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preserve="1" userDrawn="1">
  <p:cSld name="98_Title Page_Red/Blue">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1161776" cy="6857999"/>
          </a:xfrm>
          <a:prstGeom prst="rect">
            <a:avLst/>
          </a:prstGeom>
        </p:spPr>
      </p:pic>
      <p:sp>
        <p:nvSpPr>
          <p:cNvPr id="14" name="Slide Number Placeholder 5"/>
          <p:cNvSpPr>
            <a:spLocks noGrp="1"/>
          </p:cNvSpPr>
          <p:nvPr userDrawn="1">
            <p:ph type="sldNum" sz="quarter" idx="4"/>
          </p:nvPr>
        </p:nvSpPr>
        <p:spPr>
          <a:xfrm>
            <a:off x="11276011" y="6556248"/>
            <a:ext cx="381661" cy="182880"/>
          </a:xfrm>
          <a:prstGeom prst="rect">
            <a:avLst/>
          </a:prstGeom>
        </p:spPr>
        <p:txBody>
          <a:bodyPr vert="horz" wrap="none" lIns="0" tIns="0" rIns="0" bIns="0" rtlCol="0" anchor="ctr" anchorCtr="0">
            <a:noAutofit/>
          </a:bodyPr>
          <a:lstStyle>
            <a:lvl1pPr algn="r">
              <a:defRPr sz="850">
                <a:solidFill>
                  <a:schemeClr val="tx1"/>
                </a:solidFill>
              </a:defRPr>
            </a:lvl1pPr>
          </a:lstStyle>
          <a:p>
            <a:fld id="{C51EAA63-D034-42AE-91FA-B13B9518C7BE}" type="slidenum">
              <a:rPr lang="en-US" smtClean="0">
                <a:solidFill>
                  <a:srgbClr val="FFFFFF"/>
                </a:solidFill>
              </a:rPr>
              <a:pPr/>
              <a:t>‹#›</a:t>
            </a:fld>
            <a:endParaRPr lang="en-US" dirty="0">
              <a:solidFill>
                <a:srgbClr val="FFFFFF"/>
              </a:solidFill>
            </a:endParaRPr>
          </a:p>
        </p:txBody>
      </p:sp>
      <p:sp>
        <p:nvSpPr>
          <p:cNvPr id="5" name="Footer Placeholder 4">
            <a:extLst>
              <a:ext uri="{FF2B5EF4-FFF2-40B4-BE49-F238E27FC236}">
                <a16:creationId xmlns:a16="http://schemas.microsoft.com/office/drawing/2014/main" id="{A5044E0F-C32C-AC43-9E4C-6E285C1431FE}"/>
              </a:ext>
            </a:extLst>
          </p:cNvPr>
          <p:cNvSpPr>
            <a:spLocks noGrp="1"/>
          </p:cNvSpPr>
          <p:nvPr>
            <p:ph type="ftr" sz="quarter" idx="14"/>
          </p:nvPr>
        </p:nvSpPr>
        <p:spPr>
          <a:xfrm>
            <a:off x="3008244" y="6556248"/>
            <a:ext cx="8230252" cy="182880"/>
          </a:xfrm>
        </p:spPr>
        <p:txBody>
          <a:bodyPr/>
          <a:lstStyle>
            <a:lvl1pPr>
              <a:defRPr>
                <a:solidFill>
                  <a:schemeClr val="tx1"/>
                </a:solidFill>
              </a:defRPr>
            </a:lvl1pPr>
          </a:lstStyle>
          <a:p>
            <a:r>
              <a:rPr lang="en-US">
                <a:solidFill>
                  <a:srgbClr val="FFFFFF"/>
                </a:solidFill>
              </a:rPr>
              <a:t>Copyright © 2018, Oracle and/or its affiliates. All rights reserved.  </a:t>
            </a:r>
            <a:endParaRPr lang="en-US" dirty="0">
              <a:solidFill>
                <a:srgbClr val="FFFFFF"/>
              </a:solidFill>
            </a:endParaRPr>
          </a:p>
        </p:txBody>
      </p:sp>
      <p:sp>
        <p:nvSpPr>
          <p:cNvPr id="9" name="Title 1"/>
          <p:cNvSpPr>
            <a:spLocks noGrp="1"/>
          </p:cNvSpPr>
          <p:nvPr>
            <p:ph type="title"/>
          </p:nvPr>
        </p:nvSpPr>
        <p:spPr>
          <a:xfrm>
            <a:off x="531812" y="548640"/>
            <a:ext cx="6920154" cy="889000"/>
          </a:xfrm>
        </p:spPr>
        <p:txBody>
          <a:bodyPr/>
          <a:lstStyle>
            <a:lvl1pPr>
              <a:defRPr>
                <a:solidFill>
                  <a:srgbClr val="FFFFFF"/>
                </a:solidFill>
              </a:defRPr>
            </a:lvl1pPr>
          </a:lstStyle>
          <a:p>
            <a:r>
              <a:rPr lang="en-US" dirty="0"/>
              <a:t>Click to edit Master title style</a:t>
            </a:r>
          </a:p>
        </p:txBody>
      </p:sp>
      <p:sp>
        <p:nvSpPr>
          <p:cNvPr id="8" name="Text Placeholder 2"/>
          <p:cNvSpPr>
            <a:spLocks noGrp="1"/>
          </p:cNvSpPr>
          <p:nvPr>
            <p:ph type="body" sz="quarter" idx="15"/>
          </p:nvPr>
        </p:nvSpPr>
        <p:spPr>
          <a:xfrm>
            <a:off x="531812" y="1619925"/>
            <a:ext cx="6947999" cy="336727"/>
          </a:xfrm>
        </p:spPr>
        <p:txBody>
          <a:bodyPr vert="horz" lIns="0" tIns="0" rIns="0" bIns="0" rtlCol="0" anchor="t">
            <a:noAutofit/>
          </a:bodyPr>
          <a:lstStyle>
            <a:lvl1pPr>
              <a:defRPr lang="en-US" sz="2400" b="1" kern="3000" spc="-100" baseline="0" dirty="0" smtClean="0">
                <a:solidFill>
                  <a:srgbClr val="FFFFFF"/>
                </a:solidFill>
                <a:latin typeface="+mj-lt"/>
                <a:ea typeface="+mj-ea"/>
                <a:cs typeface="+mj-cs"/>
              </a:defRPr>
            </a:lvl1pPr>
          </a:lstStyle>
          <a:p>
            <a:pPr lvl="0">
              <a:lnSpc>
                <a:spcPct val="80000"/>
              </a:lnSpc>
              <a:spcBef>
                <a:spcPct val="0"/>
              </a:spcBef>
            </a:pPr>
            <a:r>
              <a:rPr lang="en-US" dirty="0"/>
              <a:t>Click to edit Master text styles</a:t>
            </a:r>
          </a:p>
        </p:txBody>
      </p:sp>
      <p:sp>
        <p:nvSpPr>
          <p:cNvPr id="11" name="Text Placeholder 11">
            <a:extLst>
              <a:ext uri="{FF2B5EF4-FFF2-40B4-BE49-F238E27FC236}">
                <a16:creationId xmlns:a16="http://schemas.microsoft.com/office/drawing/2014/main" id="{406AF51B-3909-2240-A3B4-A3E714163FB5}"/>
              </a:ext>
            </a:extLst>
          </p:cNvPr>
          <p:cNvSpPr>
            <a:spLocks noGrp="1"/>
          </p:cNvSpPr>
          <p:nvPr>
            <p:ph type="body" sz="quarter" idx="16" hasCustomPrompt="1"/>
          </p:nvPr>
        </p:nvSpPr>
        <p:spPr>
          <a:xfrm>
            <a:off x="531814" y="2306517"/>
            <a:ext cx="6947999" cy="3752128"/>
          </a:xfrm>
        </p:spPr>
        <p:txBody>
          <a:bodyPr/>
          <a:lstStyle>
            <a:lvl1pPr>
              <a:defRPr sz="1800">
                <a:solidFill>
                  <a:srgbClr val="4E5052"/>
                </a:solidFill>
              </a:defRPr>
            </a:lvl1pPr>
            <a:lvl2pPr>
              <a:defRPr sz="1800">
                <a:solidFill>
                  <a:srgbClr val="4E5052"/>
                </a:solidFill>
              </a:defRPr>
            </a:lvl2pPr>
            <a:lvl3pPr>
              <a:lnSpc>
                <a:spcPct val="100000"/>
              </a:lnSpc>
              <a:buClr>
                <a:schemeClr val="tx1"/>
              </a:buClr>
              <a:defRPr sz="2400" baseline="0">
                <a:solidFill>
                  <a:srgbClr val="FFFFFF"/>
                </a:solidFill>
                <a:latin typeface="Calibri"/>
                <a:cs typeface="Calibri"/>
              </a:defRPr>
            </a:lvl3pPr>
            <a:lvl4pPr>
              <a:lnSpc>
                <a:spcPct val="100000"/>
              </a:lnSpc>
              <a:buClr>
                <a:schemeClr val="tx1"/>
              </a:buClr>
              <a:defRPr sz="2400">
                <a:solidFill>
                  <a:srgbClr val="FFFFFF"/>
                </a:solidFill>
                <a:latin typeface="Calibri"/>
                <a:cs typeface="Calibri"/>
              </a:defRPr>
            </a:lvl4pPr>
            <a:lvl5pPr>
              <a:defRPr sz="2400">
                <a:solidFill>
                  <a:srgbClr val="FFFFFF"/>
                </a:solidFill>
              </a:defRPr>
            </a:lvl5pPr>
          </a:lstStyle>
          <a:p>
            <a:pPr lvl="2"/>
            <a:r>
              <a:rPr lang="en-US" dirty="0"/>
              <a:t>First level</a:t>
            </a:r>
          </a:p>
          <a:p>
            <a:pPr lvl="3"/>
            <a:r>
              <a:rPr lang="en-US" dirty="0"/>
              <a:t> Second level</a:t>
            </a:r>
          </a:p>
          <a:p>
            <a:pPr lvl="3"/>
            <a:endParaRPr lang="en-US" dirty="0"/>
          </a:p>
          <a:p>
            <a:pPr lvl="3"/>
            <a:endParaRPr lang="en-US" dirty="0"/>
          </a:p>
        </p:txBody>
      </p:sp>
      <p:pic>
        <p:nvPicPr>
          <p:cNvPr id="10" name="Picture 9" descr="Oracle logo in white on red staging background" title="Oracle red badge logo"/>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30352" y="6263640"/>
            <a:ext cx="1625138" cy="594360"/>
          </a:xfrm>
          <a:prstGeom prst="rect">
            <a:avLst/>
          </a:prstGeom>
        </p:spPr>
      </p:pic>
    </p:spTree>
    <p:extLst>
      <p:ext uri="{BB962C8B-B14F-4D97-AF65-F5344CB8AC3E}">
        <p14:creationId xmlns:p14="http://schemas.microsoft.com/office/powerpoint/2010/main" val="196169923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preserve="1" userDrawn="1">
  <p:cSld name="99_Title Page_Red/Blue">
    <p:bg>
      <p:bgPr>
        <a:solidFill>
          <a:schemeClr val="tx1"/>
        </a:solidFill>
        <a:effectLst/>
      </p:bgPr>
    </p:bg>
    <p:spTree>
      <p:nvGrpSpPr>
        <p:cNvPr id="1" name=""/>
        <p:cNvGrpSpPr/>
        <p:nvPr/>
      </p:nvGrpSpPr>
      <p:grpSpPr>
        <a:xfrm>
          <a:off x="0" y="0"/>
          <a:ext cx="0" cy="0"/>
          <a:chOff x="0" y="0"/>
          <a:chExt cx="0" cy="0"/>
        </a:xfrm>
      </p:grpSpPr>
      <p:pic>
        <p:nvPicPr>
          <p:cNvPr id="2" name="Picture 1" descr="RedBlueExtended.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1161776" cy="6858000"/>
          </a:xfrm>
          <a:prstGeom prst="rect">
            <a:avLst/>
          </a:prstGeom>
        </p:spPr>
      </p:pic>
      <p:sp>
        <p:nvSpPr>
          <p:cNvPr id="14" name="Slide Number Placeholder 5"/>
          <p:cNvSpPr>
            <a:spLocks noGrp="1"/>
          </p:cNvSpPr>
          <p:nvPr userDrawn="1">
            <p:ph type="sldNum" sz="quarter" idx="4"/>
          </p:nvPr>
        </p:nvSpPr>
        <p:spPr>
          <a:xfrm>
            <a:off x="11276011" y="6556248"/>
            <a:ext cx="381661" cy="182880"/>
          </a:xfrm>
          <a:prstGeom prst="rect">
            <a:avLst/>
          </a:prstGeom>
        </p:spPr>
        <p:txBody>
          <a:bodyPr vert="horz" wrap="none" lIns="0" tIns="0" rIns="0" bIns="0" rtlCol="0" anchor="ctr" anchorCtr="0">
            <a:noAutofit/>
          </a:bodyPr>
          <a:lstStyle>
            <a:lvl1pPr algn="r">
              <a:defRPr sz="850">
                <a:solidFill>
                  <a:schemeClr val="tx1"/>
                </a:solidFill>
              </a:defRPr>
            </a:lvl1pPr>
          </a:lstStyle>
          <a:p>
            <a:fld id="{C51EAA63-D034-42AE-91FA-B13B9518C7BE}" type="slidenum">
              <a:rPr lang="en-US" smtClean="0">
                <a:solidFill>
                  <a:srgbClr val="FFFFFF"/>
                </a:solidFill>
              </a:rPr>
              <a:pPr/>
              <a:t>‹#›</a:t>
            </a:fld>
            <a:endParaRPr lang="en-US" dirty="0">
              <a:solidFill>
                <a:srgbClr val="FFFFFF"/>
              </a:solidFill>
            </a:endParaRPr>
          </a:p>
        </p:txBody>
      </p:sp>
      <p:sp>
        <p:nvSpPr>
          <p:cNvPr id="5" name="Footer Placeholder 4">
            <a:extLst>
              <a:ext uri="{FF2B5EF4-FFF2-40B4-BE49-F238E27FC236}">
                <a16:creationId xmlns:a16="http://schemas.microsoft.com/office/drawing/2014/main" id="{A5044E0F-C32C-AC43-9E4C-6E285C1431FE}"/>
              </a:ext>
            </a:extLst>
          </p:cNvPr>
          <p:cNvSpPr>
            <a:spLocks noGrp="1"/>
          </p:cNvSpPr>
          <p:nvPr>
            <p:ph type="ftr" sz="quarter" idx="14"/>
          </p:nvPr>
        </p:nvSpPr>
        <p:spPr>
          <a:xfrm>
            <a:off x="3008244" y="6556248"/>
            <a:ext cx="8230252" cy="182880"/>
          </a:xfrm>
        </p:spPr>
        <p:txBody>
          <a:bodyPr/>
          <a:lstStyle>
            <a:lvl1pPr>
              <a:defRPr>
                <a:solidFill>
                  <a:schemeClr val="tx1"/>
                </a:solidFill>
              </a:defRPr>
            </a:lvl1pPr>
          </a:lstStyle>
          <a:p>
            <a:r>
              <a:rPr lang="en-US">
                <a:solidFill>
                  <a:srgbClr val="FFFFFF"/>
                </a:solidFill>
              </a:rPr>
              <a:t>Copyright © 2018, Oracle and/or its affiliates. All rights reserved.  </a:t>
            </a:r>
            <a:endParaRPr lang="en-US" dirty="0">
              <a:solidFill>
                <a:srgbClr val="FFFFFF"/>
              </a:solidFill>
            </a:endParaRPr>
          </a:p>
        </p:txBody>
      </p:sp>
      <p:sp>
        <p:nvSpPr>
          <p:cNvPr id="9" name="Title 1"/>
          <p:cNvSpPr>
            <a:spLocks noGrp="1"/>
          </p:cNvSpPr>
          <p:nvPr>
            <p:ph type="title"/>
          </p:nvPr>
        </p:nvSpPr>
        <p:spPr>
          <a:xfrm>
            <a:off x="531812" y="548640"/>
            <a:ext cx="6920154" cy="889000"/>
          </a:xfrm>
        </p:spPr>
        <p:txBody>
          <a:bodyPr/>
          <a:lstStyle>
            <a:lvl1pPr>
              <a:defRPr>
                <a:solidFill>
                  <a:srgbClr val="FFFFFF"/>
                </a:solidFill>
              </a:defRPr>
            </a:lvl1pPr>
          </a:lstStyle>
          <a:p>
            <a:r>
              <a:rPr lang="en-US" dirty="0"/>
              <a:t>Click to edit Master title style</a:t>
            </a:r>
          </a:p>
        </p:txBody>
      </p:sp>
      <p:sp>
        <p:nvSpPr>
          <p:cNvPr id="8" name="Text Placeholder 2"/>
          <p:cNvSpPr>
            <a:spLocks noGrp="1"/>
          </p:cNvSpPr>
          <p:nvPr>
            <p:ph type="body" sz="quarter" idx="15"/>
          </p:nvPr>
        </p:nvSpPr>
        <p:spPr>
          <a:xfrm>
            <a:off x="531812" y="1619925"/>
            <a:ext cx="6947999" cy="336727"/>
          </a:xfrm>
        </p:spPr>
        <p:txBody>
          <a:bodyPr vert="horz" lIns="0" tIns="0" rIns="0" bIns="0" rtlCol="0" anchor="t">
            <a:noAutofit/>
          </a:bodyPr>
          <a:lstStyle>
            <a:lvl1pPr>
              <a:defRPr lang="en-US" sz="2400" b="1" kern="3000" spc="-100" baseline="0" dirty="0" smtClean="0">
                <a:solidFill>
                  <a:srgbClr val="FFFFFF"/>
                </a:solidFill>
                <a:latin typeface="+mj-lt"/>
                <a:ea typeface="+mj-ea"/>
                <a:cs typeface="+mj-cs"/>
              </a:defRPr>
            </a:lvl1pPr>
          </a:lstStyle>
          <a:p>
            <a:pPr lvl="0">
              <a:lnSpc>
                <a:spcPct val="80000"/>
              </a:lnSpc>
              <a:spcBef>
                <a:spcPct val="0"/>
              </a:spcBef>
            </a:pPr>
            <a:r>
              <a:rPr lang="en-US" dirty="0"/>
              <a:t>Click to edit Master text styles</a:t>
            </a:r>
          </a:p>
        </p:txBody>
      </p:sp>
      <p:sp>
        <p:nvSpPr>
          <p:cNvPr id="11" name="Text Placeholder 11">
            <a:extLst>
              <a:ext uri="{FF2B5EF4-FFF2-40B4-BE49-F238E27FC236}">
                <a16:creationId xmlns:a16="http://schemas.microsoft.com/office/drawing/2014/main" id="{406AF51B-3909-2240-A3B4-A3E714163FB5}"/>
              </a:ext>
            </a:extLst>
          </p:cNvPr>
          <p:cNvSpPr>
            <a:spLocks noGrp="1"/>
          </p:cNvSpPr>
          <p:nvPr>
            <p:ph type="body" sz="quarter" idx="16" hasCustomPrompt="1"/>
          </p:nvPr>
        </p:nvSpPr>
        <p:spPr>
          <a:xfrm>
            <a:off x="531814" y="2306517"/>
            <a:ext cx="6947999" cy="3752128"/>
          </a:xfrm>
        </p:spPr>
        <p:txBody>
          <a:bodyPr/>
          <a:lstStyle>
            <a:lvl1pPr>
              <a:defRPr sz="1800">
                <a:solidFill>
                  <a:srgbClr val="4E5052"/>
                </a:solidFill>
              </a:defRPr>
            </a:lvl1pPr>
            <a:lvl2pPr>
              <a:defRPr sz="1800">
                <a:solidFill>
                  <a:srgbClr val="4E5052"/>
                </a:solidFill>
              </a:defRPr>
            </a:lvl2pPr>
            <a:lvl3pPr>
              <a:lnSpc>
                <a:spcPct val="100000"/>
              </a:lnSpc>
              <a:buClr>
                <a:schemeClr val="tx1"/>
              </a:buClr>
              <a:defRPr sz="2400" baseline="0">
                <a:solidFill>
                  <a:srgbClr val="FFFFFF"/>
                </a:solidFill>
                <a:latin typeface="Calibri"/>
                <a:cs typeface="Calibri"/>
              </a:defRPr>
            </a:lvl3pPr>
            <a:lvl4pPr>
              <a:lnSpc>
                <a:spcPct val="100000"/>
              </a:lnSpc>
              <a:buClr>
                <a:schemeClr val="tx1"/>
              </a:buClr>
              <a:defRPr sz="2400">
                <a:solidFill>
                  <a:srgbClr val="FFFFFF"/>
                </a:solidFill>
                <a:latin typeface="Calibri"/>
                <a:cs typeface="Calibri"/>
              </a:defRPr>
            </a:lvl4pPr>
            <a:lvl5pPr>
              <a:defRPr sz="2400">
                <a:solidFill>
                  <a:srgbClr val="FFFFFF"/>
                </a:solidFill>
              </a:defRPr>
            </a:lvl5pPr>
          </a:lstStyle>
          <a:p>
            <a:pPr lvl="2"/>
            <a:r>
              <a:rPr lang="en-US" dirty="0"/>
              <a:t>First level</a:t>
            </a:r>
          </a:p>
          <a:p>
            <a:pPr lvl="3"/>
            <a:r>
              <a:rPr lang="en-US" dirty="0"/>
              <a:t> Second level</a:t>
            </a:r>
          </a:p>
          <a:p>
            <a:pPr lvl="3"/>
            <a:endParaRPr lang="en-US" dirty="0"/>
          </a:p>
          <a:p>
            <a:pPr lvl="3"/>
            <a:endParaRPr lang="en-US" dirty="0"/>
          </a:p>
        </p:txBody>
      </p:sp>
      <p:pic>
        <p:nvPicPr>
          <p:cNvPr id="10" name="Picture 9" descr="Oracle logo in white on red staging background" title="Oracle red badge logo"/>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30352" y="6263640"/>
            <a:ext cx="1625138" cy="594360"/>
          </a:xfrm>
          <a:prstGeom prst="rect">
            <a:avLst/>
          </a:prstGeom>
        </p:spPr>
      </p:pic>
    </p:spTree>
    <p:extLst>
      <p:ext uri="{BB962C8B-B14F-4D97-AF65-F5344CB8AC3E}">
        <p14:creationId xmlns:p14="http://schemas.microsoft.com/office/powerpoint/2010/main" val="165067329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41_Title Page_Blue/Burgundy">
    <p:bg>
      <p:bgPr>
        <a:solidFill>
          <a:schemeClr val="tx1"/>
        </a:solidFill>
        <a:effectLst/>
      </p:bgPr>
    </p:bg>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1161776" cy="6857999"/>
          </a:xfrm>
          <a:prstGeom prst="rect">
            <a:avLst/>
          </a:prstGeom>
        </p:spPr>
      </p:pic>
      <p:sp>
        <p:nvSpPr>
          <p:cNvPr id="14" name="Slide Number Placeholder 5"/>
          <p:cNvSpPr>
            <a:spLocks noGrp="1"/>
          </p:cNvSpPr>
          <p:nvPr userDrawn="1">
            <p:ph type="sldNum" sz="quarter" idx="4"/>
          </p:nvPr>
        </p:nvSpPr>
        <p:spPr>
          <a:xfrm>
            <a:off x="11276011" y="6556248"/>
            <a:ext cx="381661" cy="182880"/>
          </a:xfrm>
          <a:prstGeom prst="rect">
            <a:avLst/>
          </a:prstGeom>
        </p:spPr>
        <p:txBody>
          <a:bodyPr vert="horz" wrap="none" lIns="0" tIns="0" rIns="0" bIns="0" rtlCol="0" anchor="ctr" anchorCtr="0">
            <a:noAutofit/>
          </a:bodyPr>
          <a:lstStyle>
            <a:lvl1pPr algn="r">
              <a:defRPr sz="850">
                <a:solidFill>
                  <a:schemeClr val="tx1"/>
                </a:solidFill>
              </a:defRPr>
            </a:lvl1pPr>
          </a:lstStyle>
          <a:p>
            <a:fld id="{C51EAA63-D034-42AE-91FA-B13B9518C7BE}" type="slidenum">
              <a:rPr lang="en-US" smtClean="0">
                <a:solidFill>
                  <a:srgbClr val="FFFFFF"/>
                </a:solidFill>
              </a:rPr>
              <a:pPr/>
              <a:t>‹#›</a:t>
            </a:fld>
            <a:endParaRPr lang="en-US" dirty="0">
              <a:solidFill>
                <a:srgbClr val="FFFFFF"/>
              </a:solidFill>
            </a:endParaRPr>
          </a:p>
        </p:txBody>
      </p:sp>
      <p:sp>
        <p:nvSpPr>
          <p:cNvPr id="10" name="Footer Placeholder 4">
            <a:extLst>
              <a:ext uri="{FF2B5EF4-FFF2-40B4-BE49-F238E27FC236}">
                <a16:creationId xmlns:a16="http://schemas.microsoft.com/office/drawing/2014/main" id="{3FEFC96C-AB40-624A-BC6A-C309CBF603B9}"/>
              </a:ext>
            </a:extLst>
          </p:cNvPr>
          <p:cNvSpPr>
            <a:spLocks noGrp="1"/>
          </p:cNvSpPr>
          <p:nvPr>
            <p:ph type="ftr" sz="quarter" idx="14"/>
          </p:nvPr>
        </p:nvSpPr>
        <p:spPr>
          <a:xfrm>
            <a:off x="3008244" y="6556248"/>
            <a:ext cx="8230252" cy="182880"/>
          </a:xfrm>
        </p:spPr>
        <p:txBody>
          <a:bodyPr/>
          <a:lstStyle>
            <a:lvl1pPr>
              <a:defRPr>
                <a:solidFill>
                  <a:schemeClr val="tx1"/>
                </a:solidFill>
              </a:defRPr>
            </a:lvl1pPr>
          </a:lstStyle>
          <a:p>
            <a:r>
              <a:rPr lang="en-US">
                <a:solidFill>
                  <a:srgbClr val="FFFFFF"/>
                </a:solidFill>
              </a:rPr>
              <a:t>Copyright © 2018, Oracle and/or its affiliates. All rights reserved.  </a:t>
            </a:r>
            <a:endParaRPr lang="en-US" dirty="0">
              <a:solidFill>
                <a:srgbClr val="FFFFFF"/>
              </a:solidFill>
            </a:endParaRPr>
          </a:p>
        </p:txBody>
      </p:sp>
      <p:sp>
        <p:nvSpPr>
          <p:cNvPr id="9" name="Title 1"/>
          <p:cNvSpPr>
            <a:spLocks noGrp="1"/>
          </p:cNvSpPr>
          <p:nvPr>
            <p:ph type="title"/>
          </p:nvPr>
        </p:nvSpPr>
        <p:spPr>
          <a:xfrm>
            <a:off x="531812" y="548640"/>
            <a:ext cx="6920154" cy="889000"/>
          </a:xfrm>
        </p:spPr>
        <p:txBody>
          <a:bodyPr/>
          <a:lstStyle>
            <a:lvl1pPr>
              <a:defRPr>
                <a:solidFill>
                  <a:srgbClr val="FFFFFF"/>
                </a:solidFill>
              </a:defRPr>
            </a:lvl1pPr>
          </a:lstStyle>
          <a:p>
            <a:r>
              <a:rPr lang="en-US" dirty="0"/>
              <a:t>Click to edit Master title style</a:t>
            </a:r>
          </a:p>
        </p:txBody>
      </p:sp>
      <p:sp>
        <p:nvSpPr>
          <p:cNvPr id="8" name="Text Placeholder 2"/>
          <p:cNvSpPr>
            <a:spLocks noGrp="1"/>
          </p:cNvSpPr>
          <p:nvPr>
            <p:ph type="body" sz="quarter" idx="15"/>
          </p:nvPr>
        </p:nvSpPr>
        <p:spPr>
          <a:xfrm>
            <a:off x="531812" y="1619925"/>
            <a:ext cx="6947999" cy="336727"/>
          </a:xfrm>
        </p:spPr>
        <p:txBody>
          <a:bodyPr vert="horz" lIns="0" tIns="0" rIns="0" bIns="0" rtlCol="0" anchor="t">
            <a:noAutofit/>
          </a:bodyPr>
          <a:lstStyle>
            <a:lvl1pPr>
              <a:defRPr lang="en-US" sz="2400" b="1" kern="3000" spc="-100" baseline="0" dirty="0" smtClean="0">
                <a:solidFill>
                  <a:srgbClr val="FFFFFF"/>
                </a:solidFill>
                <a:latin typeface="+mj-lt"/>
                <a:ea typeface="+mj-ea"/>
                <a:cs typeface="+mj-cs"/>
              </a:defRPr>
            </a:lvl1pPr>
          </a:lstStyle>
          <a:p>
            <a:pPr lvl="0">
              <a:lnSpc>
                <a:spcPct val="80000"/>
              </a:lnSpc>
              <a:spcBef>
                <a:spcPct val="0"/>
              </a:spcBef>
            </a:pPr>
            <a:r>
              <a:rPr lang="en-US" dirty="0"/>
              <a:t>Click to edit Master text styles</a:t>
            </a:r>
          </a:p>
        </p:txBody>
      </p:sp>
      <p:sp>
        <p:nvSpPr>
          <p:cNvPr id="13" name="Text Placeholder 11">
            <a:extLst>
              <a:ext uri="{FF2B5EF4-FFF2-40B4-BE49-F238E27FC236}">
                <a16:creationId xmlns:a16="http://schemas.microsoft.com/office/drawing/2014/main" id="{406AF51B-3909-2240-A3B4-A3E714163FB5}"/>
              </a:ext>
            </a:extLst>
          </p:cNvPr>
          <p:cNvSpPr>
            <a:spLocks noGrp="1"/>
          </p:cNvSpPr>
          <p:nvPr>
            <p:ph type="body" sz="quarter" idx="16" hasCustomPrompt="1"/>
          </p:nvPr>
        </p:nvSpPr>
        <p:spPr>
          <a:xfrm>
            <a:off x="531814" y="2306517"/>
            <a:ext cx="6947999" cy="3752128"/>
          </a:xfrm>
        </p:spPr>
        <p:txBody>
          <a:bodyPr/>
          <a:lstStyle>
            <a:lvl1pPr>
              <a:defRPr sz="1800">
                <a:solidFill>
                  <a:srgbClr val="4E5052"/>
                </a:solidFill>
              </a:defRPr>
            </a:lvl1pPr>
            <a:lvl2pPr>
              <a:defRPr sz="1800">
                <a:solidFill>
                  <a:srgbClr val="4E5052"/>
                </a:solidFill>
              </a:defRPr>
            </a:lvl2pPr>
            <a:lvl3pPr>
              <a:lnSpc>
                <a:spcPct val="100000"/>
              </a:lnSpc>
              <a:buClr>
                <a:schemeClr val="tx1"/>
              </a:buClr>
              <a:defRPr sz="2400" baseline="0">
                <a:solidFill>
                  <a:srgbClr val="FFFFFF"/>
                </a:solidFill>
                <a:latin typeface="Calibri"/>
                <a:cs typeface="Calibri"/>
              </a:defRPr>
            </a:lvl3pPr>
            <a:lvl4pPr>
              <a:lnSpc>
                <a:spcPct val="100000"/>
              </a:lnSpc>
              <a:buClr>
                <a:schemeClr val="tx1"/>
              </a:buClr>
              <a:defRPr sz="2400">
                <a:solidFill>
                  <a:srgbClr val="FFFFFF"/>
                </a:solidFill>
                <a:latin typeface="Calibri"/>
                <a:cs typeface="Calibri"/>
              </a:defRPr>
            </a:lvl4pPr>
            <a:lvl5pPr>
              <a:defRPr sz="2400">
                <a:solidFill>
                  <a:srgbClr val="FFFFFF"/>
                </a:solidFill>
              </a:defRPr>
            </a:lvl5pPr>
          </a:lstStyle>
          <a:p>
            <a:pPr lvl="2"/>
            <a:r>
              <a:rPr lang="en-US" dirty="0"/>
              <a:t>First level</a:t>
            </a:r>
          </a:p>
          <a:p>
            <a:pPr lvl="3"/>
            <a:r>
              <a:rPr lang="en-US" dirty="0"/>
              <a:t> Second level</a:t>
            </a:r>
          </a:p>
          <a:p>
            <a:pPr lvl="3"/>
            <a:endParaRPr lang="en-US" dirty="0"/>
          </a:p>
          <a:p>
            <a:pPr lvl="3"/>
            <a:endParaRPr lang="en-US" dirty="0"/>
          </a:p>
        </p:txBody>
      </p:sp>
      <p:pic>
        <p:nvPicPr>
          <p:cNvPr id="15" name="Picture 14" descr="Oracle logo in white on red staging background" title="Oracle red badge logo"/>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30352" y="6263640"/>
            <a:ext cx="1625138" cy="594360"/>
          </a:xfrm>
          <a:prstGeom prst="rect">
            <a:avLst/>
          </a:prstGeom>
        </p:spPr>
      </p:pic>
    </p:spTree>
    <p:extLst>
      <p:ext uri="{BB962C8B-B14F-4D97-AF65-F5344CB8AC3E}">
        <p14:creationId xmlns:p14="http://schemas.microsoft.com/office/powerpoint/2010/main" val="65032234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41_Title Page_Blue/Green">
    <p:bg>
      <p:bgPr>
        <a:solidFill>
          <a:schemeClr val="tx1"/>
        </a:solidFill>
        <a:effectLst/>
      </p:bgPr>
    </p:bg>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1161776" cy="6857999"/>
          </a:xfrm>
          <a:prstGeom prst="rect">
            <a:avLst/>
          </a:prstGeom>
        </p:spPr>
      </p:pic>
      <p:sp>
        <p:nvSpPr>
          <p:cNvPr id="14" name="Slide Number Placeholder 5"/>
          <p:cNvSpPr>
            <a:spLocks noGrp="1"/>
          </p:cNvSpPr>
          <p:nvPr userDrawn="1">
            <p:ph type="sldNum" sz="quarter" idx="4"/>
          </p:nvPr>
        </p:nvSpPr>
        <p:spPr>
          <a:xfrm>
            <a:off x="11276011" y="6556248"/>
            <a:ext cx="381661" cy="182880"/>
          </a:xfrm>
          <a:prstGeom prst="rect">
            <a:avLst/>
          </a:prstGeom>
        </p:spPr>
        <p:txBody>
          <a:bodyPr vert="horz" wrap="none" lIns="0" tIns="0" rIns="0" bIns="0" rtlCol="0" anchor="ctr" anchorCtr="0">
            <a:noAutofit/>
          </a:bodyPr>
          <a:lstStyle>
            <a:lvl1pPr algn="r">
              <a:defRPr sz="850">
                <a:solidFill>
                  <a:schemeClr val="tx1"/>
                </a:solidFill>
              </a:defRPr>
            </a:lvl1pPr>
          </a:lstStyle>
          <a:p>
            <a:fld id="{C51EAA63-D034-42AE-91FA-B13B9518C7BE}" type="slidenum">
              <a:rPr lang="en-US" smtClean="0">
                <a:solidFill>
                  <a:srgbClr val="FFFFFF"/>
                </a:solidFill>
              </a:rPr>
              <a:pPr/>
              <a:t>‹#›</a:t>
            </a:fld>
            <a:endParaRPr lang="en-US" dirty="0">
              <a:solidFill>
                <a:srgbClr val="FFFFFF"/>
              </a:solidFill>
            </a:endParaRPr>
          </a:p>
        </p:txBody>
      </p:sp>
      <p:sp>
        <p:nvSpPr>
          <p:cNvPr id="10" name="Footer Placeholder 4">
            <a:extLst>
              <a:ext uri="{FF2B5EF4-FFF2-40B4-BE49-F238E27FC236}">
                <a16:creationId xmlns:a16="http://schemas.microsoft.com/office/drawing/2014/main" id="{8785797C-B2A6-0E40-9D6D-33BB17EE7185}"/>
              </a:ext>
            </a:extLst>
          </p:cNvPr>
          <p:cNvSpPr>
            <a:spLocks noGrp="1"/>
          </p:cNvSpPr>
          <p:nvPr>
            <p:ph type="ftr" sz="quarter" idx="14"/>
          </p:nvPr>
        </p:nvSpPr>
        <p:spPr>
          <a:xfrm>
            <a:off x="3008244" y="6556248"/>
            <a:ext cx="8230252" cy="182880"/>
          </a:xfrm>
        </p:spPr>
        <p:txBody>
          <a:bodyPr/>
          <a:lstStyle>
            <a:lvl1pPr>
              <a:defRPr>
                <a:solidFill>
                  <a:schemeClr val="tx1"/>
                </a:solidFill>
              </a:defRPr>
            </a:lvl1pPr>
          </a:lstStyle>
          <a:p>
            <a:r>
              <a:rPr lang="en-US">
                <a:solidFill>
                  <a:srgbClr val="FFFFFF"/>
                </a:solidFill>
              </a:rPr>
              <a:t>Copyright © 2018, Oracle and/or its affiliates. All rights reserved.  </a:t>
            </a:r>
            <a:endParaRPr lang="en-US" dirty="0">
              <a:solidFill>
                <a:srgbClr val="FFFFFF"/>
              </a:solidFill>
            </a:endParaRPr>
          </a:p>
        </p:txBody>
      </p:sp>
      <p:sp>
        <p:nvSpPr>
          <p:cNvPr id="9" name="Title 1"/>
          <p:cNvSpPr>
            <a:spLocks noGrp="1"/>
          </p:cNvSpPr>
          <p:nvPr>
            <p:ph type="title"/>
          </p:nvPr>
        </p:nvSpPr>
        <p:spPr>
          <a:xfrm>
            <a:off x="531812" y="548640"/>
            <a:ext cx="6920154" cy="889000"/>
          </a:xfrm>
        </p:spPr>
        <p:txBody>
          <a:bodyPr/>
          <a:lstStyle>
            <a:lvl1pPr>
              <a:defRPr>
                <a:solidFill>
                  <a:srgbClr val="FFFFFF"/>
                </a:solidFill>
              </a:defRPr>
            </a:lvl1pPr>
          </a:lstStyle>
          <a:p>
            <a:r>
              <a:rPr lang="en-US" dirty="0"/>
              <a:t>Click to edit Master title style</a:t>
            </a:r>
          </a:p>
        </p:txBody>
      </p:sp>
      <p:sp>
        <p:nvSpPr>
          <p:cNvPr id="8" name="Text Placeholder 2"/>
          <p:cNvSpPr>
            <a:spLocks noGrp="1"/>
          </p:cNvSpPr>
          <p:nvPr>
            <p:ph type="body" sz="quarter" idx="15"/>
          </p:nvPr>
        </p:nvSpPr>
        <p:spPr>
          <a:xfrm>
            <a:off x="531812" y="1619925"/>
            <a:ext cx="6947999" cy="336727"/>
          </a:xfrm>
        </p:spPr>
        <p:txBody>
          <a:bodyPr vert="horz" lIns="0" tIns="0" rIns="0" bIns="0" rtlCol="0" anchor="t">
            <a:noAutofit/>
          </a:bodyPr>
          <a:lstStyle>
            <a:lvl1pPr>
              <a:defRPr lang="en-US" sz="2400" b="1" kern="3000" spc="-100" baseline="0" dirty="0" smtClean="0">
                <a:solidFill>
                  <a:srgbClr val="FFFFFF"/>
                </a:solidFill>
                <a:latin typeface="+mj-lt"/>
                <a:ea typeface="+mj-ea"/>
                <a:cs typeface="+mj-cs"/>
              </a:defRPr>
            </a:lvl1pPr>
          </a:lstStyle>
          <a:p>
            <a:pPr lvl="0">
              <a:lnSpc>
                <a:spcPct val="80000"/>
              </a:lnSpc>
              <a:spcBef>
                <a:spcPct val="0"/>
              </a:spcBef>
            </a:pPr>
            <a:r>
              <a:rPr lang="en-US" dirty="0"/>
              <a:t>Click to edit Master text styles</a:t>
            </a:r>
          </a:p>
        </p:txBody>
      </p:sp>
      <p:sp>
        <p:nvSpPr>
          <p:cNvPr id="11" name="Text Placeholder 11">
            <a:extLst>
              <a:ext uri="{FF2B5EF4-FFF2-40B4-BE49-F238E27FC236}">
                <a16:creationId xmlns:a16="http://schemas.microsoft.com/office/drawing/2014/main" id="{406AF51B-3909-2240-A3B4-A3E714163FB5}"/>
              </a:ext>
            </a:extLst>
          </p:cNvPr>
          <p:cNvSpPr>
            <a:spLocks noGrp="1"/>
          </p:cNvSpPr>
          <p:nvPr>
            <p:ph type="body" sz="quarter" idx="16" hasCustomPrompt="1"/>
          </p:nvPr>
        </p:nvSpPr>
        <p:spPr>
          <a:xfrm>
            <a:off x="531814" y="2306517"/>
            <a:ext cx="6947999" cy="3752128"/>
          </a:xfrm>
        </p:spPr>
        <p:txBody>
          <a:bodyPr/>
          <a:lstStyle>
            <a:lvl1pPr>
              <a:defRPr sz="1800">
                <a:solidFill>
                  <a:srgbClr val="4E5052"/>
                </a:solidFill>
              </a:defRPr>
            </a:lvl1pPr>
            <a:lvl2pPr>
              <a:defRPr sz="1800">
                <a:solidFill>
                  <a:srgbClr val="4E5052"/>
                </a:solidFill>
              </a:defRPr>
            </a:lvl2pPr>
            <a:lvl3pPr>
              <a:lnSpc>
                <a:spcPct val="100000"/>
              </a:lnSpc>
              <a:buClr>
                <a:schemeClr val="tx1"/>
              </a:buClr>
              <a:defRPr sz="2400" baseline="0">
                <a:solidFill>
                  <a:srgbClr val="FFFFFF"/>
                </a:solidFill>
                <a:latin typeface="Calibri"/>
                <a:cs typeface="Calibri"/>
              </a:defRPr>
            </a:lvl3pPr>
            <a:lvl4pPr>
              <a:lnSpc>
                <a:spcPct val="100000"/>
              </a:lnSpc>
              <a:buClr>
                <a:schemeClr val="tx1"/>
              </a:buClr>
              <a:defRPr sz="2400">
                <a:solidFill>
                  <a:srgbClr val="FFFFFF"/>
                </a:solidFill>
                <a:latin typeface="Calibri"/>
                <a:cs typeface="Calibri"/>
              </a:defRPr>
            </a:lvl4pPr>
            <a:lvl5pPr>
              <a:defRPr sz="2400">
                <a:solidFill>
                  <a:srgbClr val="FFFFFF"/>
                </a:solidFill>
              </a:defRPr>
            </a:lvl5pPr>
          </a:lstStyle>
          <a:p>
            <a:pPr lvl="2"/>
            <a:r>
              <a:rPr lang="en-US" dirty="0"/>
              <a:t>First level</a:t>
            </a:r>
          </a:p>
          <a:p>
            <a:pPr lvl="3"/>
            <a:r>
              <a:rPr lang="en-US" dirty="0"/>
              <a:t> Second level</a:t>
            </a:r>
          </a:p>
          <a:p>
            <a:pPr lvl="3"/>
            <a:endParaRPr lang="en-US" dirty="0"/>
          </a:p>
          <a:p>
            <a:pPr lvl="3"/>
            <a:endParaRPr lang="en-US" dirty="0"/>
          </a:p>
        </p:txBody>
      </p:sp>
      <p:pic>
        <p:nvPicPr>
          <p:cNvPr id="13" name="Picture 12" descr="Oracle logo in white on red staging background" title="Oracle red badge logo"/>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30352" y="6263640"/>
            <a:ext cx="1625138" cy="594360"/>
          </a:xfrm>
          <a:prstGeom prst="rect">
            <a:avLst/>
          </a:prstGeom>
        </p:spPr>
      </p:pic>
    </p:spTree>
    <p:extLst>
      <p:ext uri="{BB962C8B-B14F-4D97-AF65-F5344CB8AC3E}">
        <p14:creationId xmlns:p14="http://schemas.microsoft.com/office/powerpoint/2010/main" val="208931874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65_Title Page_Blue/Orange">
    <p:bg>
      <p:bgPr>
        <a:solidFill>
          <a:schemeClr val="tx1"/>
        </a:solidFill>
        <a:effectLst/>
      </p:bgPr>
    </p:bg>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1161776" cy="6857999"/>
          </a:xfrm>
          <a:prstGeom prst="rect">
            <a:avLst/>
          </a:prstGeom>
        </p:spPr>
      </p:pic>
      <p:sp>
        <p:nvSpPr>
          <p:cNvPr id="14" name="Slide Number Placeholder 5"/>
          <p:cNvSpPr>
            <a:spLocks noGrp="1"/>
          </p:cNvSpPr>
          <p:nvPr userDrawn="1">
            <p:ph type="sldNum" sz="quarter" idx="4"/>
          </p:nvPr>
        </p:nvSpPr>
        <p:spPr>
          <a:xfrm>
            <a:off x="11276011" y="6556248"/>
            <a:ext cx="381661" cy="182880"/>
          </a:xfrm>
          <a:prstGeom prst="rect">
            <a:avLst/>
          </a:prstGeom>
        </p:spPr>
        <p:txBody>
          <a:bodyPr vert="horz" wrap="none" lIns="0" tIns="0" rIns="0" bIns="0" rtlCol="0" anchor="ctr" anchorCtr="0">
            <a:noAutofit/>
          </a:bodyPr>
          <a:lstStyle>
            <a:lvl1pPr algn="r">
              <a:defRPr sz="850">
                <a:solidFill>
                  <a:schemeClr val="tx1"/>
                </a:solidFill>
              </a:defRPr>
            </a:lvl1pPr>
          </a:lstStyle>
          <a:p>
            <a:fld id="{C51EAA63-D034-42AE-91FA-B13B9518C7BE}" type="slidenum">
              <a:rPr lang="en-US" smtClean="0">
                <a:solidFill>
                  <a:srgbClr val="FFFFFF"/>
                </a:solidFill>
              </a:rPr>
              <a:pPr/>
              <a:t>‹#›</a:t>
            </a:fld>
            <a:endParaRPr lang="en-US" dirty="0">
              <a:solidFill>
                <a:srgbClr val="FFFFFF"/>
              </a:solidFill>
            </a:endParaRPr>
          </a:p>
        </p:txBody>
      </p:sp>
      <p:sp>
        <p:nvSpPr>
          <p:cNvPr id="10" name="Footer Placeholder 4">
            <a:extLst>
              <a:ext uri="{FF2B5EF4-FFF2-40B4-BE49-F238E27FC236}">
                <a16:creationId xmlns:a16="http://schemas.microsoft.com/office/drawing/2014/main" id="{F2B8949C-763D-2540-8419-C8AE4F225ECB}"/>
              </a:ext>
            </a:extLst>
          </p:cNvPr>
          <p:cNvSpPr>
            <a:spLocks noGrp="1"/>
          </p:cNvSpPr>
          <p:nvPr>
            <p:ph type="ftr" sz="quarter" idx="14"/>
          </p:nvPr>
        </p:nvSpPr>
        <p:spPr>
          <a:xfrm>
            <a:off x="3008244" y="6556248"/>
            <a:ext cx="8230252" cy="182880"/>
          </a:xfrm>
        </p:spPr>
        <p:txBody>
          <a:bodyPr/>
          <a:lstStyle>
            <a:lvl1pPr>
              <a:defRPr>
                <a:solidFill>
                  <a:schemeClr val="tx1"/>
                </a:solidFill>
              </a:defRPr>
            </a:lvl1pPr>
          </a:lstStyle>
          <a:p>
            <a:r>
              <a:rPr lang="en-US">
                <a:solidFill>
                  <a:srgbClr val="FFFFFF"/>
                </a:solidFill>
              </a:rPr>
              <a:t>Copyright © 2018, Oracle and/or its affiliates. All rights reserved.  </a:t>
            </a:r>
            <a:endParaRPr lang="en-US" dirty="0">
              <a:solidFill>
                <a:srgbClr val="FFFFFF"/>
              </a:solidFill>
            </a:endParaRPr>
          </a:p>
        </p:txBody>
      </p:sp>
      <p:sp>
        <p:nvSpPr>
          <p:cNvPr id="9" name="Title 1"/>
          <p:cNvSpPr>
            <a:spLocks noGrp="1"/>
          </p:cNvSpPr>
          <p:nvPr>
            <p:ph type="title"/>
          </p:nvPr>
        </p:nvSpPr>
        <p:spPr>
          <a:xfrm>
            <a:off x="531812" y="548640"/>
            <a:ext cx="6920154" cy="889000"/>
          </a:xfrm>
        </p:spPr>
        <p:txBody>
          <a:bodyPr/>
          <a:lstStyle>
            <a:lvl1pPr>
              <a:defRPr>
                <a:solidFill>
                  <a:srgbClr val="FFFFFF"/>
                </a:solidFill>
              </a:defRPr>
            </a:lvl1pPr>
          </a:lstStyle>
          <a:p>
            <a:r>
              <a:rPr lang="en-US" dirty="0"/>
              <a:t>Click to edit Master title style</a:t>
            </a:r>
          </a:p>
        </p:txBody>
      </p:sp>
      <p:sp>
        <p:nvSpPr>
          <p:cNvPr id="8" name="Text Placeholder 2"/>
          <p:cNvSpPr>
            <a:spLocks noGrp="1"/>
          </p:cNvSpPr>
          <p:nvPr>
            <p:ph type="body" sz="quarter" idx="15"/>
          </p:nvPr>
        </p:nvSpPr>
        <p:spPr>
          <a:xfrm>
            <a:off x="531812" y="1619925"/>
            <a:ext cx="6947999" cy="336727"/>
          </a:xfrm>
        </p:spPr>
        <p:txBody>
          <a:bodyPr vert="horz" lIns="0" tIns="0" rIns="0" bIns="0" rtlCol="0" anchor="t">
            <a:noAutofit/>
          </a:bodyPr>
          <a:lstStyle>
            <a:lvl1pPr>
              <a:defRPr lang="en-US" sz="2400" b="1" kern="3000" spc="-100" baseline="0" dirty="0" smtClean="0">
                <a:solidFill>
                  <a:srgbClr val="FFFFFF"/>
                </a:solidFill>
                <a:latin typeface="+mj-lt"/>
                <a:ea typeface="+mj-ea"/>
                <a:cs typeface="+mj-cs"/>
              </a:defRPr>
            </a:lvl1pPr>
          </a:lstStyle>
          <a:p>
            <a:pPr lvl="0">
              <a:lnSpc>
                <a:spcPct val="80000"/>
              </a:lnSpc>
              <a:spcBef>
                <a:spcPct val="0"/>
              </a:spcBef>
            </a:pPr>
            <a:r>
              <a:rPr lang="en-US" dirty="0"/>
              <a:t>Click to edit Master text styles</a:t>
            </a:r>
          </a:p>
        </p:txBody>
      </p:sp>
      <p:sp>
        <p:nvSpPr>
          <p:cNvPr id="11" name="Text Placeholder 11">
            <a:extLst>
              <a:ext uri="{FF2B5EF4-FFF2-40B4-BE49-F238E27FC236}">
                <a16:creationId xmlns:a16="http://schemas.microsoft.com/office/drawing/2014/main" id="{406AF51B-3909-2240-A3B4-A3E714163FB5}"/>
              </a:ext>
            </a:extLst>
          </p:cNvPr>
          <p:cNvSpPr>
            <a:spLocks noGrp="1"/>
          </p:cNvSpPr>
          <p:nvPr>
            <p:ph type="body" sz="quarter" idx="16" hasCustomPrompt="1"/>
          </p:nvPr>
        </p:nvSpPr>
        <p:spPr>
          <a:xfrm>
            <a:off x="531814" y="2306517"/>
            <a:ext cx="6947999" cy="3752128"/>
          </a:xfrm>
        </p:spPr>
        <p:txBody>
          <a:bodyPr/>
          <a:lstStyle>
            <a:lvl1pPr>
              <a:defRPr sz="1800">
                <a:solidFill>
                  <a:srgbClr val="4E5052"/>
                </a:solidFill>
              </a:defRPr>
            </a:lvl1pPr>
            <a:lvl2pPr>
              <a:defRPr sz="1800">
                <a:solidFill>
                  <a:srgbClr val="4E5052"/>
                </a:solidFill>
              </a:defRPr>
            </a:lvl2pPr>
            <a:lvl3pPr>
              <a:lnSpc>
                <a:spcPct val="100000"/>
              </a:lnSpc>
              <a:buClr>
                <a:schemeClr val="tx1"/>
              </a:buClr>
              <a:defRPr sz="2400" baseline="0">
                <a:solidFill>
                  <a:srgbClr val="FFFFFF"/>
                </a:solidFill>
                <a:latin typeface="Calibri"/>
                <a:cs typeface="Calibri"/>
              </a:defRPr>
            </a:lvl3pPr>
            <a:lvl4pPr>
              <a:lnSpc>
                <a:spcPct val="100000"/>
              </a:lnSpc>
              <a:buClr>
                <a:schemeClr val="tx1"/>
              </a:buClr>
              <a:defRPr sz="2400">
                <a:solidFill>
                  <a:srgbClr val="FFFFFF"/>
                </a:solidFill>
                <a:latin typeface="Calibri"/>
                <a:cs typeface="Calibri"/>
              </a:defRPr>
            </a:lvl4pPr>
            <a:lvl5pPr>
              <a:defRPr sz="2400">
                <a:solidFill>
                  <a:srgbClr val="FFFFFF"/>
                </a:solidFill>
              </a:defRPr>
            </a:lvl5pPr>
          </a:lstStyle>
          <a:p>
            <a:pPr lvl="2"/>
            <a:r>
              <a:rPr lang="en-US" dirty="0"/>
              <a:t>First level</a:t>
            </a:r>
          </a:p>
          <a:p>
            <a:pPr lvl="3"/>
            <a:r>
              <a:rPr lang="en-US" dirty="0"/>
              <a:t> Second level</a:t>
            </a:r>
          </a:p>
          <a:p>
            <a:pPr lvl="3"/>
            <a:endParaRPr lang="en-US" dirty="0"/>
          </a:p>
          <a:p>
            <a:pPr lvl="3"/>
            <a:endParaRPr lang="en-US" dirty="0"/>
          </a:p>
        </p:txBody>
      </p:sp>
      <p:pic>
        <p:nvPicPr>
          <p:cNvPr id="13" name="Picture 12" descr="Oracle logo in white on red staging background" title="Oracle red badge logo"/>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30352" y="6263640"/>
            <a:ext cx="1625138" cy="594360"/>
          </a:xfrm>
          <a:prstGeom prst="rect">
            <a:avLst/>
          </a:prstGeom>
        </p:spPr>
      </p:pic>
    </p:spTree>
    <p:extLst>
      <p:ext uri="{BB962C8B-B14F-4D97-AF65-F5344CB8AC3E}">
        <p14:creationId xmlns:p14="http://schemas.microsoft.com/office/powerpoint/2010/main" val="168720710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preserve="1" userDrawn="1">
  <p:cSld name="100_Title Page_Red/Blue">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flipH="1" flipV="1">
            <a:off x="8382694" y="-1"/>
            <a:ext cx="3806131" cy="6857999"/>
          </a:xfrm>
          <a:prstGeom prst="rect">
            <a:avLst/>
          </a:prstGeom>
        </p:spPr>
      </p:pic>
      <p:sp>
        <p:nvSpPr>
          <p:cNvPr id="14" name="Slide Number Placeholder 5"/>
          <p:cNvSpPr>
            <a:spLocks noGrp="1"/>
          </p:cNvSpPr>
          <p:nvPr userDrawn="1">
            <p:ph type="sldNum" sz="quarter" idx="4"/>
          </p:nvPr>
        </p:nvSpPr>
        <p:spPr>
          <a:xfrm>
            <a:off x="11276011" y="6556248"/>
            <a:ext cx="381661" cy="182880"/>
          </a:xfrm>
          <a:prstGeom prst="rect">
            <a:avLst/>
          </a:prstGeom>
        </p:spPr>
        <p:txBody>
          <a:bodyPr vert="horz" wrap="none" lIns="0" tIns="0" rIns="0" bIns="0" rtlCol="0" anchor="ctr" anchorCtr="0">
            <a:noAutofit/>
          </a:bodyPr>
          <a:lstStyle>
            <a:lvl1pPr algn="r">
              <a:defRPr sz="850">
                <a:solidFill>
                  <a:schemeClr val="tx1"/>
                </a:solidFill>
              </a:defRPr>
            </a:lvl1pPr>
          </a:lstStyle>
          <a:p>
            <a:fld id="{C51EAA63-D034-42AE-91FA-B13B9518C7BE}" type="slidenum">
              <a:rPr lang="en-US" smtClean="0">
                <a:solidFill>
                  <a:srgbClr val="FFFFFF"/>
                </a:solidFill>
              </a:rPr>
              <a:pPr/>
              <a:t>‹#›</a:t>
            </a:fld>
            <a:endParaRPr lang="en-US" dirty="0">
              <a:solidFill>
                <a:srgbClr val="FFFFFF"/>
              </a:solidFill>
            </a:endParaRPr>
          </a:p>
        </p:txBody>
      </p:sp>
      <p:sp>
        <p:nvSpPr>
          <p:cNvPr id="5" name="Footer Placeholder 4">
            <a:extLst>
              <a:ext uri="{FF2B5EF4-FFF2-40B4-BE49-F238E27FC236}">
                <a16:creationId xmlns:a16="http://schemas.microsoft.com/office/drawing/2014/main" id="{A5044E0F-C32C-AC43-9E4C-6E285C1431FE}"/>
              </a:ext>
            </a:extLst>
          </p:cNvPr>
          <p:cNvSpPr>
            <a:spLocks noGrp="1"/>
          </p:cNvSpPr>
          <p:nvPr>
            <p:ph type="ftr" sz="quarter" idx="14"/>
          </p:nvPr>
        </p:nvSpPr>
        <p:spPr>
          <a:xfrm>
            <a:off x="3008244" y="6556248"/>
            <a:ext cx="8230252" cy="182880"/>
          </a:xfrm>
        </p:spPr>
        <p:txBody>
          <a:bodyPr/>
          <a:lstStyle>
            <a:lvl1pPr>
              <a:defRPr>
                <a:solidFill>
                  <a:schemeClr val="tx1"/>
                </a:solidFill>
              </a:defRPr>
            </a:lvl1pPr>
          </a:lstStyle>
          <a:p>
            <a:r>
              <a:rPr lang="en-US">
                <a:solidFill>
                  <a:srgbClr val="FFFFFF"/>
                </a:solidFill>
              </a:rPr>
              <a:t>Copyright © 2018, Oracle and/or its affiliates. All rights reserved.  </a:t>
            </a:r>
            <a:endParaRPr lang="en-US" dirty="0">
              <a:solidFill>
                <a:srgbClr val="FFFFFF"/>
              </a:solidFill>
            </a:endParaRPr>
          </a:p>
        </p:txBody>
      </p:sp>
      <p:sp>
        <p:nvSpPr>
          <p:cNvPr id="9" name="Title 6">
            <a:extLst>
              <a:ext uri="{FF2B5EF4-FFF2-40B4-BE49-F238E27FC236}">
                <a16:creationId xmlns:a16="http://schemas.microsoft.com/office/drawing/2014/main" id="{2394AD5B-EDB1-1C41-9293-C1EF57CACA72}"/>
              </a:ext>
            </a:extLst>
          </p:cNvPr>
          <p:cNvSpPr>
            <a:spLocks noGrp="1"/>
          </p:cNvSpPr>
          <p:nvPr>
            <p:ph type="title"/>
          </p:nvPr>
        </p:nvSpPr>
        <p:spPr>
          <a:xfrm>
            <a:off x="531812" y="548640"/>
            <a:ext cx="8799346" cy="889000"/>
          </a:xfrm>
        </p:spPr>
        <p:txBody>
          <a:bodyPr anchor="b"/>
          <a:lstStyle>
            <a:lvl1pPr>
              <a:defRPr>
                <a:solidFill>
                  <a:srgbClr val="4E5052"/>
                </a:solidFill>
              </a:defRPr>
            </a:lvl1pPr>
          </a:lstStyle>
          <a:p>
            <a:endParaRPr dirty="0"/>
          </a:p>
        </p:txBody>
      </p:sp>
      <p:sp>
        <p:nvSpPr>
          <p:cNvPr id="8" name="Text Placeholder 2"/>
          <p:cNvSpPr>
            <a:spLocks noGrp="1"/>
          </p:cNvSpPr>
          <p:nvPr>
            <p:ph type="body" sz="quarter" idx="15"/>
          </p:nvPr>
        </p:nvSpPr>
        <p:spPr>
          <a:xfrm>
            <a:off x="531811" y="1619925"/>
            <a:ext cx="8820000" cy="336727"/>
          </a:xfrm>
        </p:spPr>
        <p:txBody>
          <a:bodyPr vert="horz" lIns="0" tIns="0" rIns="0" bIns="0" rtlCol="0" anchor="t">
            <a:noAutofit/>
          </a:bodyPr>
          <a:lstStyle>
            <a:lvl1pPr>
              <a:defRPr lang="en-US" sz="2400" b="1" kern="3000" spc="-100" baseline="0" dirty="0" smtClean="0">
                <a:solidFill>
                  <a:srgbClr val="58595B"/>
                </a:solidFill>
                <a:latin typeface="Calibri"/>
                <a:ea typeface="+mj-ea"/>
                <a:cs typeface="Calibri"/>
              </a:defRPr>
            </a:lvl1pPr>
          </a:lstStyle>
          <a:p>
            <a:pPr lvl="0">
              <a:lnSpc>
                <a:spcPct val="80000"/>
              </a:lnSpc>
              <a:spcBef>
                <a:spcPct val="0"/>
              </a:spcBef>
            </a:pPr>
            <a:r>
              <a:rPr lang="en-US" dirty="0"/>
              <a:t>Click to edit Master text styles</a:t>
            </a:r>
          </a:p>
        </p:txBody>
      </p:sp>
      <p:sp>
        <p:nvSpPr>
          <p:cNvPr id="11" name="Text Placeholder 11">
            <a:extLst>
              <a:ext uri="{FF2B5EF4-FFF2-40B4-BE49-F238E27FC236}">
                <a16:creationId xmlns:a16="http://schemas.microsoft.com/office/drawing/2014/main" id="{406AF51B-3909-2240-A3B4-A3E714163FB5}"/>
              </a:ext>
            </a:extLst>
          </p:cNvPr>
          <p:cNvSpPr>
            <a:spLocks noGrp="1"/>
          </p:cNvSpPr>
          <p:nvPr>
            <p:ph type="body" sz="quarter" idx="16" hasCustomPrompt="1"/>
          </p:nvPr>
        </p:nvSpPr>
        <p:spPr>
          <a:xfrm>
            <a:off x="531813" y="2306517"/>
            <a:ext cx="8820000" cy="3752128"/>
          </a:xfrm>
        </p:spPr>
        <p:txBody>
          <a:bodyPr/>
          <a:lstStyle>
            <a:lvl1pPr>
              <a:defRPr sz="1800">
                <a:solidFill>
                  <a:srgbClr val="4E5052"/>
                </a:solidFill>
              </a:defRPr>
            </a:lvl1pPr>
            <a:lvl2pPr>
              <a:defRPr sz="1800">
                <a:solidFill>
                  <a:srgbClr val="4E5052"/>
                </a:solidFill>
              </a:defRPr>
            </a:lvl2pPr>
            <a:lvl3pPr>
              <a:lnSpc>
                <a:spcPct val="100000"/>
              </a:lnSpc>
              <a:buClr>
                <a:schemeClr val="bg1"/>
              </a:buClr>
              <a:defRPr sz="2400" baseline="0">
                <a:solidFill>
                  <a:srgbClr val="58595B"/>
                </a:solidFill>
                <a:latin typeface="Calibri"/>
                <a:cs typeface="Calibri"/>
              </a:defRPr>
            </a:lvl3pPr>
            <a:lvl4pPr>
              <a:lnSpc>
                <a:spcPct val="100000"/>
              </a:lnSpc>
              <a:buClr>
                <a:schemeClr val="bg1"/>
              </a:buClr>
              <a:defRPr sz="2400">
                <a:solidFill>
                  <a:srgbClr val="58595B"/>
                </a:solidFill>
                <a:latin typeface="Calibri"/>
                <a:cs typeface="Calibri"/>
              </a:defRPr>
            </a:lvl4pPr>
            <a:lvl5pPr>
              <a:defRPr sz="2400">
                <a:solidFill>
                  <a:srgbClr val="FFFFFF"/>
                </a:solidFill>
              </a:defRPr>
            </a:lvl5pPr>
          </a:lstStyle>
          <a:p>
            <a:pPr lvl="2"/>
            <a:r>
              <a:rPr lang="en-US" dirty="0"/>
              <a:t>First level</a:t>
            </a:r>
          </a:p>
          <a:p>
            <a:pPr lvl="3"/>
            <a:r>
              <a:rPr lang="en-US" dirty="0"/>
              <a:t> Second level</a:t>
            </a:r>
          </a:p>
          <a:p>
            <a:pPr lvl="3"/>
            <a:endParaRPr lang="en-US" dirty="0"/>
          </a:p>
          <a:p>
            <a:pPr lvl="3"/>
            <a:endParaRPr lang="en-US" dirty="0"/>
          </a:p>
        </p:txBody>
      </p:sp>
      <p:pic>
        <p:nvPicPr>
          <p:cNvPr id="10" name="Picture 9" descr="Oracle logo in white on red staging background" title="Oracle red badge logo"/>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30352" y="6263640"/>
            <a:ext cx="1625138" cy="594360"/>
          </a:xfrm>
          <a:prstGeom prst="rect">
            <a:avLst/>
          </a:prstGeom>
        </p:spPr>
      </p:pic>
    </p:spTree>
    <p:extLst>
      <p:ext uri="{BB962C8B-B14F-4D97-AF65-F5344CB8AC3E}">
        <p14:creationId xmlns:p14="http://schemas.microsoft.com/office/powerpoint/2010/main" val="157010011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preserve="1" userDrawn="1">
  <p:cSld name="101_Title Page_Red/Blue">
    <p:bg>
      <p:bgPr>
        <a:solidFill>
          <a:schemeClr val="tx1"/>
        </a:solidFill>
        <a:effectLst/>
      </p:bgPr>
    </p:bg>
    <p:spTree>
      <p:nvGrpSpPr>
        <p:cNvPr id="1" name=""/>
        <p:cNvGrpSpPr/>
        <p:nvPr/>
      </p:nvGrpSpPr>
      <p:grpSpPr>
        <a:xfrm>
          <a:off x="0" y="0"/>
          <a:ext cx="0" cy="0"/>
          <a:chOff x="0" y="0"/>
          <a:chExt cx="0" cy="0"/>
        </a:xfrm>
      </p:grpSpPr>
      <p:pic>
        <p:nvPicPr>
          <p:cNvPr id="2" name="Picture 1" descr="RedBlueExtended.png"/>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flipH="1" flipV="1">
            <a:off x="8382694" y="0"/>
            <a:ext cx="3806131" cy="6858000"/>
          </a:xfrm>
          <a:prstGeom prst="rect">
            <a:avLst/>
          </a:prstGeom>
        </p:spPr>
      </p:pic>
      <p:sp>
        <p:nvSpPr>
          <p:cNvPr id="14" name="Slide Number Placeholder 5"/>
          <p:cNvSpPr>
            <a:spLocks noGrp="1"/>
          </p:cNvSpPr>
          <p:nvPr userDrawn="1">
            <p:ph type="sldNum" sz="quarter" idx="4"/>
          </p:nvPr>
        </p:nvSpPr>
        <p:spPr>
          <a:xfrm>
            <a:off x="11276011" y="6556248"/>
            <a:ext cx="381661" cy="182880"/>
          </a:xfrm>
          <a:prstGeom prst="rect">
            <a:avLst/>
          </a:prstGeom>
        </p:spPr>
        <p:txBody>
          <a:bodyPr vert="horz" wrap="none" lIns="0" tIns="0" rIns="0" bIns="0" rtlCol="0" anchor="ctr" anchorCtr="0">
            <a:noAutofit/>
          </a:bodyPr>
          <a:lstStyle>
            <a:lvl1pPr algn="r">
              <a:defRPr sz="850">
                <a:solidFill>
                  <a:schemeClr val="tx1"/>
                </a:solidFill>
              </a:defRPr>
            </a:lvl1pPr>
          </a:lstStyle>
          <a:p>
            <a:fld id="{C51EAA63-D034-42AE-91FA-B13B9518C7BE}" type="slidenum">
              <a:rPr lang="en-US" smtClean="0">
                <a:solidFill>
                  <a:srgbClr val="FFFFFF"/>
                </a:solidFill>
              </a:rPr>
              <a:pPr/>
              <a:t>‹#›</a:t>
            </a:fld>
            <a:endParaRPr lang="en-US" dirty="0">
              <a:solidFill>
                <a:srgbClr val="FFFFFF"/>
              </a:solidFill>
            </a:endParaRPr>
          </a:p>
        </p:txBody>
      </p:sp>
      <p:sp>
        <p:nvSpPr>
          <p:cNvPr id="5" name="Footer Placeholder 4">
            <a:extLst>
              <a:ext uri="{FF2B5EF4-FFF2-40B4-BE49-F238E27FC236}">
                <a16:creationId xmlns:a16="http://schemas.microsoft.com/office/drawing/2014/main" id="{A5044E0F-C32C-AC43-9E4C-6E285C1431FE}"/>
              </a:ext>
            </a:extLst>
          </p:cNvPr>
          <p:cNvSpPr>
            <a:spLocks noGrp="1"/>
          </p:cNvSpPr>
          <p:nvPr>
            <p:ph type="ftr" sz="quarter" idx="14"/>
          </p:nvPr>
        </p:nvSpPr>
        <p:spPr>
          <a:xfrm>
            <a:off x="3008244" y="6556248"/>
            <a:ext cx="8230252" cy="182880"/>
          </a:xfrm>
        </p:spPr>
        <p:txBody>
          <a:bodyPr/>
          <a:lstStyle>
            <a:lvl1pPr>
              <a:defRPr>
                <a:solidFill>
                  <a:schemeClr val="tx1"/>
                </a:solidFill>
              </a:defRPr>
            </a:lvl1pPr>
          </a:lstStyle>
          <a:p>
            <a:r>
              <a:rPr lang="en-US">
                <a:solidFill>
                  <a:srgbClr val="FFFFFF"/>
                </a:solidFill>
              </a:rPr>
              <a:t>Copyright © 2018, Oracle and/or its affiliates. All rights reserved.  </a:t>
            </a:r>
            <a:endParaRPr lang="en-US" dirty="0">
              <a:solidFill>
                <a:srgbClr val="FFFFFF"/>
              </a:solidFill>
            </a:endParaRPr>
          </a:p>
        </p:txBody>
      </p:sp>
      <p:sp>
        <p:nvSpPr>
          <p:cNvPr id="11" name="Title 6">
            <a:extLst>
              <a:ext uri="{FF2B5EF4-FFF2-40B4-BE49-F238E27FC236}">
                <a16:creationId xmlns:a16="http://schemas.microsoft.com/office/drawing/2014/main" id="{2394AD5B-EDB1-1C41-9293-C1EF57CACA72}"/>
              </a:ext>
            </a:extLst>
          </p:cNvPr>
          <p:cNvSpPr>
            <a:spLocks noGrp="1"/>
          </p:cNvSpPr>
          <p:nvPr>
            <p:ph type="title"/>
          </p:nvPr>
        </p:nvSpPr>
        <p:spPr>
          <a:xfrm>
            <a:off x="531812" y="548640"/>
            <a:ext cx="8799346" cy="889000"/>
          </a:xfrm>
        </p:spPr>
        <p:txBody>
          <a:bodyPr anchor="b"/>
          <a:lstStyle>
            <a:lvl1pPr>
              <a:defRPr>
                <a:solidFill>
                  <a:srgbClr val="4E5052"/>
                </a:solidFill>
              </a:defRPr>
            </a:lvl1pPr>
          </a:lstStyle>
          <a:p>
            <a:endParaRPr dirty="0"/>
          </a:p>
        </p:txBody>
      </p:sp>
      <p:sp>
        <p:nvSpPr>
          <p:cNvPr id="8" name="Text Placeholder 2"/>
          <p:cNvSpPr>
            <a:spLocks noGrp="1"/>
          </p:cNvSpPr>
          <p:nvPr>
            <p:ph type="body" sz="quarter" idx="15"/>
          </p:nvPr>
        </p:nvSpPr>
        <p:spPr>
          <a:xfrm>
            <a:off x="531811" y="1619925"/>
            <a:ext cx="8820000" cy="336727"/>
          </a:xfrm>
        </p:spPr>
        <p:txBody>
          <a:bodyPr vert="horz" lIns="0" tIns="0" rIns="0" bIns="0" rtlCol="0" anchor="t">
            <a:noAutofit/>
          </a:bodyPr>
          <a:lstStyle>
            <a:lvl1pPr>
              <a:defRPr lang="en-US" sz="2400" b="1" kern="3000" spc="-100" baseline="0" dirty="0" smtClean="0">
                <a:solidFill>
                  <a:srgbClr val="58595B"/>
                </a:solidFill>
                <a:latin typeface="Calibri"/>
                <a:ea typeface="+mj-ea"/>
                <a:cs typeface="Calibri"/>
              </a:defRPr>
            </a:lvl1pPr>
          </a:lstStyle>
          <a:p>
            <a:pPr lvl="0">
              <a:lnSpc>
                <a:spcPct val="80000"/>
              </a:lnSpc>
              <a:spcBef>
                <a:spcPct val="0"/>
              </a:spcBef>
            </a:pPr>
            <a:r>
              <a:rPr lang="en-US" dirty="0"/>
              <a:t>Click to edit Master text styles</a:t>
            </a:r>
          </a:p>
        </p:txBody>
      </p:sp>
      <p:sp>
        <p:nvSpPr>
          <p:cNvPr id="9" name="Text Placeholder 11">
            <a:extLst>
              <a:ext uri="{FF2B5EF4-FFF2-40B4-BE49-F238E27FC236}">
                <a16:creationId xmlns:a16="http://schemas.microsoft.com/office/drawing/2014/main" id="{406AF51B-3909-2240-A3B4-A3E714163FB5}"/>
              </a:ext>
            </a:extLst>
          </p:cNvPr>
          <p:cNvSpPr>
            <a:spLocks noGrp="1"/>
          </p:cNvSpPr>
          <p:nvPr>
            <p:ph type="body" sz="quarter" idx="16" hasCustomPrompt="1"/>
          </p:nvPr>
        </p:nvSpPr>
        <p:spPr>
          <a:xfrm>
            <a:off x="531813" y="2306517"/>
            <a:ext cx="8820000" cy="3752128"/>
          </a:xfrm>
        </p:spPr>
        <p:txBody>
          <a:bodyPr/>
          <a:lstStyle>
            <a:lvl1pPr>
              <a:defRPr sz="1800">
                <a:solidFill>
                  <a:srgbClr val="4E5052"/>
                </a:solidFill>
              </a:defRPr>
            </a:lvl1pPr>
            <a:lvl2pPr>
              <a:defRPr sz="1800">
                <a:solidFill>
                  <a:srgbClr val="4E5052"/>
                </a:solidFill>
              </a:defRPr>
            </a:lvl2pPr>
            <a:lvl3pPr>
              <a:lnSpc>
                <a:spcPct val="100000"/>
              </a:lnSpc>
              <a:buClr>
                <a:schemeClr val="bg1"/>
              </a:buClr>
              <a:defRPr sz="2400" baseline="0">
                <a:solidFill>
                  <a:srgbClr val="58595B"/>
                </a:solidFill>
                <a:latin typeface="Calibri"/>
                <a:cs typeface="Calibri"/>
              </a:defRPr>
            </a:lvl3pPr>
            <a:lvl4pPr>
              <a:lnSpc>
                <a:spcPct val="100000"/>
              </a:lnSpc>
              <a:buClr>
                <a:schemeClr val="bg1"/>
              </a:buClr>
              <a:defRPr sz="2400">
                <a:solidFill>
                  <a:srgbClr val="58595B"/>
                </a:solidFill>
                <a:latin typeface="Calibri"/>
                <a:cs typeface="Calibri"/>
              </a:defRPr>
            </a:lvl4pPr>
            <a:lvl5pPr>
              <a:defRPr sz="2400">
                <a:solidFill>
                  <a:srgbClr val="FFFFFF"/>
                </a:solidFill>
              </a:defRPr>
            </a:lvl5pPr>
          </a:lstStyle>
          <a:p>
            <a:pPr lvl="2"/>
            <a:r>
              <a:rPr lang="en-US" dirty="0"/>
              <a:t>First level</a:t>
            </a:r>
          </a:p>
          <a:p>
            <a:pPr lvl="3"/>
            <a:r>
              <a:rPr lang="en-US" dirty="0"/>
              <a:t> Second level</a:t>
            </a:r>
          </a:p>
          <a:p>
            <a:pPr lvl="3"/>
            <a:endParaRPr lang="en-US" dirty="0"/>
          </a:p>
          <a:p>
            <a:pPr lvl="3"/>
            <a:endParaRPr lang="en-US" dirty="0"/>
          </a:p>
        </p:txBody>
      </p:sp>
      <p:pic>
        <p:nvPicPr>
          <p:cNvPr id="10" name="Picture 9" descr="Oracle logo in white on red staging background" title="Oracle red badge logo"/>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30352" y="6263640"/>
            <a:ext cx="1625138" cy="594360"/>
          </a:xfrm>
          <a:prstGeom prst="rect">
            <a:avLst/>
          </a:prstGeom>
        </p:spPr>
      </p:pic>
    </p:spTree>
    <p:extLst>
      <p:ext uri="{BB962C8B-B14F-4D97-AF65-F5344CB8AC3E}">
        <p14:creationId xmlns:p14="http://schemas.microsoft.com/office/powerpoint/2010/main" val="62369572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42_Title Page_Blue/Burgundy">
    <p:bg>
      <p:bgPr>
        <a:solidFill>
          <a:schemeClr val="tx1"/>
        </a:solidFill>
        <a:effectLst/>
      </p:bgPr>
    </p:bg>
    <p:spTree>
      <p:nvGrpSpPr>
        <p:cNvPr id="1" name=""/>
        <p:cNvGrpSpPr/>
        <p:nvPr/>
      </p:nvGrpSpPr>
      <p:grpSpPr>
        <a:xfrm>
          <a:off x="0" y="0"/>
          <a:ext cx="0" cy="0"/>
          <a:chOff x="0" y="0"/>
          <a:chExt cx="0" cy="0"/>
        </a:xfrm>
      </p:grpSpPr>
      <p:pic>
        <p:nvPicPr>
          <p:cNvPr id="12" name="Picture 11"/>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flipH="1" flipV="1">
            <a:off x="8382694" y="-1"/>
            <a:ext cx="3806131" cy="6857999"/>
          </a:xfrm>
          <a:prstGeom prst="rect">
            <a:avLst/>
          </a:prstGeom>
        </p:spPr>
      </p:pic>
      <p:sp>
        <p:nvSpPr>
          <p:cNvPr id="14" name="Slide Number Placeholder 5"/>
          <p:cNvSpPr>
            <a:spLocks noGrp="1"/>
          </p:cNvSpPr>
          <p:nvPr userDrawn="1">
            <p:ph type="sldNum" sz="quarter" idx="4"/>
          </p:nvPr>
        </p:nvSpPr>
        <p:spPr>
          <a:xfrm>
            <a:off x="11276011" y="6556248"/>
            <a:ext cx="381661" cy="182880"/>
          </a:xfrm>
          <a:prstGeom prst="rect">
            <a:avLst/>
          </a:prstGeom>
        </p:spPr>
        <p:txBody>
          <a:bodyPr vert="horz" wrap="none" lIns="0" tIns="0" rIns="0" bIns="0" rtlCol="0" anchor="ctr" anchorCtr="0">
            <a:noAutofit/>
          </a:bodyPr>
          <a:lstStyle>
            <a:lvl1pPr algn="r">
              <a:defRPr sz="850">
                <a:solidFill>
                  <a:schemeClr val="tx1"/>
                </a:solidFill>
              </a:defRPr>
            </a:lvl1pPr>
          </a:lstStyle>
          <a:p>
            <a:fld id="{C51EAA63-D034-42AE-91FA-B13B9518C7BE}" type="slidenum">
              <a:rPr lang="en-US" smtClean="0">
                <a:solidFill>
                  <a:srgbClr val="FFFFFF"/>
                </a:solidFill>
              </a:rPr>
              <a:pPr/>
              <a:t>‹#›</a:t>
            </a:fld>
            <a:endParaRPr lang="en-US" dirty="0">
              <a:solidFill>
                <a:srgbClr val="FFFFFF"/>
              </a:solidFill>
            </a:endParaRPr>
          </a:p>
        </p:txBody>
      </p:sp>
      <p:sp>
        <p:nvSpPr>
          <p:cNvPr id="10" name="Footer Placeholder 4">
            <a:extLst>
              <a:ext uri="{FF2B5EF4-FFF2-40B4-BE49-F238E27FC236}">
                <a16:creationId xmlns:a16="http://schemas.microsoft.com/office/drawing/2014/main" id="{3FEFC96C-AB40-624A-BC6A-C309CBF603B9}"/>
              </a:ext>
            </a:extLst>
          </p:cNvPr>
          <p:cNvSpPr>
            <a:spLocks noGrp="1"/>
          </p:cNvSpPr>
          <p:nvPr>
            <p:ph type="ftr" sz="quarter" idx="14"/>
          </p:nvPr>
        </p:nvSpPr>
        <p:spPr>
          <a:xfrm>
            <a:off x="3008244" y="6556248"/>
            <a:ext cx="8230252" cy="182880"/>
          </a:xfrm>
        </p:spPr>
        <p:txBody>
          <a:bodyPr/>
          <a:lstStyle>
            <a:lvl1pPr>
              <a:defRPr>
                <a:solidFill>
                  <a:schemeClr val="tx1"/>
                </a:solidFill>
              </a:defRPr>
            </a:lvl1pPr>
          </a:lstStyle>
          <a:p>
            <a:r>
              <a:rPr lang="en-US">
                <a:solidFill>
                  <a:srgbClr val="FFFFFF"/>
                </a:solidFill>
              </a:rPr>
              <a:t>Copyright © 2018, Oracle and/or its affiliates. All rights reserved.  </a:t>
            </a:r>
            <a:endParaRPr lang="en-US" dirty="0">
              <a:solidFill>
                <a:srgbClr val="FFFFFF"/>
              </a:solidFill>
            </a:endParaRPr>
          </a:p>
        </p:txBody>
      </p:sp>
      <p:sp>
        <p:nvSpPr>
          <p:cNvPr id="16" name="Title 6">
            <a:extLst>
              <a:ext uri="{FF2B5EF4-FFF2-40B4-BE49-F238E27FC236}">
                <a16:creationId xmlns:a16="http://schemas.microsoft.com/office/drawing/2014/main" id="{2394AD5B-EDB1-1C41-9293-C1EF57CACA72}"/>
              </a:ext>
            </a:extLst>
          </p:cNvPr>
          <p:cNvSpPr>
            <a:spLocks noGrp="1"/>
          </p:cNvSpPr>
          <p:nvPr>
            <p:ph type="title"/>
          </p:nvPr>
        </p:nvSpPr>
        <p:spPr>
          <a:xfrm>
            <a:off x="531812" y="548640"/>
            <a:ext cx="8799346" cy="889000"/>
          </a:xfrm>
        </p:spPr>
        <p:txBody>
          <a:bodyPr anchor="b"/>
          <a:lstStyle>
            <a:lvl1pPr>
              <a:defRPr>
                <a:solidFill>
                  <a:srgbClr val="4E5052"/>
                </a:solidFill>
              </a:defRPr>
            </a:lvl1pPr>
          </a:lstStyle>
          <a:p>
            <a:endParaRPr dirty="0"/>
          </a:p>
        </p:txBody>
      </p:sp>
      <p:sp>
        <p:nvSpPr>
          <p:cNvPr id="8" name="Text Placeholder 2"/>
          <p:cNvSpPr>
            <a:spLocks noGrp="1"/>
          </p:cNvSpPr>
          <p:nvPr>
            <p:ph type="body" sz="quarter" idx="15"/>
          </p:nvPr>
        </p:nvSpPr>
        <p:spPr>
          <a:xfrm>
            <a:off x="531811" y="1619925"/>
            <a:ext cx="8820000" cy="336727"/>
          </a:xfrm>
        </p:spPr>
        <p:txBody>
          <a:bodyPr vert="horz" lIns="0" tIns="0" rIns="0" bIns="0" rtlCol="0" anchor="t">
            <a:noAutofit/>
          </a:bodyPr>
          <a:lstStyle>
            <a:lvl1pPr>
              <a:defRPr lang="en-US" sz="2400" b="1" kern="3000" spc="-100" baseline="0" dirty="0" smtClean="0">
                <a:solidFill>
                  <a:srgbClr val="58595B"/>
                </a:solidFill>
                <a:latin typeface="Calibri"/>
                <a:ea typeface="+mj-ea"/>
                <a:cs typeface="Calibri"/>
              </a:defRPr>
            </a:lvl1pPr>
          </a:lstStyle>
          <a:p>
            <a:pPr lvl="0">
              <a:lnSpc>
                <a:spcPct val="80000"/>
              </a:lnSpc>
              <a:spcBef>
                <a:spcPct val="0"/>
              </a:spcBef>
            </a:pPr>
            <a:r>
              <a:rPr lang="en-US" dirty="0"/>
              <a:t>Click to edit Master text styles</a:t>
            </a:r>
          </a:p>
        </p:txBody>
      </p:sp>
      <p:sp>
        <p:nvSpPr>
          <p:cNvPr id="9" name="Text Placeholder 11">
            <a:extLst>
              <a:ext uri="{FF2B5EF4-FFF2-40B4-BE49-F238E27FC236}">
                <a16:creationId xmlns:a16="http://schemas.microsoft.com/office/drawing/2014/main" id="{406AF51B-3909-2240-A3B4-A3E714163FB5}"/>
              </a:ext>
            </a:extLst>
          </p:cNvPr>
          <p:cNvSpPr>
            <a:spLocks noGrp="1"/>
          </p:cNvSpPr>
          <p:nvPr>
            <p:ph type="body" sz="quarter" idx="16" hasCustomPrompt="1"/>
          </p:nvPr>
        </p:nvSpPr>
        <p:spPr>
          <a:xfrm>
            <a:off x="531813" y="2306517"/>
            <a:ext cx="8820000" cy="3752128"/>
          </a:xfrm>
        </p:spPr>
        <p:txBody>
          <a:bodyPr/>
          <a:lstStyle>
            <a:lvl1pPr>
              <a:defRPr sz="1800">
                <a:solidFill>
                  <a:srgbClr val="4E5052"/>
                </a:solidFill>
              </a:defRPr>
            </a:lvl1pPr>
            <a:lvl2pPr>
              <a:defRPr sz="1800">
                <a:solidFill>
                  <a:srgbClr val="4E5052"/>
                </a:solidFill>
              </a:defRPr>
            </a:lvl2pPr>
            <a:lvl3pPr>
              <a:lnSpc>
                <a:spcPct val="100000"/>
              </a:lnSpc>
              <a:buClr>
                <a:schemeClr val="bg1"/>
              </a:buClr>
              <a:defRPr sz="2400" baseline="0">
                <a:solidFill>
                  <a:srgbClr val="58595B"/>
                </a:solidFill>
                <a:latin typeface="Calibri"/>
                <a:cs typeface="Calibri"/>
              </a:defRPr>
            </a:lvl3pPr>
            <a:lvl4pPr>
              <a:lnSpc>
                <a:spcPct val="100000"/>
              </a:lnSpc>
              <a:buClr>
                <a:schemeClr val="bg1"/>
              </a:buClr>
              <a:defRPr sz="2400">
                <a:solidFill>
                  <a:srgbClr val="58595B"/>
                </a:solidFill>
                <a:latin typeface="Calibri"/>
                <a:cs typeface="Calibri"/>
              </a:defRPr>
            </a:lvl4pPr>
            <a:lvl5pPr>
              <a:defRPr sz="2400">
                <a:solidFill>
                  <a:srgbClr val="FFFFFF"/>
                </a:solidFill>
              </a:defRPr>
            </a:lvl5pPr>
          </a:lstStyle>
          <a:p>
            <a:pPr lvl="2"/>
            <a:r>
              <a:rPr lang="en-US" dirty="0"/>
              <a:t>First level</a:t>
            </a:r>
          </a:p>
          <a:p>
            <a:pPr lvl="3"/>
            <a:r>
              <a:rPr lang="en-US" dirty="0"/>
              <a:t> Second level</a:t>
            </a:r>
          </a:p>
          <a:p>
            <a:pPr lvl="3"/>
            <a:endParaRPr lang="en-US" dirty="0"/>
          </a:p>
          <a:p>
            <a:pPr lvl="3"/>
            <a:endParaRPr lang="en-US" dirty="0"/>
          </a:p>
        </p:txBody>
      </p:sp>
      <p:pic>
        <p:nvPicPr>
          <p:cNvPr id="13" name="Picture 12" descr="Oracle logo in white on red staging background" title="Oracle red badge logo"/>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30352" y="6263640"/>
            <a:ext cx="1625138" cy="594360"/>
          </a:xfrm>
          <a:prstGeom prst="rect">
            <a:avLst/>
          </a:prstGeom>
        </p:spPr>
      </p:pic>
    </p:spTree>
    <p:extLst>
      <p:ext uri="{BB962C8B-B14F-4D97-AF65-F5344CB8AC3E}">
        <p14:creationId xmlns:p14="http://schemas.microsoft.com/office/powerpoint/2010/main" val="188500294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42_Title Page_Blue/Green">
    <p:bg>
      <p:bgPr>
        <a:solidFill>
          <a:schemeClr val="tx1"/>
        </a:solidFill>
        <a:effectLst/>
      </p:bgPr>
    </p:bg>
    <p:spTree>
      <p:nvGrpSpPr>
        <p:cNvPr id="1" name=""/>
        <p:cNvGrpSpPr/>
        <p:nvPr/>
      </p:nvGrpSpPr>
      <p:grpSpPr>
        <a:xfrm>
          <a:off x="0" y="0"/>
          <a:ext cx="0" cy="0"/>
          <a:chOff x="0" y="0"/>
          <a:chExt cx="0" cy="0"/>
        </a:xfrm>
      </p:grpSpPr>
      <p:pic>
        <p:nvPicPr>
          <p:cNvPr id="12" name="Picture 11"/>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flipH="1" flipV="1">
            <a:off x="8382694" y="-1"/>
            <a:ext cx="3806131" cy="6857999"/>
          </a:xfrm>
          <a:prstGeom prst="rect">
            <a:avLst/>
          </a:prstGeom>
        </p:spPr>
      </p:pic>
      <p:sp>
        <p:nvSpPr>
          <p:cNvPr id="14" name="Slide Number Placeholder 5"/>
          <p:cNvSpPr>
            <a:spLocks noGrp="1"/>
          </p:cNvSpPr>
          <p:nvPr userDrawn="1">
            <p:ph type="sldNum" sz="quarter" idx="4"/>
          </p:nvPr>
        </p:nvSpPr>
        <p:spPr>
          <a:xfrm>
            <a:off x="11276011" y="6556248"/>
            <a:ext cx="381661" cy="182880"/>
          </a:xfrm>
          <a:prstGeom prst="rect">
            <a:avLst/>
          </a:prstGeom>
        </p:spPr>
        <p:txBody>
          <a:bodyPr vert="horz" wrap="none" lIns="0" tIns="0" rIns="0" bIns="0" rtlCol="0" anchor="ctr" anchorCtr="0">
            <a:noAutofit/>
          </a:bodyPr>
          <a:lstStyle>
            <a:lvl1pPr algn="r">
              <a:defRPr sz="850">
                <a:solidFill>
                  <a:schemeClr val="tx1"/>
                </a:solidFill>
              </a:defRPr>
            </a:lvl1pPr>
          </a:lstStyle>
          <a:p>
            <a:fld id="{C51EAA63-D034-42AE-91FA-B13B9518C7BE}" type="slidenum">
              <a:rPr lang="en-US" smtClean="0">
                <a:solidFill>
                  <a:srgbClr val="FFFFFF"/>
                </a:solidFill>
              </a:rPr>
              <a:pPr/>
              <a:t>‹#›</a:t>
            </a:fld>
            <a:endParaRPr lang="en-US" dirty="0">
              <a:solidFill>
                <a:srgbClr val="FFFFFF"/>
              </a:solidFill>
            </a:endParaRPr>
          </a:p>
        </p:txBody>
      </p:sp>
      <p:sp>
        <p:nvSpPr>
          <p:cNvPr id="10" name="Footer Placeholder 4">
            <a:extLst>
              <a:ext uri="{FF2B5EF4-FFF2-40B4-BE49-F238E27FC236}">
                <a16:creationId xmlns:a16="http://schemas.microsoft.com/office/drawing/2014/main" id="{8785797C-B2A6-0E40-9D6D-33BB17EE7185}"/>
              </a:ext>
            </a:extLst>
          </p:cNvPr>
          <p:cNvSpPr>
            <a:spLocks noGrp="1"/>
          </p:cNvSpPr>
          <p:nvPr>
            <p:ph type="ftr" sz="quarter" idx="14"/>
          </p:nvPr>
        </p:nvSpPr>
        <p:spPr>
          <a:xfrm>
            <a:off x="3008244" y="6556248"/>
            <a:ext cx="8230252" cy="182880"/>
          </a:xfrm>
        </p:spPr>
        <p:txBody>
          <a:bodyPr/>
          <a:lstStyle>
            <a:lvl1pPr>
              <a:defRPr>
                <a:solidFill>
                  <a:schemeClr val="tx1"/>
                </a:solidFill>
              </a:defRPr>
            </a:lvl1pPr>
          </a:lstStyle>
          <a:p>
            <a:r>
              <a:rPr lang="en-US">
                <a:solidFill>
                  <a:srgbClr val="FFFFFF"/>
                </a:solidFill>
              </a:rPr>
              <a:t>Copyright © 2018, Oracle and/or its affiliates. All rights reserved.  </a:t>
            </a:r>
            <a:endParaRPr lang="en-US" dirty="0">
              <a:solidFill>
                <a:srgbClr val="FFFFFF"/>
              </a:solidFill>
            </a:endParaRPr>
          </a:p>
        </p:txBody>
      </p:sp>
      <p:sp>
        <p:nvSpPr>
          <p:cNvPr id="16" name="Title 6">
            <a:extLst>
              <a:ext uri="{FF2B5EF4-FFF2-40B4-BE49-F238E27FC236}">
                <a16:creationId xmlns:a16="http://schemas.microsoft.com/office/drawing/2014/main" id="{2394AD5B-EDB1-1C41-9293-C1EF57CACA72}"/>
              </a:ext>
            </a:extLst>
          </p:cNvPr>
          <p:cNvSpPr>
            <a:spLocks noGrp="1"/>
          </p:cNvSpPr>
          <p:nvPr>
            <p:ph type="title"/>
          </p:nvPr>
        </p:nvSpPr>
        <p:spPr>
          <a:xfrm>
            <a:off x="531812" y="548640"/>
            <a:ext cx="8799346" cy="889000"/>
          </a:xfrm>
        </p:spPr>
        <p:txBody>
          <a:bodyPr anchor="b"/>
          <a:lstStyle>
            <a:lvl1pPr>
              <a:defRPr>
                <a:solidFill>
                  <a:srgbClr val="4E5052"/>
                </a:solidFill>
              </a:defRPr>
            </a:lvl1pPr>
          </a:lstStyle>
          <a:p>
            <a:endParaRPr dirty="0"/>
          </a:p>
        </p:txBody>
      </p:sp>
      <p:sp>
        <p:nvSpPr>
          <p:cNvPr id="8" name="Text Placeholder 2"/>
          <p:cNvSpPr>
            <a:spLocks noGrp="1"/>
          </p:cNvSpPr>
          <p:nvPr>
            <p:ph type="body" sz="quarter" idx="15"/>
          </p:nvPr>
        </p:nvSpPr>
        <p:spPr>
          <a:xfrm>
            <a:off x="531811" y="1619925"/>
            <a:ext cx="8820000" cy="336727"/>
          </a:xfrm>
        </p:spPr>
        <p:txBody>
          <a:bodyPr vert="horz" lIns="0" tIns="0" rIns="0" bIns="0" rtlCol="0" anchor="t">
            <a:noAutofit/>
          </a:bodyPr>
          <a:lstStyle>
            <a:lvl1pPr>
              <a:defRPr lang="en-US" sz="2400" b="1" kern="3000" spc="-100" baseline="0" dirty="0" smtClean="0">
                <a:solidFill>
                  <a:srgbClr val="58595B"/>
                </a:solidFill>
                <a:latin typeface="Calibri"/>
                <a:ea typeface="+mj-ea"/>
                <a:cs typeface="Calibri"/>
              </a:defRPr>
            </a:lvl1pPr>
          </a:lstStyle>
          <a:p>
            <a:pPr lvl="0">
              <a:lnSpc>
                <a:spcPct val="80000"/>
              </a:lnSpc>
              <a:spcBef>
                <a:spcPct val="0"/>
              </a:spcBef>
            </a:pPr>
            <a:r>
              <a:rPr lang="en-US" dirty="0"/>
              <a:t>Click to edit Master text styles</a:t>
            </a:r>
          </a:p>
        </p:txBody>
      </p:sp>
      <p:sp>
        <p:nvSpPr>
          <p:cNvPr id="9" name="Text Placeholder 11">
            <a:extLst>
              <a:ext uri="{FF2B5EF4-FFF2-40B4-BE49-F238E27FC236}">
                <a16:creationId xmlns:a16="http://schemas.microsoft.com/office/drawing/2014/main" id="{406AF51B-3909-2240-A3B4-A3E714163FB5}"/>
              </a:ext>
            </a:extLst>
          </p:cNvPr>
          <p:cNvSpPr>
            <a:spLocks noGrp="1"/>
          </p:cNvSpPr>
          <p:nvPr>
            <p:ph type="body" sz="quarter" idx="16" hasCustomPrompt="1"/>
          </p:nvPr>
        </p:nvSpPr>
        <p:spPr>
          <a:xfrm>
            <a:off x="531813" y="2306517"/>
            <a:ext cx="8820000" cy="3752128"/>
          </a:xfrm>
        </p:spPr>
        <p:txBody>
          <a:bodyPr/>
          <a:lstStyle>
            <a:lvl1pPr>
              <a:defRPr sz="1800">
                <a:solidFill>
                  <a:srgbClr val="4E5052"/>
                </a:solidFill>
              </a:defRPr>
            </a:lvl1pPr>
            <a:lvl2pPr>
              <a:defRPr sz="1800">
                <a:solidFill>
                  <a:srgbClr val="4E5052"/>
                </a:solidFill>
              </a:defRPr>
            </a:lvl2pPr>
            <a:lvl3pPr>
              <a:lnSpc>
                <a:spcPct val="100000"/>
              </a:lnSpc>
              <a:buClr>
                <a:schemeClr val="bg1"/>
              </a:buClr>
              <a:defRPr sz="2400" baseline="0">
                <a:solidFill>
                  <a:srgbClr val="58595B"/>
                </a:solidFill>
                <a:latin typeface="Calibri"/>
                <a:cs typeface="Calibri"/>
              </a:defRPr>
            </a:lvl3pPr>
            <a:lvl4pPr>
              <a:lnSpc>
                <a:spcPct val="100000"/>
              </a:lnSpc>
              <a:buClr>
                <a:schemeClr val="bg1"/>
              </a:buClr>
              <a:defRPr sz="2400">
                <a:solidFill>
                  <a:srgbClr val="58595B"/>
                </a:solidFill>
                <a:latin typeface="Calibri"/>
                <a:cs typeface="Calibri"/>
              </a:defRPr>
            </a:lvl4pPr>
            <a:lvl5pPr>
              <a:defRPr sz="2400">
                <a:solidFill>
                  <a:srgbClr val="FFFFFF"/>
                </a:solidFill>
              </a:defRPr>
            </a:lvl5pPr>
          </a:lstStyle>
          <a:p>
            <a:pPr lvl="2"/>
            <a:r>
              <a:rPr lang="en-US" dirty="0"/>
              <a:t>First level</a:t>
            </a:r>
          </a:p>
          <a:p>
            <a:pPr lvl="3"/>
            <a:r>
              <a:rPr lang="en-US" dirty="0"/>
              <a:t> Second level</a:t>
            </a:r>
          </a:p>
          <a:p>
            <a:pPr lvl="3"/>
            <a:endParaRPr lang="en-US" dirty="0"/>
          </a:p>
          <a:p>
            <a:pPr lvl="3"/>
            <a:endParaRPr lang="en-US" dirty="0"/>
          </a:p>
        </p:txBody>
      </p:sp>
      <p:pic>
        <p:nvPicPr>
          <p:cNvPr id="11" name="Picture 10" descr="Oracle logo in white on red staging background" title="Oracle red badge logo"/>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30352" y="6263640"/>
            <a:ext cx="1625138" cy="594360"/>
          </a:xfrm>
          <a:prstGeom prst="rect">
            <a:avLst/>
          </a:prstGeom>
        </p:spPr>
      </p:pic>
    </p:spTree>
    <p:extLst>
      <p:ext uri="{BB962C8B-B14F-4D97-AF65-F5344CB8AC3E}">
        <p14:creationId xmlns:p14="http://schemas.microsoft.com/office/powerpoint/2010/main" val="136159285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8_Title Page_Blue/Orange">
    <p:bg>
      <p:bgPr>
        <a:solidFill>
          <a:schemeClr val="accent2"/>
        </a:solidFill>
        <a:effectLst/>
      </p:bgPr>
    </p:bg>
    <p:spTree>
      <p:nvGrpSpPr>
        <p:cNvPr id="1" name=""/>
        <p:cNvGrpSpPr/>
        <p:nvPr/>
      </p:nvGrpSpPr>
      <p:grpSpPr>
        <a:xfrm>
          <a:off x="0" y="0"/>
          <a:ext cx="0" cy="0"/>
          <a:chOff x="0" y="0"/>
          <a:chExt cx="0" cy="0"/>
        </a:xfrm>
      </p:grpSpPr>
      <p:pic>
        <p:nvPicPr>
          <p:cNvPr id="7" name="Picture 6" descr="WhiteRacingStrip.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717024" cy="6858000"/>
          </a:xfrm>
          <a:prstGeom prst="rect">
            <a:avLst/>
          </a:prstGeom>
        </p:spPr>
      </p:pic>
      <p:sp>
        <p:nvSpPr>
          <p:cNvPr id="14" name="Slide Number Placeholder 5"/>
          <p:cNvSpPr>
            <a:spLocks noGrp="1"/>
          </p:cNvSpPr>
          <p:nvPr userDrawn="1">
            <p:ph type="sldNum" sz="quarter" idx="4"/>
          </p:nvPr>
        </p:nvSpPr>
        <p:spPr>
          <a:xfrm>
            <a:off x="11276011" y="6556248"/>
            <a:ext cx="381661" cy="182880"/>
          </a:xfrm>
          <a:prstGeom prst="rect">
            <a:avLst/>
          </a:prstGeom>
        </p:spPr>
        <p:txBody>
          <a:bodyPr vert="horz" wrap="none" lIns="0" tIns="0" rIns="0" bIns="0" rtlCol="0" anchor="ctr" anchorCtr="0">
            <a:noAutofit/>
          </a:bodyPr>
          <a:lstStyle>
            <a:lvl1pPr algn="r">
              <a:defRPr sz="850">
                <a:solidFill>
                  <a:srgbClr val="58595B"/>
                </a:solidFill>
              </a:defRPr>
            </a:lvl1pPr>
          </a:lstStyle>
          <a:p>
            <a:fld id="{C51EAA63-D034-42AE-91FA-B13B9518C7BE}" type="slidenum">
              <a:rPr lang="en-US" smtClean="0"/>
              <a:pPr/>
              <a:t>‹#›</a:t>
            </a:fld>
            <a:endParaRPr lang="en-US" dirty="0"/>
          </a:p>
        </p:txBody>
      </p:sp>
      <p:sp>
        <p:nvSpPr>
          <p:cNvPr id="10" name="Footer Placeholder 4">
            <a:extLst>
              <a:ext uri="{FF2B5EF4-FFF2-40B4-BE49-F238E27FC236}">
                <a16:creationId xmlns:a16="http://schemas.microsoft.com/office/drawing/2014/main" id="{F2B8949C-763D-2540-8419-C8AE4F225ECB}"/>
              </a:ext>
            </a:extLst>
          </p:cNvPr>
          <p:cNvSpPr>
            <a:spLocks noGrp="1"/>
          </p:cNvSpPr>
          <p:nvPr>
            <p:ph type="ftr" sz="quarter" idx="14"/>
          </p:nvPr>
        </p:nvSpPr>
        <p:spPr>
          <a:xfrm>
            <a:off x="3008244" y="6556248"/>
            <a:ext cx="8230252" cy="182880"/>
          </a:xfrm>
        </p:spPr>
        <p:txBody>
          <a:bodyPr/>
          <a:lstStyle>
            <a:lvl1pPr>
              <a:defRPr>
                <a:solidFill>
                  <a:srgbClr val="58595B"/>
                </a:solidFill>
              </a:defRPr>
            </a:lvl1pPr>
          </a:lstStyle>
          <a:p>
            <a:r>
              <a:rPr lang="en-US"/>
              <a:t>Copyright © 2018, Oracle and/or its affiliates. All rights reserved.  </a:t>
            </a:r>
            <a:endParaRPr lang="en-US" dirty="0"/>
          </a:p>
        </p:txBody>
      </p:sp>
      <p:sp>
        <p:nvSpPr>
          <p:cNvPr id="13" name="Title 1"/>
          <p:cNvSpPr>
            <a:spLocks noGrp="1"/>
          </p:cNvSpPr>
          <p:nvPr>
            <p:ph type="title"/>
          </p:nvPr>
        </p:nvSpPr>
        <p:spPr>
          <a:xfrm>
            <a:off x="531812" y="548640"/>
            <a:ext cx="6029748" cy="889000"/>
          </a:xfrm>
        </p:spPr>
        <p:txBody>
          <a:bodyPr/>
          <a:lstStyle>
            <a:lvl1pPr>
              <a:defRPr>
                <a:solidFill>
                  <a:srgbClr val="58595B"/>
                </a:solidFill>
              </a:defRPr>
            </a:lvl1pPr>
          </a:lstStyle>
          <a:p>
            <a:r>
              <a:rPr lang="en-US" dirty="0"/>
              <a:t>Click to edit Master title style</a:t>
            </a:r>
          </a:p>
        </p:txBody>
      </p:sp>
      <p:sp>
        <p:nvSpPr>
          <p:cNvPr id="8" name="Text Placeholder 2"/>
          <p:cNvSpPr>
            <a:spLocks noGrp="1"/>
          </p:cNvSpPr>
          <p:nvPr>
            <p:ph type="body" sz="quarter" idx="15"/>
          </p:nvPr>
        </p:nvSpPr>
        <p:spPr>
          <a:xfrm>
            <a:off x="531812" y="1619925"/>
            <a:ext cx="6047999" cy="336727"/>
          </a:xfrm>
        </p:spPr>
        <p:txBody>
          <a:bodyPr vert="horz" lIns="0" tIns="0" rIns="0" bIns="0" rtlCol="0" anchor="t">
            <a:noAutofit/>
          </a:bodyPr>
          <a:lstStyle>
            <a:lvl1pPr>
              <a:defRPr lang="en-US" sz="2400" b="1" kern="3000" spc="-100" baseline="0" dirty="0" smtClean="0">
                <a:solidFill>
                  <a:srgbClr val="58595B"/>
                </a:solidFill>
                <a:latin typeface="Calibri"/>
                <a:ea typeface="+mj-ea"/>
                <a:cs typeface="Calibri"/>
              </a:defRPr>
            </a:lvl1pPr>
          </a:lstStyle>
          <a:p>
            <a:pPr lvl="0">
              <a:lnSpc>
                <a:spcPct val="80000"/>
              </a:lnSpc>
              <a:spcBef>
                <a:spcPct val="0"/>
              </a:spcBef>
            </a:pPr>
            <a:r>
              <a:rPr lang="en-US" dirty="0"/>
              <a:t>Click to edit Master text styles</a:t>
            </a:r>
          </a:p>
        </p:txBody>
      </p:sp>
      <p:sp>
        <p:nvSpPr>
          <p:cNvPr id="9" name="Text Placeholder 11">
            <a:extLst>
              <a:ext uri="{FF2B5EF4-FFF2-40B4-BE49-F238E27FC236}">
                <a16:creationId xmlns:a16="http://schemas.microsoft.com/office/drawing/2014/main" id="{406AF51B-3909-2240-A3B4-A3E714163FB5}"/>
              </a:ext>
            </a:extLst>
          </p:cNvPr>
          <p:cNvSpPr>
            <a:spLocks noGrp="1"/>
          </p:cNvSpPr>
          <p:nvPr>
            <p:ph type="body" sz="quarter" idx="16" hasCustomPrompt="1"/>
          </p:nvPr>
        </p:nvSpPr>
        <p:spPr>
          <a:xfrm>
            <a:off x="531814" y="2306517"/>
            <a:ext cx="6047999" cy="3752128"/>
          </a:xfrm>
        </p:spPr>
        <p:txBody>
          <a:bodyPr/>
          <a:lstStyle>
            <a:lvl1pPr>
              <a:defRPr sz="1800">
                <a:solidFill>
                  <a:srgbClr val="4E5052"/>
                </a:solidFill>
              </a:defRPr>
            </a:lvl1pPr>
            <a:lvl2pPr>
              <a:defRPr sz="1800">
                <a:solidFill>
                  <a:srgbClr val="4E5052"/>
                </a:solidFill>
              </a:defRPr>
            </a:lvl2pPr>
            <a:lvl3pPr>
              <a:lnSpc>
                <a:spcPct val="100000"/>
              </a:lnSpc>
              <a:buClr>
                <a:schemeClr val="bg1"/>
              </a:buClr>
              <a:defRPr sz="2400" baseline="0">
                <a:solidFill>
                  <a:srgbClr val="58595B"/>
                </a:solidFill>
                <a:latin typeface="Calibri"/>
                <a:cs typeface="Calibri"/>
              </a:defRPr>
            </a:lvl3pPr>
            <a:lvl4pPr>
              <a:lnSpc>
                <a:spcPct val="100000"/>
              </a:lnSpc>
              <a:buClr>
                <a:schemeClr val="bg1"/>
              </a:buClr>
              <a:defRPr sz="2400">
                <a:solidFill>
                  <a:srgbClr val="58595B"/>
                </a:solidFill>
                <a:latin typeface="Calibri"/>
                <a:cs typeface="Calibri"/>
              </a:defRPr>
            </a:lvl4pPr>
            <a:lvl5pPr>
              <a:defRPr sz="2400">
                <a:solidFill>
                  <a:srgbClr val="FFFFFF"/>
                </a:solidFill>
              </a:defRPr>
            </a:lvl5pPr>
          </a:lstStyle>
          <a:p>
            <a:pPr lvl="2"/>
            <a:r>
              <a:rPr lang="en-US" dirty="0"/>
              <a:t>First level</a:t>
            </a:r>
          </a:p>
          <a:p>
            <a:pPr lvl="3"/>
            <a:r>
              <a:rPr lang="en-US" dirty="0"/>
              <a:t> Second level</a:t>
            </a:r>
          </a:p>
          <a:p>
            <a:pPr lvl="3"/>
            <a:endParaRPr lang="en-US" dirty="0"/>
          </a:p>
          <a:p>
            <a:pPr lvl="3"/>
            <a:endParaRPr lang="en-US" dirty="0"/>
          </a:p>
        </p:txBody>
      </p:sp>
      <p:pic>
        <p:nvPicPr>
          <p:cNvPr id="11" name="Picture 10" descr="Oracle logo in white on red staging background" title="Oracle red badge logo"/>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30352" y="6263640"/>
            <a:ext cx="1625138" cy="594360"/>
          </a:xfrm>
          <a:prstGeom prst="rect">
            <a:avLst/>
          </a:prstGeom>
        </p:spPr>
      </p:pic>
    </p:spTree>
    <p:extLst>
      <p:ext uri="{BB962C8B-B14F-4D97-AF65-F5344CB8AC3E}">
        <p14:creationId xmlns:p14="http://schemas.microsoft.com/office/powerpoint/2010/main" val="190965486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66_Title Page_Blue/Orange">
    <p:bg>
      <p:bgPr>
        <a:solidFill>
          <a:schemeClr val="tx1"/>
        </a:solidFill>
        <a:effectLst/>
      </p:bgPr>
    </p:bg>
    <p:spTree>
      <p:nvGrpSpPr>
        <p:cNvPr id="1" name=""/>
        <p:cNvGrpSpPr/>
        <p:nvPr/>
      </p:nvGrpSpPr>
      <p:grpSpPr>
        <a:xfrm>
          <a:off x="0" y="0"/>
          <a:ext cx="0" cy="0"/>
          <a:chOff x="0" y="0"/>
          <a:chExt cx="0" cy="0"/>
        </a:xfrm>
      </p:grpSpPr>
      <p:pic>
        <p:nvPicPr>
          <p:cNvPr id="12" name="Picture 11"/>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flipH="1" flipV="1">
            <a:off x="8382694" y="-1"/>
            <a:ext cx="3806131" cy="6857999"/>
          </a:xfrm>
          <a:prstGeom prst="rect">
            <a:avLst/>
          </a:prstGeom>
        </p:spPr>
      </p:pic>
      <p:sp>
        <p:nvSpPr>
          <p:cNvPr id="14" name="Slide Number Placeholder 5"/>
          <p:cNvSpPr>
            <a:spLocks noGrp="1"/>
          </p:cNvSpPr>
          <p:nvPr userDrawn="1">
            <p:ph type="sldNum" sz="quarter" idx="4"/>
          </p:nvPr>
        </p:nvSpPr>
        <p:spPr>
          <a:xfrm>
            <a:off x="11276011" y="6556248"/>
            <a:ext cx="381661" cy="182880"/>
          </a:xfrm>
          <a:prstGeom prst="rect">
            <a:avLst/>
          </a:prstGeom>
        </p:spPr>
        <p:txBody>
          <a:bodyPr vert="horz" wrap="none" lIns="0" tIns="0" rIns="0" bIns="0" rtlCol="0" anchor="ctr" anchorCtr="0">
            <a:noAutofit/>
          </a:bodyPr>
          <a:lstStyle>
            <a:lvl1pPr algn="r">
              <a:defRPr sz="850">
                <a:solidFill>
                  <a:schemeClr val="tx1"/>
                </a:solidFill>
              </a:defRPr>
            </a:lvl1pPr>
          </a:lstStyle>
          <a:p>
            <a:fld id="{C51EAA63-D034-42AE-91FA-B13B9518C7BE}" type="slidenum">
              <a:rPr lang="en-US" smtClean="0">
                <a:solidFill>
                  <a:srgbClr val="FFFFFF"/>
                </a:solidFill>
              </a:rPr>
              <a:pPr/>
              <a:t>‹#›</a:t>
            </a:fld>
            <a:endParaRPr lang="en-US" dirty="0">
              <a:solidFill>
                <a:srgbClr val="FFFFFF"/>
              </a:solidFill>
            </a:endParaRPr>
          </a:p>
        </p:txBody>
      </p:sp>
      <p:sp>
        <p:nvSpPr>
          <p:cNvPr id="10" name="Footer Placeholder 4">
            <a:extLst>
              <a:ext uri="{FF2B5EF4-FFF2-40B4-BE49-F238E27FC236}">
                <a16:creationId xmlns:a16="http://schemas.microsoft.com/office/drawing/2014/main" id="{F2B8949C-763D-2540-8419-C8AE4F225ECB}"/>
              </a:ext>
            </a:extLst>
          </p:cNvPr>
          <p:cNvSpPr>
            <a:spLocks noGrp="1"/>
          </p:cNvSpPr>
          <p:nvPr>
            <p:ph type="ftr" sz="quarter" idx="14"/>
          </p:nvPr>
        </p:nvSpPr>
        <p:spPr>
          <a:xfrm>
            <a:off x="3008244" y="6556248"/>
            <a:ext cx="8230252" cy="182880"/>
          </a:xfrm>
        </p:spPr>
        <p:txBody>
          <a:bodyPr/>
          <a:lstStyle>
            <a:lvl1pPr>
              <a:defRPr>
                <a:solidFill>
                  <a:schemeClr val="tx1"/>
                </a:solidFill>
              </a:defRPr>
            </a:lvl1pPr>
          </a:lstStyle>
          <a:p>
            <a:r>
              <a:rPr lang="en-US">
                <a:solidFill>
                  <a:srgbClr val="FFFFFF"/>
                </a:solidFill>
              </a:rPr>
              <a:t>Copyright © 2018, Oracle and/or its affiliates. All rights reserved.  </a:t>
            </a:r>
            <a:endParaRPr lang="en-US" dirty="0">
              <a:solidFill>
                <a:srgbClr val="FFFFFF"/>
              </a:solidFill>
            </a:endParaRPr>
          </a:p>
        </p:txBody>
      </p:sp>
      <p:sp>
        <p:nvSpPr>
          <p:cNvPr id="16" name="Title 6">
            <a:extLst>
              <a:ext uri="{FF2B5EF4-FFF2-40B4-BE49-F238E27FC236}">
                <a16:creationId xmlns:a16="http://schemas.microsoft.com/office/drawing/2014/main" id="{2394AD5B-EDB1-1C41-9293-C1EF57CACA72}"/>
              </a:ext>
            </a:extLst>
          </p:cNvPr>
          <p:cNvSpPr>
            <a:spLocks noGrp="1"/>
          </p:cNvSpPr>
          <p:nvPr>
            <p:ph type="title"/>
          </p:nvPr>
        </p:nvSpPr>
        <p:spPr>
          <a:xfrm>
            <a:off x="531812" y="548640"/>
            <a:ext cx="8799346" cy="889000"/>
          </a:xfrm>
        </p:spPr>
        <p:txBody>
          <a:bodyPr anchor="b"/>
          <a:lstStyle>
            <a:lvl1pPr>
              <a:defRPr>
                <a:solidFill>
                  <a:srgbClr val="4E5052"/>
                </a:solidFill>
              </a:defRPr>
            </a:lvl1pPr>
          </a:lstStyle>
          <a:p>
            <a:endParaRPr dirty="0"/>
          </a:p>
        </p:txBody>
      </p:sp>
      <p:sp>
        <p:nvSpPr>
          <p:cNvPr id="8" name="Text Placeholder 2"/>
          <p:cNvSpPr>
            <a:spLocks noGrp="1"/>
          </p:cNvSpPr>
          <p:nvPr>
            <p:ph type="body" sz="quarter" idx="15"/>
          </p:nvPr>
        </p:nvSpPr>
        <p:spPr>
          <a:xfrm>
            <a:off x="531811" y="1619925"/>
            <a:ext cx="8820000" cy="336727"/>
          </a:xfrm>
        </p:spPr>
        <p:txBody>
          <a:bodyPr vert="horz" lIns="0" tIns="0" rIns="0" bIns="0" rtlCol="0" anchor="t">
            <a:noAutofit/>
          </a:bodyPr>
          <a:lstStyle>
            <a:lvl1pPr>
              <a:defRPr lang="en-US" sz="2400" b="1" kern="3000" spc="-100" baseline="0" dirty="0" smtClean="0">
                <a:solidFill>
                  <a:srgbClr val="58595B"/>
                </a:solidFill>
                <a:latin typeface="Calibri"/>
                <a:ea typeface="+mj-ea"/>
                <a:cs typeface="Calibri"/>
              </a:defRPr>
            </a:lvl1pPr>
          </a:lstStyle>
          <a:p>
            <a:pPr lvl="0">
              <a:lnSpc>
                <a:spcPct val="80000"/>
              </a:lnSpc>
              <a:spcBef>
                <a:spcPct val="0"/>
              </a:spcBef>
            </a:pPr>
            <a:r>
              <a:rPr lang="en-US" dirty="0"/>
              <a:t>Click to edit Master text styles</a:t>
            </a:r>
          </a:p>
        </p:txBody>
      </p:sp>
      <p:sp>
        <p:nvSpPr>
          <p:cNvPr id="9" name="Text Placeholder 11">
            <a:extLst>
              <a:ext uri="{FF2B5EF4-FFF2-40B4-BE49-F238E27FC236}">
                <a16:creationId xmlns:a16="http://schemas.microsoft.com/office/drawing/2014/main" id="{406AF51B-3909-2240-A3B4-A3E714163FB5}"/>
              </a:ext>
            </a:extLst>
          </p:cNvPr>
          <p:cNvSpPr>
            <a:spLocks noGrp="1"/>
          </p:cNvSpPr>
          <p:nvPr>
            <p:ph type="body" sz="quarter" idx="16" hasCustomPrompt="1"/>
          </p:nvPr>
        </p:nvSpPr>
        <p:spPr>
          <a:xfrm>
            <a:off x="531813" y="2306517"/>
            <a:ext cx="8820000" cy="3752128"/>
          </a:xfrm>
        </p:spPr>
        <p:txBody>
          <a:bodyPr/>
          <a:lstStyle>
            <a:lvl1pPr>
              <a:defRPr sz="1800">
                <a:solidFill>
                  <a:srgbClr val="4E5052"/>
                </a:solidFill>
              </a:defRPr>
            </a:lvl1pPr>
            <a:lvl2pPr>
              <a:defRPr sz="1800">
                <a:solidFill>
                  <a:srgbClr val="4E5052"/>
                </a:solidFill>
              </a:defRPr>
            </a:lvl2pPr>
            <a:lvl3pPr>
              <a:lnSpc>
                <a:spcPct val="100000"/>
              </a:lnSpc>
              <a:buClr>
                <a:schemeClr val="bg1"/>
              </a:buClr>
              <a:defRPr sz="2400" baseline="0">
                <a:solidFill>
                  <a:srgbClr val="58595B"/>
                </a:solidFill>
                <a:latin typeface="Calibri"/>
                <a:cs typeface="Calibri"/>
              </a:defRPr>
            </a:lvl3pPr>
            <a:lvl4pPr>
              <a:lnSpc>
                <a:spcPct val="100000"/>
              </a:lnSpc>
              <a:buClr>
                <a:schemeClr val="bg1"/>
              </a:buClr>
              <a:defRPr sz="2400">
                <a:solidFill>
                  <a:srgbClr val="58595B"/>
                </a:solidFill>
                <a:latin typeface="Calibri"/>
                <a:cs typeface="Calibri"/>
              </a:defRPr>
            </a:lvl4pPr>
            <a:lvl5pPr>
              <a:defRPr sz="2400">
                <a:solidFill>
                  <a:srgbClr val="FFFFFF"/>
                </a:solidFill>
              </a:defRPr>
            </a:lvl5pPr>
          </a:lstStyle>
          <a:p>
            <a:pPr lvl="2"/>
            <a:r>
              <a:rPr lang="en-US" dirty="0"/>
              <a:t>First level</a:t>
            </a:r>
          </a:p>
          <a:p>
            <a:pPr lvl="3"/>
            <a:r>
              <a:rPr lang="en-US" dirty="0"/>
              <a:t> Second level</a:t>
            </a:r>
          </a:p>
          <a:p>
            <a:pPr lvl="3"/>
            <a:endParaRPr lang="en-US" dirty="0"/>
          </a:p>
          <a:p>
            <a:pPr lvl="3"/>
            <a:endParaRPr lang="en-US" dirty="0"/>
          </a:p>
        </p:txBody>
      </p:sp>
      <p:pic>
        <p:nvPicPr>
          <p:cNvPr id="11" name="Picture 10" descr="Oracle logo in white on red staging background" title="Oracle red badge logo"/>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30352" y="6263640"/>
            <a:ext cx="1625138" cy="594360"/>
          </a:xfrm>
          <a:prstGeom prst="rect">
            <a:avLst/>
          </a:prstGeom>
        </p:spPr>
      </p:pic>
    </p:spTree>
    <p:extLst>
      <p:ext uri="{BB962C8B-B14F-4D97-AF65-F5344CB8AC3E}">
        <p14:creationId xmlns:p14="http://schemas.microsoft.com/office/powerpoint/2010/main" val="5237718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67_Title Page_Blue/Orange">
    <p:bg>
      <p:bgPr>
        <a:solidFill>
          <a:schemeClr val="accent2"/>
        </a:solidFill>
        <a:effectLst/>
      </p:bgPr>
    </p:bg>
    <p:spTree>
      <p:nvGrpSpPr>
        <p:cNvPr id="1" name=""/>
        <p:cNvGrpSpPr/>
        <p:nvPr/>
      </p:nvGrpSpPr>
      <p:grpSpPr>
        <a:xfrm>
          <a:off x="0" y="0"/>
          <a:ext cx="0" cy="0"/>
          <a:chOff x="0" y="0"/>
          <a:chExt cx="0" cy="0"/>
        </a:xfrm>
      </p:grpSpPr>
      <p:pic>
        <p:nvPicPr>
          <p:cNvPr id="4" name="Picture 3" descr="WhitewithWhiteExtended.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1161776" cy="6858000"/>
          </a:xfrm>
          <a:prstGeom prst="rect">
            <a:avLst/>
          </a:prstGeom>
        </p:spPr>
      </p:pic>
      <p:sp>
        <p:nvSpPr>
          <p:cNvPr id="14" name="Slide Number Placeholder 5"/>
          <p:cNvSpPr>
            <a:spLocks noGrp="1"/>
          </p:cNvSpPr>
          <p:nvPr userDrawn="1">
            <p:ph type="sldNum" sz="quarter" idx="4"/>
          </p:nvPr>
        </p:nvSpPr>
        <p:spPr>
          <a:xfrm>
            <a:off x="11276011" y="6556248"/>
            <a:ext cx="381661" cy="182880"/>
          </a:xfrm>
          <a:prstGeom prst="rect">
            <a:avLst/>
          </a:prstGeom>
        </p:spPr>
        <p:txBody>
          <a:bodyPr vert="horz" wrap="none" lIns="0" tIns="0" rIns="0" bIns="0" rtlCol="0" anchor="ctr" anchorCtr="0">
            <a:noAutofit/>
          </a:bodyPr>
          <a:lstStyle>
            <a:lvl1pPr algn="r">
              <a:defRPr sz="850">
                <a:solidFill>
                  <a:srgbClr val="58595B"/>
                </a:solidFill>
              </a:defRPr>
            </a:lvl1pPr>
          </a:lstStyle>
          <a:p>
            <a:fld id="{C51EAA63-D034-42AE-91FA-B13B9518C7BE}" type="slidenum">
              <a:rPr lang="en-US" smtClean="0"/>
              <a:pPr/>
              <a:t>‹#›</a:t>
            </a:fld>
            <a:endParaRPr lang="en-US" dirty="0"/>
          </a:p>
        </p:txBody>
      </p:sp>
      <p:sp>
        <p:nvSpPr>
          <p:cNvPr id="10" name="Footer Placeholder 4">
            <a:extLst>
              <a:ext uri="{FF2B5EF4-FFF2-40B4-BE49-F238E27FC236}">
                <a16:creationId xmlns:a16="http://schemas.microsoft.com/office/drawing/2014/main" id="{F2B8949C-763D-2540-8419-C8AE4F225ECB}"/>
              </a:ext>
            </a:extLst>
          </p:cNvPr>
          <p:cNvSpPr>
            <a:spLocks noGrp="1"/>
          </p:cNvSpPr>
          <p:nvPr>
            <p:ph type="ftr" sz="quarter" idx="14"/>
          </p:nvPr>
        </p:nvSpPr>
        <p:spPr>
          <a:xfrm>
            <a:off x="3008244" y="6556248"/>
            <a:ext cx="8230252" cy="182880"/>
          </a:xfrm>
        </p:spPr>
        <p:txBody>
          <a:bodyPr/>
          <a:lstStyle>
            <a:lvl1pPr>
              <a:defRPr>
                <a:solidFill>
                  <a:srgbClr val="58595B"/>
                </a:solidFill>
              </a:defRPr>
            </a:lvl1pPr>
          </a:lstStyle>
          <a:p>
            <a:r>
              <a:rPr lang="en-US"/>
              <a:t>Copyright © 2018, Oracle and/or its affiliates. All rights reserved.  </a:t>
            </a:r>
            <a:endParaRPr lang="en-US" dirty="0"/>
          </a:p>
        </p:txBody>
      </p:sp>
      <p:sp>
        <p:nvSpPr>
          <p:cNvPr id="13" name="Title 1"/>
          <p:cNvSpPr>
            <a:spLocks noGrp="1"/>
          </p:cNvSpPr>
          <p:nvPr>
            <p:ph type="title"/>
          </p:nvPr>
        </p:nvSpPr>
        <p:spPr>
          <a:xfrm>
            <a:off x="531812" y="548640"/>
            <a:ext cx="6029748" cy="889000"/>
          </a:xfrm>
        </p:spPr>
        <p:txBody>
          <a:bodyPr/>
          <a:lstStyle>
            <a:lvl1pPr>
              <a:defRPr>
                <a:solidFill>
                  <a:srgbClr val="58595B"/>
                </a:solidFill>
              </a:defRPr>
            </a:lvl1pPr>
          </a:lstStyle>
          <a:p>
            <a:r>
              <a:rPr lang="en-US" dirty="0"/>
              <a:t>Click to edit Master title style</a:t>
            </a:r>
          </a:p>
        </p:txBody>
      </p:sp>
      <p:sp>
        <p:nvSpPr>
          <p:cNvPr id="8" name="Text Placeholder 2"/>
          <p:cNvSpPr>
            <a:spLocks noGrp="1"/>
          </p:cNvSpPr>
          <p:nvPr>
            <p:ph type="body" sz="quarter" idx="15"/>
          </p:nvPr>
        </p:nvSpPr>
        <p:spPr>
          <a:xfrm>
            <a:off x="531812" y="1619925"/>
            <a:ext cx="6047999" cy="336727"/>
          </a:xfrm>
        </p:spPr>
        <p:txBody>
          <a:bodyPr vert="horz" lIns="0" tIns="0" rIns="0" bIns="0" rtlCol="0" anchor="t">
            <a:noAutofit/>
          </a:bodyPr>
          <a:lstStyle>
            <a:lvl1pPr>
              <a:defRPr lang="en-US" sz="2400" b="1" kern="3000" spc="-100" baseline="0" dirty="0" smtClean="0">
                <a:solidFill>
                  <a:srgbClr val="58595B"/>
                </a:solidFill>
                <a:latin typeface="Calibri"/>
                <a:ea typeface="+mj-ea"/>
                <a:cs typeface="Calibri"/>
              </a:defRPr>
            </a:lvl1pPr>
          </a:lstStyle>
          <a:p>
            <a:pPr lvl="0">
              <a:lnSpc>
                <a:spcPct val="80000"/>
              </a:lnSpc>
              <a:spcBef>
                <a:spcPct val="0"/>
              </a:spcBef>
            </a:pPr>
            <a:r>
              <a:rPr lang="en-US" dirty="0"/>
              <a:t>Click to edit Master text styles</a:t>
            </a:r>
          </a:p>
        </p:txBody>
      </p:sp>
      <p:sp>
        <p:nvSpPr>
          <p:cNvPr id="9" name="Text Placeholder 11">
            <a:extLst>
              <a:ext uri="{FF2B5EF4-FFF2-40B4-BE49-F238E27FC236}">
                <a16:creationId xmlns:a16="http://schemas.microsoft.com/office/drawing/2014/main" id="{406AF51B-3909-2240-A3B4-A3E714163FB5}"/>
              </a:ext>
            </a:extLst>
          </p:cNvPr>
          <p:cNvSpPr>
            <a:spLocks noGrp="1"/>
          </p:cNvSpPr>
          <p:nvPr>
            <p:ph type="body" sz="quarter" idx="16" hasCustomPrompt="1"/>
          </p:nvPr>
        </p:nvSpPr>
        <p:spPr>
          <a:xfrm>
            <a:off x="531814" y="2306517"/>
            <a:ext cx="6047999" cy="3752128"/>
          </a:xfrm>
        </p:spPr>
        <p:txBody>
          <a:bodyPr/>
          <a:lstStyle>
            <a:lvl1pPr>
              <a:defRPr sz="1800">
                <a:solidFill>
                  <a:srgbClr val="4E5052"/>
                </a:solidFill>
              </a:defRPr>
            </a:lvl1pPr>
            <a:lvl2pPr>
              <a:defRPr sz="1800">
                <a:solidFill>
                  <a:srgbClr val="4E5052"/>
                </a:solidFill>
              </a:defRPr>
            </a:lvl2pPr>
            <a:lvl3pPr>
              <a:lnSpc>
                <a:spcPct val="100000"/>
              </a:lnSpc>
              <a:buClr>
                <a:schemeClr val="bg1"/>
              </a:buClr>
              <a:defRPr sz="2400" baseline="0">
                <a:solidFill>
                  <a:srgbClr val="58595B"/>
                </a:solidFill>
                <a:latin typeface="Calibri"/>
                <a:cs typeface="Calibri"/>
              </a:defRPr>
            </a:lvl3pPr>
            <a:lvl4pPr>
              <a:lnSpc>
                <a:spcPct val="100000"/>
              </a:lnSpc>
              <a:buClr>
                <a:schemeClr val="bg1"/>
              </a:buClr>
              <a:defRPr sz="2400">
                <a:solidFill>
                  <a:srgbClr val="58595B"/>
                </a:solidFill>
                <a:latin typeface="Calibri"/>
                <a:cs typeface="Calibri"/>
              </a:defRPr>
            </a:lvl4pPr>
            <a:lvl5pPr>
              <a:defRPr sz="2400">
                <a:solidFill>
                  <a:srgbClr val="FFFFFF"/>
                </a:solidFill>
              </a:defRPr>
            </a:lvl5pPr>
          </a:lstStyle>
          <a:p>
            <a:pPr lvl="2"/>
            <a:r>
              <a:rPr lang="en-US" dirty="0"/>
              <a:t>First level</a:t>
            </a:r>
          </a:p>
          <a:p>
            <a:pPr lvl="3"/>
            <a:r>
              <a:rPr lang="en-US" dirty="0"/>
              <a:t> Second level</a:t>
            </a:r>
          </a:p>
          <a:p>
            <a:pPr lvl="3"/>
            <a:endParaRPr lang="en-US" dirty="0"/>
          </a:p>
          <a:p>
            <a:pPr lvl="3"/>
            <a:endParaRPr lang="en-US" dirty="0"/>
          </a:p>
        </p:txBody>
      </p:sp>
      <p:pic>
        <p:nvPicPr>
          <p:cNvPr id="11" name="Picture 10" descr="Oracle logo in white on red staging background" title="Oracle red badge logo"/>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30352" y="6263640"/>
            <a:ext cx="1625138" cy="594360"/>
          </a:xfrm>
          <a:prstGeom prst="rect">
            <a:avLst/>
          </a:prstGeom>
        </p:spPr>
      </p:pic>
    </p:spTree>
    <p:extLst>
      <p:ext uri="{BB962C8B-B14F-4D97-AF65-F5344CB8AC3E}">
        <p14:creationId xmlns:p14="http://schemas.microsoft.com/office/powerpoint/2010/main" val="87268685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69_Title Page_Blue/Orange">
    <p:bg>
      <p:bgPr>
        <a:solidFill>
          <a:schemeClr val="accent2"/>
        </a:solidFill>
        <a:effectLst/>
      </p:bgPr>
    </p:bg>
    <p:spTree>
      <p:nvGrpSpPr>
        <p:cNvPr id="1" name=""/>
        <p:cNvGrpSpPr/>
        <p:nvPr/>
      </p:nvGrpSpPr>
      <p:grpSpPr>
        <a:xfrm>
          <a:off x="0" y="0"/>
          <a:ext cx="0" cy="0"/>
          <a:chOff x="0" y="0"/>
          <a:chExt cx="0" cy="0"/>
        </a:xfrm>
      </p:grpSpPr>
      <p:pic>
        <p:nvPicPr>
          <p:cNvPr id="11" name="Picture 10" descr="WhiteRacingStrip.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flipV="1">
            <a:off x="0" y="0"/>
            <a:ext cx="9717024" cy="6858000"/>
          </a:xfrm>
          <a:prstGeom prst="rect">
            <a:avLst/>
          </a:prstGeom>
        </p:spPr>
      </p:pic>
      <p:sp>
        <p:nvSpPr>
          <p:cNvPr id="14" name="Slide Number Placeholder 5"/>
          <p:cNvSpPr>
            <a:spLocks noGrp="1"/>
          </p:cNvSpPr>
          <p:nvPr userDrawn="1">
            <p:ph type="sldNum" sz="quarter" idx="4"/>
          </p:nvPr>
        </p:nvSpPr>
        <p:spPr>
          <a:xfrm>
            <a:off x="11276011" y="6556248"/>
            <a:ext cx="381661" cy="182880"/>
          </a:xfrm>
          <a:prstGeom prst="rect">
            <a:avLst/>
          </a:prstGeom>
        </p:spPr>
        <p:txBody>
          <a:bodyPr vert="horz" wrap="none" lIns="0" tIns="0" rIns="0" bIns="0" rtlCol="0" anchor="ctr" anchorCtr="0">
            <a:noAutofit/>
          </a:bodyPr>
          <a:lstStyle>
            <a:lvl1pPr algn="r">
              <a:defRPr sz="850">
                <a:solidFill>
                  <a:srgbClr val="58595B"/>
                </a:solidFill>
              </a:defRPr>
            </a:lvl1pPr>
          </a:lstStyle>
          <a:p>
            <a:fld id="{C51EAA63-D034-42AE-91FA-B13B9518C7BE}" type="slidenum">
              <a:rPr lang="en-US" smtClean="0"/>
              <a:pPr/>
              <a:t>‹#›</a:t>
            </a:fld>
            <a:endParaRPr lang="en-US" dirty="0"/>
          </a:p>
        </p:txBody>
      </p:sp>
      <p:sp>
        <p:nvSpPr>
          <p:cNvPr id="10" name="Footer Placeholder 4">
            <a:extLst>
              <a:ext uri="{FF2B5EF4-FFF2-40B4-BE49-F238E27FC236}">
                <a16:creationId xmlns:a16="http://schemas.microsoft.com/office/drawing/2014/main" id="{F2B8949C-763D-2540-8419-C8AE4F225ECB}"/>
              </a:ext>
            </a:extLst>
          </p:cNvPr>
          <p:cNvSpPr>
            <a:spLocks noGrp="1"/>
          </p:cNvSpPr>
          <p:nvPr>
            <p:ph type="ftr" sz="quarter" idx="14"/>
          </p:nvPr>
        </p:nvSpPr>
        <p:spPr>
          <a:xfrm>
            <a:off x="3008244" y="6556248"/>
            <a:ext cx="8230252" cy="182880"/>
          </a:xfrm>
        </p:spPr>
        <p:txBody>
          <a:bodyPr/>
          <a:lstStyle>
            <a:lvl1pPr>
              <a:defRPr>
                <a:solidFill>
                  <a:srgbClr val="58595B"/>
                </a:solidFill>
              </a:defRPr>
            </a:lvl1pPr>
          </a:lstStyle>
          <a:p>
            <a:r>
              <a:rPr lang="en-US"/>
              <a:t>Copyright © 2018, Oracle and/or its affiliates. All rights reserved.  </a:t>
            </a:r>
            <a:endParaRPr lang="en-US" dirty="0"/>
          </a:p>
        </p:txBody>
      </p:sp>
      <p:sp>
        <p:nvSpPr>
          <p:cNvPr id="13" name="Title 1"/>
          <p:cNvSpPr>
            <a:spLocks noGrp="1"/>
          </p:cNvSpPr>
          <p:nvPr>
            <p:ph type="title"/>
          </p:nvPr>
        </p:nvSpPr>
        <p:spPr>
          <a:xfrm>
            <a:off x="531812" y="548640"/>
            <a:ext cx="4532656" cy="889000"/>
          </a:xfrm>
        </p:spPr>
        <p:txBody>
          <a:bodyPr/>
          <a:lstStyle>
            <a:lvl1pPr>
              <a:defRPr>
                <a:solidFill>
                  <a:srgbClr val="58595B"/>
                </a:solidFill>
              </a:defRPr>
            </a:lvl1pPr>
          </a:lstStyle>
          <a:p>
            <a:r>
              <a:rPr lang="en-US" dirty="0"/>
              <a:t>Click to edit Master title style</a:t>
            </a:r>
          </a:p>
        </p:txBody>
      </p:sp>
      <p:sp>
        <p:nvSpPr>
          <p:cNvPr id="8" name="Text Placeholder 2"/>
          <p:cNvSpPr>
            <a:spLocks noGrp="1"/>
          </p:cNvSpPr>
          <p:nvPr>
            <p:ph type="body" sz="quarter" idx="15"/>
          </p:nvPr>
        </p:nvSpPr>
        <p:spPr>
          <a:xfrm>
            <a:off x="531812" y="1619925"/>
            <a:ext cx="4536051" cy="336727"/>
          </a:xfrm>
        </p:spPr>
        <p:txBody>
          <a:bodyPr vert="horz" lIns="0" tIns="0" rIns="0" bIns="0" rtlCol="0" anchor="t">
            <a:noAutofit/>
          </a:bodyPr>
          <a:lstStyle>
            <a:lvl1pPr>
              <a:defRPr lang="en-US" sz="2400" b="1" kern="3000" spc="-100" baseline="0" dirty="0" smtClean="0">
                <a:solidFill>
                  <a:srgbClr val="58595B"/>
                </a:solidFill>
                <a:latin typeface="Calibri"/>
                <a:ea typeface="+mj-ea"/>
                <a:cs typeface="Calibri"/>
              </a:defRPr>
            </a:lvl1pPr>
          </a:lstStyle>
          <a:p>
            <a:pPr lvl="0">
              <a:lnSpc>
                <a:spcPct val="80000"/>
              </a:lnSpc>
              <a:spcBef>
                <a:spcPct val="0"/>
              </a:spcBef>
            </a:pPr>
            <a:r>
              <a:rPr lang="en-US" dirty="0"/>
              <a:t>Click to edit Master text styles</a:t>
            </a:r>
          </a:p>
        </p:txBody>
      </p:sp>
      <p:sp>
        <p:nvSpPr>
          <p:cNvPr id="9" name="Text Placeholder 11">
            <a:extLst>
              <a:ext uri="{FF2B5EF4-FFF2-40B4-BE49-F238E27FC236}">
                <a16:creationId xmlns:a16="http://schemas.microsoft.com/office/drawing/2014/main" id="{406AF51B-3909-2240-A3B4-A3E714163FB5}"/>
              </a:ext>
            </a:extLst>
          </p:cNvPr>
          <p:cNvSpPr>
            <a:spLocks noGrp="1"/>
          </p:cNvSpPr>
          <p:nvPr>
            <p:ph type="body" sz="quarter" idx="16" hasCustomPrompt="1"/>
          </p:nvPr>
        </p:nvSpPr>
        <p:spPr>
          <a:xfrm>
            <a:off x="531814" y="2306517"/>
            <a:ext cx="4536051" cy="3752128"/>
          </a:xfrm>
        </p:spPr>
        <p:txBody>
          <a:bodyPr/>
          <a:lstStyle>
            <a:lvl1pPr>
              <a:defRPr sz="1800">
                <a:solidFill>
                  <a:srgbClr val="4E5052"/>
                </a:solidFill>
              </a:defRPr>
            </a:lvl1pPr>
            <a:lvl2pPr>
              <a:defRPr sz="1800">
                <a:solidFill>
                  <a:srgbClr val="4E5052"/>
                </a:solidFill>
              </a:defRPr>
            </a:lvl2pPr>
            <a:lvl3pPr>
              <a:lnSpc>
                <a:spcPct val="100000"/>
              </a:lnSpc>
              <a:buClr>
                <a:schemeClr val="bg1"/>
              </a:buClr>
              <a:defRPr sz="2400" baseline="0">
                <a:solidFill>
                  <a:srgbClr val="58595B"/>
                </a:solidFill>
                <a:latin typeface="Calibri"/>
                <a:cs typeface="Calibri"/>
              </a:defRPr>
            </a:lvl3pPr>
            <a:lvl4pPr>
              <a:lnSpc>
                <a:spcPct val="100000"/>
              </a:lnSpc>
              <a:buClr>
                <a:schemeClr val="bg1"/>
              </a:buClr>
              <a:defRPr sz="2400">
                <a:solidFill>
                  <a:srgbClr val="58595B"/>
                </a:solidFill>
                <a:latin typeface="Calibri"/>
                <a:cs typeface="Calibri"/>
              </a:defRPr>
            </a:lvl4pPr>
            <a:lvl5pPr>
              <a:defRPr sz="2400">
                <a:solidFill>
                  <a:srgbClr val="FFFFFF"/>
                </a:solidFill>
              </a:defRPr>
            </a:lvl5pPr>
          </a:lstStyle>
          <a:p>
            <a:pPr lvl="2"/>
            <a:r>
              <a:rPr lang="en-US" dirty="0"/>
              <a:t>First level</a:t>
            </a:r>
          </a:p>
          <a:p>
            <a:pPr lvl="3"/>
            <a:r>
              <a:rPr lang="en-US" dirty="0"/>
              <a:t> Second level</a:t>
            </a:r>
          </a:p>
          <a:p>
            <a:pPr lvl="3"/>
            <a:endParaRPr lang="en-US" dirty="0"/>
          </a:p>
          <a:p>
            <a:pPr lvl="3"/>
            <a:endParaRPr lang="en-US" dirty="0"/>
          </a:p>
        </p:txBody>
      </p:sp>
      <p:pic>
        <p:nvPicPr>
          <p:cNvPr id="12" name="Picture 11" descr="Oracle logo in white on red staging background" title="Oracle red badge logo"/>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30352" y="6263640"/>
            <a:ext cx="1625138" cy="594360"/>
          </a:xfrm>
          <a:prstGeom prst="rect">
            <a:avLst/>
          </a:prstGeom>
        </p:spPr>
      </p:pic>
    </p:spTree>
    <p:extLst>
      <p:ext uri="{BB962C8B-B14F-4D97-AF65-F5344CB8AC3E}">
        <p14:creationId xmlns:p14="http://schemas.microsoft.com/office/powerpoint/2010/main" val="153536475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70_Title Page_Blue/Orange">
    <p:bg>
      <p:bgPr>
        <a:solidFill>
          <a:schemeClr val="accent2"/>
        </a:solidFill>
        <a:effectLst/>
      </p:bgPr>
    </p:bg>
    <p:spTree>
      <p:nvGrpSpPr>
        <p:cNvPr id="1" name=""/>
        <p:cNvGrpSpPr/>
        <p:nvPr/>
      </p:nvGrpSpPr>
      <p:grpSpPr>
        <a:xfrm>
          <a:off x="0" y="0"/>
          <a:ext cx="0" cy="0"/>
          <a:chOff x="0" y="0"/>
          <a:chExt cx="0" cy="0"/>
        </a:xfrm>
      </p:grpSpPr>
      <p:pic>
        <p:nvPicPr>
          <p:cNvPr id="13" name="Picture 12" descr="WhiteRacingStrip.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flipH="1">
            <a:off x="2471801" y="0"/>
            <a:ext cx="9717024" cy="6858000"/>
          </a:xfrm>
          <a:prstGeom prst="rect">
            <a:avLst/>
          </a:prstGeom>
        </p:spPr>
      </p:pic>
      <p:sp>
        <p:nvSpPr>
          <p:cNvPr id="14" name="Slide Number Placeholder 5"/>
          <p:cNvSpPr>
            <a:spLocks noGrp="1"/>
          </p:cNvSpPr>
          <p:nvPr userDrawn="1">
            <p:ph type="sldNum" sz="quarter" idx="4"/>
          </p:nvPr>
        </p:nvSpPr>
        <p:spPr>
          <a:xfrm>
            <a:off x="11276011" y="6556248"/>
            <a:ext cx="381661" cy="182880"/>
          </a:xfrm>
          <a:prstGeom prst="rect">
            <a:avLst/>
          </a:prstGeom>
        </p:spPr>
        <p:txBody>
          <a:bodyPr vert="horz" wrap="none" lIns="0" tIns="0" rIns="0" bIns="0" rtlCol="0" anchor="ctr" anchorCtr="0">
            <a:noAutofit/>
          </a:bodyPr>
          <a:lstStyle>
            <a:lvl1pPr algn="r">
              <a:defRPr sz="850">
                <a:solidFill>
                  <a:srgbClr val="58595B"/>
                </a:solidFill>
              </a:defRPr>
            </a:lvl1pPr>
          </a:lstStyle>
          <a:p>
            <a:fld id="{C51EAA63-D034-42AE-91FA-B13B9518C7BE}" type="slidenum">
              <a:rPr lang="en-US" smtClean="0"/>
              <a:pPr/>
              <a:t>‹#›</a:t>
            </a:fld>
            <a:endParaRPr lang="en-US" dirty="0"/>
          </a:p>
        </p:txBody>
      </p:sp>
      <p:sp>
        <p:nvSpPr>
          <p:cNvPr id="10" name="Footer Placeholder 4">
            <a:extLst>
              <a:ext uri="{FF2B5EF4-FFF2-40B4-BE49-F238E27FC236}">
                <a16:creationId xmlns:a16="http://schemas.microsoft.com/office/drawing/2014/main" id="{F2B8949C-763D-2540-8419-C8AE4F225ECB}"/>
              </a:ext>
            </a:extLst>
          </p:cNvPr>
          <p:cNvSpPr>
            <a:spLocks noGrp="1"/>
          </p:cNvSpPr>
          <p:nvPr>
            <p:ph type="ftr" sz="quarter" idx="14"/>
          </p:nvPr>
        </p:nvSpPr>
        <p:spPr>
          <a:xfrm>
            <a:off x="3008244" y="6556248"/>
            <a:ext cx="8230252" cy="182880"/>
          </a:xfrm>
        </p:spPr>
        <p:txBody>
          <a:bodyPr/>
          <a:lstStyle>
            <a:lvl1pPr>
              <a:defRPr>
                <a:solidFill>
                  <a:srgbClr val="58595B"/>
                </a:solidFill>
              </a:defRPr>
            </a:lvl1pPr>
          </a:lstStyle>
          <a:p>
            <a:r>
              <a:rPr lang="en-US"/>
              <a:t>Copyright © 2018, Oracle and/or its affiliates. All rights reserved.  </a:t>
            </a:r>
            <a:endParaRPr lang="en-US" dirty="0"/>
          </a:p>
        </p:txBody>
      </p:sp>
      <p:sp>
        <p:nvSpPr>
          <p:cNvPr id="12" name="Title Placeholder 1"/>
          <p:cNvSpPr>
            <a:spLocks noGrp="1"/>
          </p:cNvSpPr>
          <p:nvPr>
            <p:ph type="title"/>
          </p:nvPr>
        </p:nvSpPr>
        <p:spPr>
          <a:xfrm>
            <a:off x="6088147" y="548640"/>
            <a:ext cx="5574048" cy="889000"/>
          </a:xfrm>
          <a:prstGeom prst="rect">
            <a:avLst/>
          </a:prstGeom>
        </p:spPr>
        <p:txBody>
          <a:bodyPr vert="horz" lIns="0" tIns="0" rIns="0" bIns="0" rtlCol="0" anchor="b">
            <a:noAutofit/>
          </a:bodyPr>
          <a:lstStyle>
            <a:lvl1pPr>
              <a:defRPr>
                <a:solidFill>
                  <a:schemeClr val="bg1"/>
                </a:solidFill>
              </a:defRPr>
            </a:lvl1pPr>
          </a:lstStyle>
          <a:p>
            <a:r>
              <a:rPr lang="en-US" dirty="0"/>
              <a:t>Click to edit Master title style</a:t>
            </a:r>
            <a:endParaRPr dirty="0"/>
          </a:p>
        </p:txBody>
      </p:sp>
      <p:sp>
        <p:nvSpPr>
          <p:cNvPr id="9" name="Text Placeholder 2"/>
          <p:cNvSpPr>
            <a:spLocks noGrp="1"/>
          </p:cNvSpPr>
          <p:nvPr>
            <p:ph type="body" sz="quarter" idx="15"/>
          </p:nvPr>
        </p:nvSpPr>
        <p:spPr>
          <a:xfrm>
            <a:off x="6088147" y="1619925"/>
            <a:ext cx="5580000" cy="336727"/>
          </a:xfrm>
        </p:spPr>
        <p:txBody>
          <a:bodyPr vert="horz" lIns="0" tIns="0" rIns="0" bIns="0" rtlCol="0" anchor="t">
            <a:noAutofit/>
          </a:bodyPr>
          <a:lstStyle>
            <a:lvl1pPr>
              <a:defRPr lang="en-US" sz="2400" b="1" kern="3000" spc="-100" baseline="0" dirty="0" smtClean="0">
                <a:solidFill>
                  <a:srgbClr val="58595B"/>
                </a:solidFill>
                <a:latin typeface="Calibri"/>
                <a:ea typeface="+mj-ea"/>
                <a:cs typeface="Calibri"/>
              </a:defRPr>
            </a:lvl1pPr>
          </a:lstStyle>
          <a:p>
            <a:pPr lvl="0">
              <a:lnSpc>
                <a:spcPct val="80000"/>
              </a:lnSpc>
              <a:spcBef>
                <a:spcPct val="0"/>
              </a:spcBef>
            </a:pPr>
            <a:r>
              <a:rPr lang="en-US" dirty="0"/>
              <a:t>Click to edit Master text styles</a:t>
            </a:r>
          </a:p>
        </p:txBody>
      </p:sp>
      <p:sp>
        <p:nvSpPr>
          <p:cNvPr id="11" name="Text Placeholder 11">
            <a:extLst>
              <a:ext uri="{FF2B5EF4-FFF2-40B4-BE49-F238E27FC236}">
                <a16:creationId xmlns:a16="http://schemas.microsoft.com/office/drawing/2014/main" id="{406AF51B-3909-2240-A3B4-A3E714163FB5}"/>
              </a:ext>
            </a:extLst>
          </p:cNvPr>
          <p:cNvSpPr>
            <a:spLocks noGrp="1"/>
          </p:cNvSpPr>
          <p:nvPr>
            <p:ph type="body" sz="quarter" idx="16" hasCustomPrompt="1"/>
          </p:nvPr>
        </p:nvSpPr>
        <p:spPr>
          <a:xfrm>
            <a:off x="6088147" y="2306517"/>
            <a:ext cx="5580000" cy="3752128"/>
          </a:xfrm>
        </p:spPr>
        <p:txBody>
          <a:bodyPr/>
          <a:lstStyle>
            <a:lvl1pPr>
              <a:defRPr sz="1800">
                <a:solidFill>
                  <a:srgbClr val="4E5052"/>
                </a:solidFill>
              </a:defRPr>
            </a:lvl1pPr>
            <a:lvl2pPr>
              <a:defRPr sz="1800">
                <a:solidFill>
                  <a:srgbClr val="4E5052"/>
                </a:solidFill>
              </a:defRPr>
            </a:lvl2pPr>
            <a:lvl3pPr>
              <a:lnSpc>
                <a:spcPct val="100000"/>
              </a:lnSpc>
              <a:buClr>
                <a:schemeClr val="bg1"/>
              </a:buClr>
              <a:defRPr sz="2400" baseline="0">
                <a:solidFill>
                  <a:srgbClr val="58595B"/>
                </a:solidFill>
                <a:latin typeface="Calibri"/>
                <a:cs typeface="Calibri"/>
              </a:defRPr>
            </a:lvl3pPr>
            <a:lvl4pPr>
              <a:lnSpc>
                <a:spcPct val="100000"/>
              </a:lnSpc>
              <a:buClr>
                <a:schemeClr val="bg1"/>
              </a:buClr>
              <a:defRPr sz="2400">
                <a:solidFill>
                  <a:srgbClr val="58595B"/>
                </a:solidFill>
                <a:latin typeface="Calibri"/>
                <a:cs typeface="Calibri"/>
              </a:defRPr>
            </a:lvl4pPr>
            <a:lvl5pPr>
              <a:defRPr sz="2400">
                <a:solidFill>
                  <a:srgbClr val="FFFFFF"/>
                </a:solidFill>
              </a:defRPr>
            </a:lvl5pPr>
          </a:lstStyle>
          <a:p>
            <a:pPr lvl="2"/>
            <a:r>
              <a:rPr lang="en-US" dirty="0"/>
              <a:t>First level</a:t>
            </a:r>
          </a:p>
          <a:p>
            <a:pPr lvl="3"/>
            <a:r>
              <a:rPr lang="en-US" dirty="0"/>
              <a:t> Second level</a:t>
            </a:r>
          </a:p>
          <a:p>
            <a:pPr lvl="3"/>
            <a:endParaRPr lang="en-US" dirty="0"/>
          </a:p>
          <a:p>
            <a:pPr lvl="3"/>
            <a:endParaRPr lang="en-US" dirty="0"/>
          </a:p>
        </p:txBody>
      </p:sp>
      <p:pic>
        <p:nvPicPr>
          <p:cNvPr id="16" name="Picture 15" descr="Oracle logo in white on red staging background" title="Oracle red badge logo"/>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30352" y="6263640"/>
            <a:ext cx="1625138" cy="594360"/>
          </a:xfrm>
          <a:prstGeom prst="rect">
            <a:avLst/>
          </a:prstGeom>
        </p:spPr>
      </p:pic>
    </p:spTree>
    <p:extLst>
      <p:ext uri="{BB962C8B-B14F-4D97-AF65-F5344CB8AC3E}">
        <p14:creationId xmlns:p14="http://schemas.microsoft.com/office/powerpoint/2010/main" val="101159574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71_Title Page_Blue/Orange">
    <p:bg>
      <p:bgPr>
        <a:solidFill>
          <a:schemeClr val="accent2"/>
        </a:solidFill>
        <a:effectLst/>
      </p:bgPr>
    </p:bg>
    <p:spTree>
      <p:nvGrpSpPr>
        <p:cNvPr id="1" name=""/>
        <p:cNvGrpSpPr/>
        <p:nvPr/>
      </p:nvGrpSpPr>
      <p:grpSpPr>
        <a:xfrm>
          <a:off x="0" y="0"/>
          <a:ext cx="0" cy="0"/>
          <a:chOff x="0" y="0"/>
          <a:chExt cx="0" cy="0"/>
        </a:xfrm>
      </p:grpSpPr>
      <p:pic>
        <p:nvPicPr>
          <p:cNvPr id="8" name="Picture 7" descr="WhiteRacingStrip.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flipH="1" flipV="1">
            <a:off x="2471801" y="0"/>
            <a:ext cx="9717024" cy="6858000"/>
          </a:xfrm>
          <a:prstGeom prst="rect">
            <a:avLst/>
          </a:prstGeom>
        </p:spPr>
      </p:pic>
      <p:sp>
        <p:nvSpPr>
          <p:cNvPr id="14" name="Slide Number Placeholder 5"/>
          <p:cNvSpPr>
            <a:spLocks noGrp="1"/>
          </p:cNvSpPr>
          <p:nvPr userDrawn="1">
            <p:ph type="sldNum" sz="quarter" idx="4"/>
          </p:nvPr>
        </p:nvSpPr>
        <p:spPr>
          <a:xfrm>
            <a:off x="11276011" y="6556248"/>
            <a:ext cx="381661" cy="182880"/>
          </a:xfrm>
          <a:prstGeom prst="rect">
            <a:avLst/>
          </a:prstGeom>
        </p:spPr>
        <p:txBody>
          <a:bodyPr vert="horz" wrap="none" lIns="0" tIns="0" rIns="0" bIns="0" rtlCol="0" anchor="ctr" anchorCtr="0">
            <a:noAutofit/>
          </a:bodyPr>
          <a:lstStyle>
            <a:lvl1pPr algn="r">
              <a:defRPr sz="850">
                <a:solidFill>
                  <a:srgbClr val="58595B"/>
                </a:solidFill>
              </a:defRPr>
            </a:lvl1pPr>
          </a:lstStyle>
          <a:p>
            <a:fld id="{C51EAA63-D034-42AE-91FA-B13B9518C7BE}" type="slidenum">
              <a:rPr lang="en-US" smtClean="0"/>
              <a:pPr/>
              <a:t>‹#›</a:t>
            </a:fld>
            <a:endParaRPr lang="en-US" dirty="0"/>
          </a:p>
        </p:txBody>
      </p:sp>
      <p:sp>
        <p:nvSpPr>
          <p:cNvPr id="10" name="Footer Placeholder 4">
            <a:extLst>
              <a:ext uri="{FF2B5EF4-FFF2-40B4-BE49-F238E27FC236}">
                <a16:creationId xmlns:a16="http://schemas.microsoft.com/office/drawing/2014/main" id="{F2B8949C-763D-2540-8419-C8AE4F225ECB}"/>
              </a:ext>
            </a:extLst>
          </p:cNvPr>
          <p:cNvSpPr>
            <a:spLocks noGrp="1"/>
          </p:cNvSpPr>
          <p:nvPr>
            <p:ph type="ftr" sz="quarter" idx="14"/>
          </p:nvPr>
        </p:nvSpPr>
        <p:spPr>
          <a:xfrm>
            <a:off x="3008244" y="6556248"/>
            <a:ext cx="8230252" cy="182880"/>
          </a:xfrm>
        </p:spPr>
        <p:txBody>
          <a:bodyPr/>
          <a:lstStyle>
            <a:lvl1pPr>
              <a:defRPr>
                <a:solidFill>
                  <a:srgbClr val="58595B"/>
                </a:solidFill>
              </a:defRPr>
            </a:lvl1pPr>
          </a:lstStyle>
          <a:p>
            <a:r>
              <a:rPr lang="en-US"/>
              <a:t>Copyright © 2018, Oracle and/or its affiliates. All rights reserved.  </a:t>
            </a:r>
            <a:endParaRPr lang="en-US" dirty="0"/>
          </a:p>
        </p:txBody>
      </p:sp>
      <p:sp>
        <p:nvSpPr>
          <p:cNvPr id="12" name="Title Placeholder 1"/>
          <p:cNvSpPr>
            <a:spLocks noGrp="1"/>
          </p:cNvSpPr>
          <p:nvPr>
            <p:ph type="title"/>
          </p:nvPr>
        </p:nvSpPr>
        <p:spPr>
          <a:xfrm>
            <a:off x="7449150" y="548640"/>
            <a:ext cx="4213044" cy="889000"/>
          </a:xfrm>
          <a:prstGeom prst="rect">
            <a:avLst/>
          </a:prstGeom>
        </p:spPr>
        <p:txBody>
          <a:bodyPr vert="horz" lIns="0" tIns="0" rIns="0" bIns="0" rtlCol="0" anchor="b">
            <a:noAutofit/>
          </a:bodyPr>
          <a:lstStyle/>
          <a:p>
            <a:r>
              <a:rPr lang="en-US" dirty="0"/>
              <a:t>Click to edit Master title style</a:t>
            </a:r>
            <a:endParaRPr dirty="0"/>
          </a:p>
        </p:txBody>
      </p:sp>
      <p:sp>
        <p:nvSpPr>
          <p:cNvPr id="11" name="Text Placeholder 2"/>
          <p:cNvSpPr>
            <a:spLocks noGrp="1"/>
          </p:cNvSpPr>
          <p:nvPr>
            <p:ph type="body" sz="quarter" idx="15"/>
          </p:nvPr>
        </p:nvSpPr>
        <p:spPr>
          <a:xfrm>
            <a:off x="7449149" y="1619925"/>
            <a:ext cx="4218997" cy="336727"/>
          </a:xfrm>
        </p:spPr>
        <p:txBody>
          <a:bodyPr vert="horz" lIns="0" tIns="0" rIns="0" bIns="0" rtlCol="0" anchor="t">
            <a:noAutofit/>
          </a:bodyPr>
          <a:lstStyle>
            <a:lvl1pPr>
              <a:defRPr lang="en-US" sz="2400" b="1" kern="3000" spc="-100" baseline="0" dirty="0" smtClean="0">
                <a:solidFill>
                  <a:srgbClr val="58595B"/>
                </a:solidFill>
                <a:latin typeface="Calibri"/>
                <a:ea typeface="+mj-ea"/>
                <a:cs typeface="Calibri"/>
              </a:defRPr>
            </a:lvl1pPr>
          </a:lstStyle>
          <a:p>
            <a:pPr lvl="0">
              <a:lnSpc>
                <a:spcPct val="80000"/>
              </a:lnSpc>
              <a:spcBef>
                <a:spcPct val="0"/>
              </a:spcBef>
            </a:pPr>
            <a:r>
              <a:rPr lang="en-US" dirty="0"/>
              <a:t>Click to edit Master text styles</a:t>
            </a:r>
          </a:p>
        </p:txBody>
      </p:sp>
      <p:sp>
        <p:nvSpPr>
          <p:cNvPr id="13" name="Text Placeholder 11">
            <a:extLst>
              <a:ext uri="{FF2B5EF4-FFF2-40B4-BE49-F238E27FC236}">
                <a16:creationId xmlns:a16="http://schemas.microsoft.com/office/drawing/2014/main" id="{406AF51B-3909-2240-A3B4-A3E714163FB5}"/>
              </a:ext>
            </a:extLst>
          </p:cNvPr>
          <p:cNvSpPr>
            <a:spLocks noGrp="1"/>
          </p:cNvSpPr>
          <p:nvPr>
            <p:ph type="body" sz="quarter" idx="16" hasCustomPrompt="1"/>
          </p:nvPr>
        </p:nvSpPr>
        <p:spPr>
          <a:xfrm>
            <a:off x="7449149" y="2306517"/>
            <a:ext cx="4218997" cy="3752128"/>
          </a:xfrm>
        </p:spPr>
        <p:txBody>
          <a:bodyPr/>
          <a:lstStyle>
            <a:lvl1pPr>
              <a:defRPr sz="1800">
                <a:solidFill>
                  <a:srgbClr val="4E5052"/>
                </a:solidFill>
              </a:defRPr>
            </a:lvl1pPr>
            <a:lvl2pPr>
              <a:defRPr sz="1800">
                <a:solidFill>
                  <a:srgbClr val="4E5052"/>
                </a:solidFill>
              </a:defRPr>
            </a:lvl2pPr>
            <a:lvl3pPr>
              <a:lnSpc>
                <a:spcPct val="100000"/>
              </a:lnSpc>
              <a:buClr>
                <a:schemeClr val="bg1"/>
              </a:buClr>
              <a:defRPr sz="2400" baseline="0">
                <a:solidFill>
                  <a:srgbClr val="58595B"/>
                </a:solidFill>
                <a:latin typeface="Calibri"/>
                <a:cs typeface="Calibri"/>
              </a:defRPr>
            </a:lvl3pPr>
            <a:lvl4pPr>
              <a:lnSpc>
                <a:spcPct val="100000"/>
              </a:lnSpc>
              <a:buClr>
                <a:schemeClr val="bg1"/>
              </a:buClr>
              <a:defRPr sz="2400">
                <a:solidFill>
                  <a:srgbClr val="58595B"/>
                </a:solidFill>
                <a:latin typeface="Calibri"/>
                <a:cs typeface="Calibri"/>
              </a:defRPr>
            </a:lvl4pPr>
            <a:lvl5pPr>
              <a:defRPr sz="2400">
                <a:solidFill>
                  <a:srgbClr val="FFFFFF"/>
                </a:solidFill>
              </a:defRPr>
            </a:lvl5pPr>
          </a:lstStyle>
          <a:p>
            <a:pPr lvl="2"/>
            <a:r>
              <a:rPr lang="en-US" dirty="0"/>
              <a:t>First level</a:t>
            </a:r>
          </a:p>
          <a:p>
            <a:pPr lvl="3"/>
            <a:r>
              <a:rPr lang="en-US" dirty="0"/>
              <a:t> Second level</a:t>
            </a:r>
          </a:p>
          <a:p>
            <a:pPr lvl="3"/>
            <a:endParaRPr lang="en-US" dirty="0"/>
          </a:p>
          <a:p>
            <a:pPr lvl="3"/>
            <a:endParaRPr lang="en-US" dirty="0"/>
          </a:p>
        </p:txBody>
      </p:sp>
      <p:pic>
        <p:nvPicPr>
          <p:cNvPr id="9" name="Picture 8" descr="Oracle logo in white on red staging background" title="Oracle red badge logo"/>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30352" y="6263640"/>
            <a:ext cx="1625138" cy="594360"/>
          </a:xfrm>
          <a:prstGeom prst="rect">
            <a:avLst/>
          </a:prstGeom>
        </p:spPr>
      </p:pic>
    </p:spTree>
    <p:extLst>
      <p:ext uri="{BB962C8B-B14F-4D97-AF65-F5344CB8AC3E}">
        <p14:creationId xmlns:p14="http://schemas.microsoft.com/office/powerpoint/2010/main" val="11900065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72_Title Page_Blue/Orange">
    <p:bg>
      <p:bgPr>
        <a:solidFill>
          <a:schemeClr val="accent2"/>
        </a:solidFill>
        <a:effectLst/>
      </p:bgPr>
    </p:bg>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5E5BF065-EC29-422D-BB75-4711193666EB}"/>
              </a:ext>
            </a:extLst>
          </p:cNvPr>
          <p:cNvSpPr/>
          <p:nvPr userDrawn="1"/>
        </p:nvSpPr>
        <p:spPr bwMode="gray">
          <a:xfrm>
            <a:off x="-1" y="4492"/>
            <a:ext cx="10498483" cy="6866465"/>
          </a:xfrm>
          <a:custGeom>
            <a:avLst/>
            <a:gdLst>
              <a:gd name="connsiteX0" fmla="*/ 0 w 7296223"/>
              <a:gd name="connsiteY0" fmla="*/ 0 h 6877471"/>
              <a:gd name="connsiteX1" fmla="*/ 7296223 w 7296223"/>
              <a:gd name="connsiteY1" fmla="*/ 0 h 6877471"/>
              <a:gd name="connsiteX2" fmla="*/ 4768303 w 7296223"/>
              <a:gd name="connsiteY2" fmla="*/ 6877471 h 6877471"/>
              <a:gd name="connsiteX3" fmla="*/ 11981 w 7296223"/>
              <a:gd name="connsiteY3" fmla="*/ 6877471 h 6877471"/>
              <a:gd name="connsiteX4" fmla="*/ 0 w 7296223"/>
              <a:gd name="connsiteY4" fmla="*/ 0 h 6877471"/>
              <a:gd name="connsiteX0" fmla="*/ 1152 w 7297375"/>
              <a:gd name="connsiteY0" fmla="*/ 0 h 6877471"/>
              <a:gd name="connsiteX1" fmla="*/ 7297375 w 7297375"/>
              <a:gd name="connsiteY1" fmla="*/ 0 h 6877471"/>
              <a:gd name="connsiteX2" fmla="*/ 4769455 w 7297375"/>
              <a:gd name="connsiteY2" fmla="*/ 6877471 h 6877471"/>
              <a:gd name="connsiteX3" fmla="*/ 1153 w 7297375"/>
              <a:gd name="connsiteY3" fmla="*/ 6877471 h 6877471"/>
              <a:gd name="connsiteX4" fmla="*/ 1152 w 7297375"/>
              <a:gd name="connsiteY4" fmla="*/ 0 h 6877471"/>
              <a:gd name="connsiteX0" fmla="*/ 1152 w 7297375"/>
              <a:gd name="connsiteY0" fmla="*/ 0 h 6877471"/>
              <a:gd name="connsiteX1" fmla="*/ 7297375 w 7297375"/>
              <a:gd name="connsiteY1" fmla="*/ 23963 h 6877471"/>
              <a:gd name="connsiteX2" fmla="*/ 4769455 w 7297375"/>
              <a:gd name="connsiteY2" fmla="*/ 6877471 h 6877471"/>
              <a:gd name="connsiteX3" fmla="*/ 1153 w 7297375"/>
              <a:gd name="connsiteY3" fmla="*/ 6877471 h 6877471"/>
              <a:gd name="connsiteX4" fmla="*/ 1152 w 7297375"/>
              <a:gd name="connsiteY4" fmla="*/ 0 h 6877471"/>
              <a:gd name="connsiteX0" fmla="*/ 1152 w 7297375"/>
              <a:gd name="connsiteY0" fmla="*/ 11982 h 6853508"/>
              <a:gd name="connsiteX1" fmla="*/ 7297375 w 7297375"/>
              <a:gd name="connsiteY1" fmla="*/ 0 h 6853508"/>
              <a:gd name="connsiteX2" fmla="*/ 4769455 w 7297375"/>
              <a:gd name="connsiteY2" fmla="*/ 6853508 h 6853508"/>
              <a:gd name="connsiteX3" fmla="*/ 1153 w 7297375"/>
              <a:gd name="connsiteY3" fmla="*/ 6853508 h 6853508"/>
              <a:gd name="connsiteX4" fmla="*/ 1152 w 7297375"/>
              <a:gd name="connsiteY4" fmla="*/ 11982 h 6853508"/>
              <a:gd name="connsiteX0" fmla="*/ 1152 w 7297375"/>
              <a:gd name="connsiteY0" fmla="*/ 23963 h 6853508"/>
              <a:gd name="connsiteX1" fmla="*/ 7297375 w 7297375"/>
              <a:gd name="connsiteY1" fmla="*/ 0 h 6853508"/>
              <a:gd name="connsiteX2" fmla="*/ 4769455 w 7297375"/>
              <a:gd name="connsiteY2" fmla="*/ 6853508 h 6853508"/>
              <a:gd name="connsiteX3" fmla="*/ 1153 w 7297375"/>
              <a:gd name="connsiteY3" fmla="*/ 6853508 h 6853508"/>
              <a:gd name="connsiteX4" fmla="*/ 1152 w 7297375"/>
              <a:gd name="connsiteY4" fmla="*/ 23963 h 6853508"/>
              <a:gd name="connsiteX0" fmla="*/ 1152 w 7297375"/>
              <a:gd name="connsiteY0" fmla="*/ 0 h 6865490"/>
              <a:gd name="connsiteX1" fmla="*/ 7297375 w 7297375"/>
              <a:gd name="connsiteY1" fmla="*/ 11982 h 6865490"/>
              <a:gd name="connsiteX2" fmla="*/ 4769455 w 7297375"/>
              <a:gd name="connsiteY2" fmla="*/ 6865490 h 6865490"/>
              <a:gd name="connsiteX3" fmla="*/ 1153 w 7297375"/>
              <a:gd name="connsiteY3" fmla="*/ 6865490 h 6865490"/>
              <a:gd name="connsiteX4" fmla="*/ 1152 w 7297375"/>
              <a:gd name="connsiteY4" fmla="*/ 0 h 6865490"/>
              <a:gd name="connsiteX0" fmla="*/ 1152 w 7297375"/>
              <a:gd name="connsiteY0" fmla="*/ 0 h 6853508"/>
              <a:gd name="connsiteX1" fmla="*/ 7297375 w 7297375"/>
              <a:gd name="connsiteY1" fmla="*/ 0 h 6853508"/>
              <a:gd name="connsiteX2" fmla="*/ 4769455 w 7297375"/>
              <a:gd name="connsiteY2" fmla="*/ 6853508 h 6853508"/>
              <a:gd name="connsiteX3" fmla="*/ 1153 w 7297375"/>
              <a:gd name="connsiteY3" fmla="*/ 6853508 h 6853508"/>
              <a:gd name="connsiteX4" fmla="*/ 1152 w 7297375"/>
              <a:gd name="connsiteY4" fmla="*/ 0 h 6853508"/>
              <a:gd name="connsiteX0" fmla="*/ 1152 w 7297375"/>
              <a:gd name="connsiteY0" fmla="*/ 0 h 6853508"/>
              <a:gd name="connsiteX1" fmla="*/ 7297375 w 7297375"/>
              <a:gd name="connsiteY1" fmla="*/ 0 h 6853508"/>
              <a:gd name="connsiteX2" fmla="*/ 4769455 w 7297375"/>
              <a:gd name="connsiteY2" fmla="*/ 6853508 h 6853508"/>
              <a:gd name="connsiteX3" fmla="*/ 1153 w 7297375"/>
              <a:gd name="connsiteY3" fmla="*/ 6853508 h 6853508"/>
              <a:gd name="connsiteX4" fmla="*/ 1152 w 7297375"/>
              <a:gd name="connsiteY4" fmla="*/ 0 h 6853508"/>
              <a:gd name="connsiteX0" fmla="*/ 0 w 7308203"/>
              <a:gd name="connsiteY0" fmla="*/ 0 h 6853508"/>
              <a:gd name="connsiteX1" fmla="*/ 7308203 w 7308203"/>
              <a:gd name="connsiteY1" fmla="*/ 0 h 6853508"/>
              <a:gd name="connsiteX2" fmla="*/ 4780283 w 7308203"/>
              <a:gd name="connsiteY2" fmla="*/ 6853508 h 6853508"/>
              <a:gd name="connsiteX3" fmla="*/ 11981 w 7308203"/>
              <a:gd name="connsiteY3" fmla="*/ 6853508 h 6853508"/>
              <a:gd name="connsiteX4" fmla="*/ 0 w 7308203"/>
              <a:gd name="connsiteY4" fmla="*/ 0 h 6853508"/>
              <a:gd name="connsiteX0" fmla="*/ 1153 w 7297376"/>
              <a:gd name="connsiteY0" fmla="*/ 0 h 6853508"/>
              <a:gd name="connsiteX1" fmla="*/ 7297376 w 7297376"/>
              <a:gd name="connsiteY1" fmla="*/ 0 h 6853508"/>
              <a:gd name="connsiteX2" fmla="*/ 4769456 w 7297376"/>
              <a:gd name="connsiteY2" fmla="*/ 6853508 h 6853508"/>
              <a:gd name="connsiteX3" fmla="*/ 1154 w 7297376"/>
              <a:gd name="connsiteY3" fmla="*/ 6853508 h 6853508"/>
              <a:gd name="connsiteX4" fmla="*/ 1153 w 7297376"/>
              <a:gd name="connsiteY4" fmla="*/ 0 h 6853508"/>
              <a:gd name="connsiteX0" fmla="*/ 1153 w 10524402"/>
              <a:gd name="connsiteY0" fmla="*/ 0 h 6853508"/>
              <a:gd name="connsiteX1" fmla="*/ 10524402 w 10524402"/>
              <a:gd name="connsiteY1" fmla="*/ 12958 h 6853508"/>
              <a:gd name="connsiteX2" fmla="*/ 4769456 w 10524402"/>
              <a:gd name="connsiteY2" fmla="*/ 6853508 h 6853508"/>
              <a:gd name="connsiteX3" fmla="*/ 1154 w 10524402"/>
              <a:gd name="connsiteY3" fmla="*/ 6853508 h 6853508"/>
              <a:gd name="connsiteX4" fmla="*/ 1153 w 10524402"/>
              <a:gd name="connsiteY4" fmla="*/ 0 h 6853508"/>
              <a:gd name="connsiteX0" fmla="*/ 1153 w 10524402"/>
              <a:gd name="connsiteY0" fmla="*/ 0 h 6853508"/>
              <a:gd name="connsiteX1" fmla="*/ 10524402 w 10524402"/>
              <a:gd name="connsiteY1" fmla="*/ 0 h 6853508"/>
              <a:gd name="connsiteX2" fmla="*/ 4769456 w 10524402"/>
              <a:gd name="connsiteY2" fmla="*/ 6853508 h 6853508"/>
              <a:gd name="connsiteX3" fmla="*/ 1154 w 10524402"/>
              <a:gd name="connsiteY3" fmla="*/ 6853508 h 6853508"/>
              <a:gd name="connsiteX4" fmla="*/ 1153 w 10524402"/>
              <a:gd name="connsiteY4" fmla="*/ 0 h 6853508"/>
              <a:gd name="connsiteX0" fmla="*/ 1153 w 10498483"/>
              <a:gd name="connsiteY0" fmla="*/ 0 h 6853508"/>
              <a:gd name="connsiteX1" fmla="*/ 10498483 w 10498483"/>
              <a:gd name="connsiteY1" fmla="*/ 0 h 6853508"/>
              <a:gd name="connsiteX2" fmla="*/ 4769456 w 10498483"/>
              <a:gd name="connsiteY2" fmla="*/ 6853508 h 6853508"/>
              <a:gd name="connsiteX3" fmla="*/ 1154 w 10498483"/>
              <a:gd name="connsiteY3" fmla="*/ 6853508 h 6853508"/>
              <a:gd name="connsiteX4" fmla="*/ 1153 w 10498483"/>
              <a:gd name="connsiteY4" fmla="*/ 0 h 6853508"/>
              <a:gd name="connsiteX0" fmla="*/ 1153 w 10498483"/>
              <a:gd name="connsiteY0" fmla="*/ 0 h 6866465"/>
              <a:gd name="connsiteX1" fmla="*/ 10498483 w 10498483"/>
              <a:gd name="connsiteY1" fmla="*/ 0 h 6866465"/>
              <a:gd name="connsiteX2" fmla="*/ 7996482 w 10498483"/>
              <a:gd name="connsiteY2" fmla="*/ 6866465 h 6866465"/>
              <a:gd name="connsiteX3" fmla="*/ 1154 w 10498483"/>
              <a:gd name="connsiteY3" fmla="*/ 6853508 h 6866465"/>
              <a:gd name="connsiteX4" fmla="*/ 1153 w 10498483"/>
              <a:gd name="connsiteY4" fmla="*/ 0 h 6866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98483" h="6866465">
                <a:moveTo>
                  <a:pt x="1153" y="0"/>
                </a:moveTo>
                <a:lnTo>
                  <a:pt x="10498483" y="0"/>
                </a:lnTo>
                <a:lnTo>
                  <a:pt x="7996482" y="6866465"/>
                </a:lnTo>
                <a:lnTo>
                  <a:pt x="1154" y="6853508"/>
                </a:lnTo>
                <a:cubicBezTo>
                  <a:pt x="-2840" y="4561018"/>
                  <a:pt x="5147" y="2292490"/>
                  <a:pt x="1153" y="0"/>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defRPr/>
            </a:pPr>
            <a:endParaRPr lang="en-US">
              <a:solidFill>
                <a:srgbClr val="FFFFFF"/>
              </a:solidFill>
            </a:endParaRPr>
          </a:p>
        </p:txBody>
      </p:sp>
      <p:sp>
        <p:nvSpPr>
          <p:cNvPr id="14" name="Slide Number Placeholder 5"/>
          <p:cNvSpPr>
            <a:spLocks noGrp="1"/>
          </p:cNvSpPr>
          <p:nvPr userDrawn="1">
            <p:ph type="sldNum" sz="quarter" idx="4"/>
          </p:nvPr>
        </p:nvSpPr>
        <p:spPr bwMode="gray">
          <a:xfrm>
            <a:off x="11276011" y="6556248"/>
            <a:ext cx="381661" cy="182880"/>
          </a:xfrm>
          <a:prstGeom prst="rect">
            <a:avLst/>
          </a:prstGeom>
        </p:spPr>
        <p:txBody>
          <a:bodyPr vert="horz" wrap="none" lIns="0" tIns="0" rIns="0" bIns="0" rtlCol="0" anchor="ctr" anchorCtr="0">
            <a:noAutofit/>
          </a:bodyPr>
          <a:lstStyle>
            <a:lvl1pPr algn="r">
              <a:defRPr sz="850">
                <a:solidFill>
                  <a:srgbClr val="58595B"/>
                </a:solidFill>
              </a:defRPr>
            </a:lvl1pPr>
          </a:lstStyle>
          <a:p>
            <a:fld id="{C51EAA63-D034-42AE-91FA-B13B9518C7BE}" type="slidenum">
              <a:rPr lang="en-US" smtClean="0"/>
              <a:pPr/>
              <a:t>‹#›</a:t>
            </a:fld>
            <a:endParaRPr lang="en-US" dirty="0"/>
          </a:p>
        </p:txBody>
      </p:sp>
      <p:sp>
        <p:nvSpPr>
          <p:cNvPr id="10" name="Footer Placeholder 4">
            <a:extLst>
              <a:ext uri="{FF2B5EF4-FFF2-40B4-BE49-F238E27FC236}">
                <a16:creationId xmlns:a16="http://schemas.microsoft.com/office/drawing/2014/main" id="{F2B8949C-763D-2540-8419-C8AE4F225ECB}"/>
              </a:ext>
            </a:extLst>
          </p:cNvPr>
          <p:cNvSpPr>
            <a:spLocks noGrp="1"/>
          </p:cNvSpPr>
          <p:nvPr>
            <p:ph type="ftr" sz="quarter" idx="14"/>
          </p:nvPr>
        </p:nvSpPr>
        <p:spPr bwMode="gray">
          <a:xfrm>
            <a:off x="3008244" y="6556248"/>
            <a:ext cx="8230252" cy="182880"/>
          </a:xfrm>
        </p:spPr>
        <p:txBody>
          <a:bodyPr/>
          <a:lstStyle>
            <a:lvl1pPr>
              <a:defRPr>
                <a:solidFill>
                  <a:srgbClr val="58595B"/>
                </a:solidFill>
              </a:defRPr>
            </a:lvl1pPr>
          </a:lstStyle>
          <a:p>
            <a:r>
              <a:rPr lang="en-US"/>
              <a:t>Copyright © 2018, Oracle and/or its affiliates. All rights reserved.  </a:t>
            </a:r>
            <a:endParaRPr lang="en-US" dirty="0"/>
          </a:p>
        </p:txBody>
      </p:sp>
      <p:sp>
        <p:nvSpPr>
          <p:cNvPr id="13" name="Title 1"/>
          <p:cNvSpPr>
            <a:spLocks noGrp="1"/>
          </p:cNvSpPr>
          <p:nvPr>
            <p:ph type="title"/>
          </p:nvPr>
        </p:nvSpPr>
        <p:spPr bwMode="gray">
          <a:xfrm>
            <a:off x="531812" y="548640"/>
            <a:ext cx="6029748" cy="889000"/>
          </a:xfrm>
        </p:spPr>
        <p:txBody>
          <a:bodyPr/>
          <a:lstStyle>
            <a:lvl1pPr>
              <a:defRPr>
                <a:solidFill>
                  <a:srgbClr val="58595B"/>
                </a:solidFill>
              </a:defRPr>
            </a:lvl1pPr>
          </a:lstStyle>
          <a:p>
            <a:r>
              <a:rPr lang="en-US" dirty="0"/>
              <a:t>Click to edit Master title style</a:t>
            </a:r>
          </a:p>
        </p:txBody>
      </p:sp>
      <p:sp>
        <p:nvSpPr>
          <p:cNvPr id="12" name="Text Placeholder 2"/>
          <p:cNvSpPr>
            <a:spLocks noGrp="1"/>
          </p:cNvSpPr>
          <p:nvPr>
            <p:ph type="body" sz="quarter" idx="15"/>
          </p:nvPr>
        </p:nvSpPr>
        <p:spPr>
          <a:xfrm>
            <a:off x="531812" y="1619925"/>
            <a:ext cx="6047999" cy="336727"/>
          </a:xfrm>
        </p:spPr>
        <p:txBody>
          <a:bodyPr vert="horz" lIns="0" tIns="0" rIns="0" bIns="0" rtlCol="0" anchor="t">
            <a:noAutofit/>
          </a:bodyPr>
          <a:lstStyle>
            <a:lvl1pPr>
              <a:defRPr lang="en-US" sz="2400" b="1" kern="3000" spc="-100" baseline="0" dirty="0" smtClean="0">
                <a:solidFill>
                  <a:srgbClr val="58595B"/>
                </a:solidFill>
                <a:latin typeface="Calibri"/>
                <a:ea typeface="+mj-ea"/>
                <a:cs typeface="Calibri"/>
              </a:defRPr>
            </a:lvl1pPr>
          </a:lstStyle>
          <a:p>
            <a:pPr lvl="0">
              <a:lnSpc>
                <a:spcPct val="80000"/>
              </a:lnSpc>
              <a:spcBef>
                <a:spcPct val="0"/>
              </a:spcBef>
            </a:pPr>
            <a:r>
              <a:rPr lang="en-US" dirty="0"/>
              <a:t>Click to edit Master text styles</a:t>
            </a:r>
          </a:p>
        </p:txBody>
      </p:sp>
      <p:sp>
        <p:nvSpPr>
          <p:cNvPr id="17" name="Text Placeholder 11">
            <a:extLst>
              <a:ext uri="{FF2B5EF4-FFF2-40B4-BE49-F238E27FC236}">
                <a16:creationId xmlns:a16="http://schemas.microsoft.com/office/drawing/2014/main" id="{406AF51B-3909-2240-A3B4-A3E714163FB5}"/>
              </a:ext>
            </a:extLst>
          </p:cNvPr>
          <p:cNvSpPr>
            <a:spLocks noGrp="1"/>
          </p:cNvSpPr>
          <p:nvPr>
            <p:ph type="body" sz="quarter" idx="16" hasCustomPrompt="1"/>
          </p:nvPr>
        </p:nvSpPr>
        <p:spPr>
          <a:xfrm>
            <a:off x="531814" y="2306517"/>
            <a:ext cx="6047999" cy="3752128"/>
          </a:xfrm>
        </p:spPr>
        <p:txBody>
          <a:bodyPr/>
          <a:lstStyle>
            <a:lvl1pPr>
              <a:defRPr sz="1800">
                <a:solidFill>
                  <a:srgbClr val="4E5052"/>
                </a:solidFill>
              </a:defRPr>
            </a:lvl1pPr>
            <a:lvl2pPr>
              <a:defRPr sz="1800">
                <a:solidFill>
                  <a:srgbClr val="4E5052"/>
                </a:solidFill>
              </a:defRPr>
            </a:lvl2pPr>
            <a:lvl3pPr>
              <a:lnSpc>
                <a:spcPct val="100000"/>
              </a:lnSpc>
              <a:buClr>
                <a:schemeClr val="bg1"/>
              </a:buClr>
              <a:defRPr sz="2400" baseline="0">
                <a:solidFill>
                  <a:srgbClr val="58595B"/>
                </a:solidFill>
                <a:latin typeface="Calibri"/>
                <a:cs typeface="Calibri"/>
              </a:defRPr>
            </a:lvl3pPr>
            <a:lvl4pPr>
              <a:lnSpc>
                <a:spcPct val="100000"/>
              </a:lnSpc>
              <a:buClr>
                <a:schemeClr val="bg1"/>
              </a:buClr>
              <a:defRPr sz="2400">
                <a:solidFill>
                  <a:srgbClr val="58595B"/>
                </a:solidFill>
                <a:latin typeface="Calibri"/>
                <a:cs typeface="Calibri"/>
              </a:defRPr>
            </a:lvl4pPr>
            <a:lvl5pPr>
              <a:defRPr sz="2400">
                <a:solidFill>
                  <a:srgbClr val="FFFFFF"/>
                </a:solidFill>
              </a:defRPr>
            </a:lvl5pPr>
          </a:lstStyle>
          <a:p>
            <a:pPr lvl="2"/>
            <a:r>
              <a:rPr lang="en-US" dirty="0"/>
              <a:t>First level</a:t>
            </a:r>
          </a:p>
          <a:p>
            <a:pPr lvl="3"/>
            <a:r>
              <a:rPr lang="en-US" dirty="0"/>
              <a:t> Second level</a:t>
            </a:r>
          </a:p>
          <a:p>
            <a:pPr lvl="3"/>
            <a:endParaRPr lang="en-US" dirty="0"/>
          </a:p>
          <a:p>
            <a:pPr lvl="3"/>
            <a:endParaRPr lang="en-US" dirty="0"/>
          </a:p>
        </p:txBody>
      </p:sp>
      <p:pic>
        <p:nvPicPr>
          <p:cNvPr id="9" name="Picture 8" descr="Oracle logo in white on red staging background" title="Oracle red badge logo"/>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30352" y="6263640"/>
            <a:ext cx="1625138" cy="594360"/>
          </a:xfrm>
          <a:prstGeom prst="rect">
            <a:avLst/>
          </a:prstGeom>
        </p:spPr>
      </p:pic>
    </p:spTree>
    <p:extLst>
      <p:ext uri="{BB962C8B-B14F-4D97-AF65-F5344CB8AC3E}">
        <p14:creationId xmlns:p14="http://schemas.microsoft.com/office/powerpoint/2010/main" val="174966279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73_Title Page_Blue/Orange">
    <p:bg>
      <p:bgPr>
        <a:solidFill>
          <a:schemeClr val="accent2"/>
        </a:solidFill>
        <a:effectLst/>
      </p:bgPr>
    </p:bg>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5E5BF065-EC29-422D-BB75-4711193666EB}"/>
              </a:ext>
            </a:extLst>
          </p:cNvPr>
          <p:cNvSpPr/>
          <p:nvPr userDrawn="1"/>
        </p:nvSpPr>
        <p:spPr bwMode="gray">
          <a:xfrm>
            <a:off x="0" y="4492"/>
            <a:ext cx="7297376" cy="6853508"/>
          </a:xfrm>
          <a:custGeom>
            <a:avLst/>
            <a:gdLst>
              <a:gd name="connsiteX0" fmla="*/ 0 w 7296223"/>
              <a:gd name="connsiteY0" fmla="*/ 0 h 6877471"/>
              <a:gd name="connsiteX1" fmla="*/ 7296223 w 7296223"/>
              <a:gd name="connsiteY1" fmla="*/ 0 h 6877471"/>
              <a:gd name="connsiteX2" fmla="*/ 4768303 w 7296223"/>
              <a:gd name="connsiteY2" fmla="*/ 6877471 h 6877471"/>
              <a:gd name="connsiteX3" fmla="*/ 11981 w 7296223"/>
              <a:gd name="connsiteY3" fmla="*/ 6877471 h 6877471"/>
              <a:gd name="connsiteX4" fmla="*/ 0 w 7296223"/>
              <a:gd name="connsiteY4" fmla="*/ 0 h 6877471"/>
              <a:gd name="connsiteX0" fmla="*/ 1152 w 7297375"/>
              <a:gd name="connsiteY0" fmla="*/ 0 h 6877471"/>
              <a:gd name="connsiteX1" fmla="*/ 7297375 w 7297375"/>
              <a:gd name="connsiteY1" fmla="*/ 0 h 6877471"/>
              <a:gd name="connsiteX2" fmla="*/ 4769455 w 7297375"/>
              <a:gd name="connsiteY2" fmla="*/ 6877471 h 6877471"/>
              <a:gd name="connsiteX3" fmla="*/ 1153 w 7297375"/>
              <a:gd name="connsiteY3" fmla="*/ 6877471 h 6877471"/>
              <a:gd name="connsiteX4" fmla="*/ 1152 w 7297375"/>
              <a:gd name="connsiteY4" fmla="*/ 0 h 6877471"/>
              <a:gd name="connsiteX0" fmla="*/ 1152 w 7297375"/>
              <a:gd name="connsiteY0" fmla="*/ 0 h 6877471"/>
              <a:gd name="connsiteX1" fmla="*/ 7297375 w 7297375"/>
              <a:gd name="connsiteY1" fmla="*/ 23963 h 6877471"/>
              <a:gd name="connsiteX2" fmla="*/ 4769455 w 7297375"/>
              <a:gd name="connsiteY2" fmla="*/ 6877471 h 6877471"/>
              <a:gd name="connsiteX3" fmla="*/ 1153 w 7297375"/>
              <a:gd name="connsiteY3" fmla="*/ 6877471 h 6877471"/>
              <a:gd name="connsiteX4" fmla="*/ 1152 w 7297375"/>
              <a:gd name="connsiteY4" fmla="*/ 0 h 6877471"/>
              <a:gd name="connsiteX0" fmla="*/ 1152 w 7297375"/>
              <a:gd name="connsiteY0" fmla="*/ 11982 h 6853508"/>
              <a:gd name="connsiteX1" fmla="*/ 7297375 w 7297375"/>
              <a:gd name="connsiteY1" fmla="*/ 0 h 6853508"/>
              <a:gd name="connsiteX2" fmla="*/ 4769455 w 7297375"/>
              <a:gd name="connsiteY2" fmla="*/ 6853508 h 6853508"/>
              <a:gd name="connsiteX3" fmla="*/ 1153 w 7297375"/>
              <a:gd name="connsiteY3" fmla="*/ 6853508 h 6853508"/>
              <a:gd name="connsiteX4" fmla="*/ 1152 w 7297375"/>
              <a:gd name="connsiteY4" fmla="*/ 11982 h 6853508"/>
              <a:gd name="connsiteX0" fmla="*/ 1152 w 7297375"/>
              <a:gd name="connsiteY0" fmla="*/ 23963 h 6853508"/>
              <a:gd name="connsiteX1" fmla="*/ 7297375 w 7297375"/>
              <a:gd name="connsiteY1" fmla="*/ 0 h 6853508"/>
              <a:gd name="connsiteX2" fmla="*/ 4769455 w 7297375"/>
              <a:gd name="connsiteY2" fmla="*/ 6853508 h 6853508"/>
              <a:gd name="connsiteX3" fmla="*/ 1153 w 7297375"/>
              <a:gd name="connsiteY3" fmla="*/ 6853508 h 6853508"/>
              <a:gd name="connsiteX4" fmla="*/ 1152 w 7297375"/>
              <a:gd name="connsiteY4" fmla="*/ 23963 h 6853508"/>
              <a:gd name="connsiteX0" fmla="*/ 1152 w 7297375"/>
              <a:gd name="connsiteY0" fmla="*/ 0 h 6865490"/>
              <a:gd name="connsiteX1" fmla="*/ 7297375 w 7297375"/>
              <a:gd name="connsiteY1" fmla="*/ 11982 h 6865490"/>
              <a:gd name="connsiteX2" fmla="*/ 4769455 w 7297375"/>
              <a:gd name="connsiteY2" fmla="*/ 6865490 h 6865490"/>
              <a:gd name="connsiteX3" fmla="*/ 1153 w 7297375"/>
              <a:gd name="connsiteY3" fmla="*/ 6865490 h 6865490"/>
              <a:gd name="connsiteX4" fmla="*/ 1152 w 7297375"/>
              <a:gd name="connsiteY4" fmla="*/ 0 h 6865490"/>
              <a:gd name="connsiteX0" fmla="*/ 1152 w 7297375"/>
              <a:gd name="connsiteY0" fmla="*/ 0 h 6853508"/>
              <a:gd name="connsiteX1" fmla="*/ 7297375 w 7297375"/>
              <a:gd name="connsiteY1" fmla="*/ 0 h 6853508"/>
              <a:gd name="connsiteX2" fmla="*/ 4769455 w 7297375"/>
              <a:gd name="connsiteY2" fmla="*/ 6853508 h 6853508"/>
              <a:gd name="connsiteX3" fmla="*/ 1153 w 7297375"/>
              <a:gd name="connsiteY3" fmla="*/ 6853508 h 6853508"/>
              <a:gd name="connsiteX4" fmla="*/ 1152 w 7297375"/>
              <a:gd name="connsiteY4" fmla="*/ 0 h 6853508"/>
              <a:gd name="connsiteX0" fmla="*/ 1152 w 7297375"/>
              <a:gd name="connsiteY0" fmla="*/ 0 h 6853508"/>
              <a:gd name="connsiteX1" fmla="*/ 7297375 w 7297375"/>
              <a:gd name="connsiteY1" fmla="*/ 0 h 6853508"/>
              <a:gd name="connsiteX2" fmla="*/ 4769455 w 7297375"/>
              <a:gd name="connsiteY2" fmla="*/ 6853508 h 6853508"/>
              <a:gd name="connsiteX3" fmla="*/ 1153 w 7297375"/>
              <a:gd name="connsiteY3" fmla="*/ 6853508 h 6853508"/>
              <a:gd name="connsiteX4" fmla="*/ 1152 w 7297375"/>
              <a:gd name="connsiteY4" fmla="*/ 0 h 6853508"/>
              <a:gd name="connsiteX0" fmla="*/ 0 w 7308203"/>
              <a:gd name="connsiteY0" fmla="*/ 0 h 6853508"/>
              <a:gd name="connsiteX1" fmla="*/ 7308203 w 7308203"/>
              <a:gd name="connsiteY1" fmla="*/ 0 h 6853508"/>
              <a:gd name="connsiteX2" fmla="*/ 4780283 w 7308203"/>
              <a:gd name="connsiteY2" fmla="*/ 6853508 h 6853508"/>
              <a:gd name="connsiteX3" fmla="*/ 11981 w 7308203"/>
              <a:gd name="connsiteY3" fmla="*/ 6853508 h 6853508"/>
              <a:gd name="connsiteX4" fmla="*/ 0 w 7308203"/>
              <a:gd name="connsiteY4" fmla="*/ 0 h 6853508"/>
              <a:gd name="connsiteX0" fmla="*/ 1153 w 7297376"/>
              <a:gd name="connsiteY0" fmla="*/ 0 h 6853508"/>
              <a:gd name="connsiteX1" fmla="*/ 7297376 w 7297376"/>
              <a:gd name="connsiteY1" fmla="*/ 0 h 6853508"/>
              <a:gd name="connsiteX2" fmla="*/ 4769456 w 7297376"/>
              <a:gd name="connsiteY2" fmla="*/ 6853508 h 6853508"/>
              <a:gd name="connsiteX3" fmla="*/ 1154 w 7297376"/>
              <a:gd name="connsiteY3" fmla="*/ 6853508 h 6853508"/>
              <a:gd name="connsiteX4" fmla="*/ 1153 w 7297376"/>
              <a:gd name="connsiteY4" fmla="*/ 0 h 68535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97376" h="6853508">
                <a:moveTo>
                  <a:pt x="1153" y="0"/>
                </a:moveTo>
                <a:lnTo>
                  <a:pt x="7297376" y="0"/>
                </a:lnTo>
                <a:lnTo>
                  <a:pt x="4769456" y="6853508"/>
                </a:lnTo>
                <a:lnTo>
                  <a:pt x="1154" y="6853508"/>
                </a:lnTo>
                <a:cubicBezTo>
                  <a:pt x="-2840" y="4561018"/>
                  <a:pt x="5147" y="2292490"/>
                  <a:pt x="1153" y="0"/>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defRPr/>
            </a:pPr>
            <a:endParaRPr lang="en-US">
              <a:solidFill>
                <a:srgbClr val="FFFFFF"/>
              </a:solidFill>
            </a:endParaRPr>
          </a:p>
        </p:txBody>
      </p:sp>
      <p:sp>
        <p:nvSpPr>
          <p:cNvPr id="14" name="Slide Number Placeholder 5"/>
          <p:cNvSpPr>
            <a:spLocks noGrp="1"/>
          </p:cNvSpPr>
          <p:nvPr userDrawn="1">
            <p:ph type="sldNum" sz="quarter" idx="4"/>
          </p:nvPr>
        </p:nvSpPr>
        <p:spPr bwMode="gray">
          <a:xfrm>
            <a:off x="11276011" y="6556248"/>
            <a:ext cx="381661" cy="182880"/>
          </a:xfrm>
          <a:prstGeom prst="rect">
            <a:avLst/>
          </a:prstGeom>
        </p:spPr>
        <p:txBody>
          <a:bodyPr vert="horz" wrap="none" lIns="0" tIns="0" rIns="0" bIns="0" rtlCol="0" anchor="ctr" anchorCtr="0">
            <a:noAutofit/>
          </a:bodyPr>
          <a:lstStyle>
            <a:lvl1pPr algn="r">
              <a:defRPr sz="850">
                <a:solidFill>
                  <a:srgbClr val="58595B"/>
                </a:solidFill>
              </a:defRPr>
            </a:lvl1pPr>
          </a:lstStyle>
          <a:p>
            <a:fld id="{C51EAA63-D034-42AE-91FA-B13B9518C7BE}" type="slidenum">
              <a:rPr lang="en-US" smtClean="0"/>
              <a:pPr/>
              <a:t>‹#›</a:t>
            </a:fld>
            <a:endParaRPr lang="en-US" dirty="0"/>
          </a:p>
        </p:txBody>
      </p:sp>
      <p:sp>
        <p:nvSpPr>
          <p:cNvPr id="10" name="Footer Placeholder 4">
            <a:extLst>
              <a:ext uri="{FF2B5EF4-FFF2-40B4-BE49-F238E27FC236}">
                <a16:creationId xmlns:a16="http://schemas.microsoft.com/office/drawing/2014/main" id="{F2B8949C-763D-2540-8419-C8AE4F225ECB}"/>
              </a:ext>
            </a:extLst>
          </p:cNvPr>
          <p:cNvSpPr>
            <a:spLocks noGrp="1"/>
          </p:cNvSpPr>
          <p:nvPr>
            <p:ph type="ftr" sz="quarter" idx="14"/>
          </p:nvPr>
        </p:nvSpPr>
        <p:spPr bwMode="gray">
          <a:xfrm>
            <a:off x="3008244" y="6556248"/>
            <a:ext cx="8230252" cy="182880"/>
          </a:xfrm>
        </p:spPr>
        <p:txBody>
          <a:bodyPr/>
          <a:lstStyle>
            <a:lvl1pPr>
              <a:defRPr>
                <a:solidFill>
                  <a:srgbClr val="58595B"/>
                </a:solidFill>
              </a:defRPr>
            </a:lvl1pPr>
          </a:lstStyle>
          <a:p>
            <a:r>
              <a:rPr lang="en-US"/>
              <a:t>Copyright © 2018, Oracle and/or its affiliates. All rights reserved.  </a:t>
            </a:r>
            <a:endParaRPr lang="en-US" dirty="0"/>
          </a:p>
        </p:txBody>
      </p:sp>
      <p:sp>
        <p:nvSpPr>
          <p:cNvPr id="13" name="Title 1"/>
          <p:cNvSpPr>
            <a:spLocks noGrp="1"/>
          </p:cNvSpPr>
          <p:nvPr>
            <p:ph type="title"/>
          </p:nvPr>
        </p:nvSpPr>
        <p:spPr bwMode="gray">
          <a:xfrm>
            <a:off x="531812" y="548640"/>
            <a:ext cx="6029748" cy="889000"/>
          </a:xfrm>
        </p:spPr>
        <p:txBody>
          <a:bodyPr/>
          <a:lstStyle>
            <a:lvl1pPr>
              <a:defRPr>
                <a:solidFill>
                  <a:srgbClr val="58595B"/>
                </a:solidFill>
              </a:defRPr>
            </a:lvl1pPr>
          </a:lstStyle>
          <a:p>
            <a:r>
              <a:rPr lang="en-US" dirty="0"/>
              <a:t>Click to edit Master title style</a:t>
            </a:r>
          </a:p>
        </p:txBody>
      </p:sp>
      <p:sp>
        <p:nvSpPr>
          <p:cNvPr id="9" name="Text Placeholder 2"/>
          <p:cNvSpPr>
            <a:spLocks noGrp="1"/>
          </p:cNvSpPr>
          <p:nvPr>
            <p:ph type="body" sz="quarter" idx="15"/>
          </p:nvPr>
        </p:nvSpPr>
        <p:spPr>
          <a:xfrm>
            <a:off x="531812" y="1619925"/>
            <a:ext cx="6047999" cy="336727"/>
          </a:xfrm>
        </p:spPr>
        <p:txBody>
          <a:bodyPr vert="horz" lIns="0" tIns="0" rIns="0" bIns="0" rtlCol="0" anchor="t">
            <a:noAutofit/>
          </a:bodyPr>
          <a:lstStyle>
            <a:lvl1pPr>
              <a:defRPr lang="en-US" sz="2400" b="1" kern="3000" spc="-100" baseline="0" dirty="0" smtClean="0">
                <a:solidFill>
                  <a:srgbClr val="58595B"/>
                </a:solidFill>
                <a:latin typeface="Calibri"/>
                <a:ea typeface="+mj-ea"/>
                <a:cs typeface="Calibri"/>
              </a:defRPr>
            </a:lvl1pPr>
          </a:lstStyle>
          <a:p>
            <a:pPr lvl="0">
              <a:lnSpc>
                <a:spcPct val="80000"/>
              </a:lnSpc>
              <a:spcBef>
                <a:spcPct val="0"/>
              </a:spcBef>
            </a:pPr>
            <a:r>
              <a:rPr lang="en-US" dirty="0"/>
              <a:t>Click to edit Master text styles</a:t>
            </a:r>
          </a:p>
        </p:txBody>
      </p:sp>
      <p:sp>
        <p:nvSpPr>
          <p:cNvPr id="11" name="Text Placeholder 11">
            <a:extLst>
              <a:ext uri="{FF2B5EF4-FFF2-40B4-BE49-F238E27FC236}">
                <a16:creationId xmlns:a16="http://schemas.microsoft.com/office/drawing/2014/main" id="{406AF51B-3909-2240-A3B4-A3E714163FB5}"/>
              </a:ext>
            </a:extLst>
          </p:cNvPr>
          <p:cNvSpPr>
            <a:spLocks noGrp="1"/>
          </p:cNvSpPr>
          <p:nvPr>
            <p:ph type="body" sz="quarter" idx="16" hasCustomPrompt="1"/>
          </p:nvPr>
        </p:nvSpPr>
        <p:spPr>
          <a:xfrm>
            <a:off x="531814" y="2306517"/>
            <a:ext cx="6047999" cy="3752128"/>
          </a:xfrm>
        </p:spPr>
        <p:txBody>
          <a:bodyPr/>
          <a:lstStyle>
            <a:lvl1pPr>
              <a:defRPr sz="1800">
                <a:solidFill>
                  <a:srgbClr val="4E5052"/>
                </a:solidFill>
              </a:defRPr>
            </a:lvl1pPr>
            <a:lvl2pPr>
              <a:defRPr sz="1800">
                <a:solidFill>
                  <a:srgbClr val="4E5052"/>
                </a:solidFill>
              </a:defRPr>
            </a:lvl2pPr>
            <a:lvl3pPr>
              <a:lnSpc>
                <a:spcPct val="100000"/>
              </a:lnSpc>
              <a:buClr>
                <a:schemeClr val="bg1"/>
              </a:buClr>
              <a:defRPr sz="2400" baseline="0">
                <a:solidFill>
                  <a:srgbClr val="58595B"/>
                </a:solidFill>
                <a:latin typeface="Calibri"/>
                <a:cs typeface="Calibri"/>
              </a:defRPr>
            </a:lvl3pPr>
            <a:lvl4pPr>
              <a:lnSpc>
                <a:spcPct val="100000"/>
              </a:lnSpc>
              <a:buClr>
                <a:schemeClr val="bg1"/>
              </a:buClr>
              <a:defRPr sz="2400">
                <a:solidFill>
                  <a:srgbClr val="58595B"/>
                </a:solidFill>
                <a:latin typeface="Calibri"/>
                <a:cs typeface="Calibri"/>
              </a:defRPr>
            </a:lvl4pPr>
            <a:lvl5pPr>
              <a:defRPr sz="2400">
                <a:solidFill>
                  <a:srgbClr val="FFFFFF"/>
                </a:solidFill>
              </a:defRPr>
            </a:lvl5pPr>
          </a:lstStyle>
          <a:p>
            <a:pPr lvl="2"/>
            <a:r>
              <a:rPr lang="en-US" dirty="0"/>
              <a:t>First level</a:t>
            </a:r>
          </a:p>
          <a:p>
            <a:pPr lvl="3"/>
            <a:r>
              <a:rPr lang="en-US" dirty="0"/>
              <a:t> Second level</a:t>
            </a:r>
          </a:p>
          <a:p>
            <a:pPr lvl="3"/>
            <a:endParaRPr lang="en-US" dirty="0"/>
          </a:p>
          <a:p>
            <a:pPr lvl="3"/>
            <a:endParaRPr lang="en-US" dirty="0"/>
          </a:p>
        </p:txBody>
      </p:sp>
      <p:pic>
        <p:nvPicPr>
          <p:cNvPr id="12" name="Picture 11" descr="Oracle logo in white on red staging background" title="Oracle red badge logo"/>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30352" y="6263640"/>
            <a:ext cx="1625138" cy="594360"/>
          </a:xfrm>
          <a:prstGeom prst="rect">
            <a:avLst/>
          </a:prstGeom>
        </p:spPr>
      </p:pic>
    </p:spTree>
    <p:extLst>
      <p:ext uri="{BB962C8B-B14F-4D97-AF65-F5344CB8AC3E}">
        <p14:creationId xmlns:p14="http://schemas.microsoft.com/office/powerpoint/2010/main" val="140891407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74_Title Page_Blue/Orange">
    <p:bg>
      <p:bgPr>
        <a:solidFill>
          <a:schemeClr val="accent2"/>
        </a:solidFill>
        <a:effectLst/>
      </p:bgPr>
    </p:bg>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5E5BF065-EC29-422D-BB75-4711193666EB}"/>
              </a:ext>
            </a:extLst>
          </p:cNvPr>
          <p:cNvSpPr/>
          <p:nvPr userDrawn="1"/>
        </p:nvSpPr>
        <p:spPr bwMode="gray">
          <a:xfrm flipV="1">
            <a:off x="0" y="4492"/>
            <a:ext cx="7297376" cy="6853508"/>
          </a:xfrm>
          <a:custGeom>
            <a:avLst/>
            <a:gdLst>
              <a:gd name="connsiteX0" fmla="*/ 0 w 7296223"/>
              <a:gd name="connsiteY0" fmla="*/ 0 h 6877471"/>
              <a:gd name="connsiteX1" fmla="*/ 7296223 w 7296223"/>
              <a:gd name="connsiteY1" fmla="*/ 0 h 6877471"/>
              <a:gd name="connsiteX2" fmla="*/ 4768303 w 7296223"/>
              <a:gd name="connsiteY2" fmla="*/ 6877471 h 6877471"/>
              <a:gd name="connsiteX3" fmla="*/ 11981 w 7296223"/>
              <a:gd name="connsiteY3" fmla="*/ 6877471 h 6877471"/>
              <a:gd name="connsiteX4" fmla="*/ 0 w 7296223"/>
              <a:gd name="connsiteY4" fmla="*/ 0 h 6877471"/>
              <a:gd name="connsiteX0" fmla="*/ 1152 w 7297375"/>
              <a:gd name="connsiteY0" fmla="*/ 0 h 6877471"/>
              <a:gd name="connsiteX1" fmla="*/ 7297375 w 7297375"/>
              <a:gd name="connsiteY1" fmla="*/ 0 h 6877471"/>
              <a:gd name="connsiteX2" fmla="*/ 4769455 w 7297375"/>
              <a:gd name="connsiteY2" fmla="*/ 6877471 h 6877471"/>
              <a:gd name="connsiteX3" fmla="*/ 1153 w 7297375"/>
              <a:gd name="connsiteY3" fmla="*/ 6877471 h 6877471"/>
              <a:gd name="connsiteX4" fmla="*/ 1152 w 7297375"/>
              <a:gd name="connsiteY4" fmla="*/ 0 h 6877471"/>
              <a:gd name="connsiteX0" fmla="*/ 1152 w 7297375"/>
              <a:gd name="connsiteY0" fmla="*/ 0 h 6877471"/>
              <a:gd name="connsiteX1" fmla="*/ 7297375 w 7297375"/>
              <a:gd name="connsiteY1" fmla="*/ 23963 h 6877471"/>
              <a:gd name="connsiteX2" fmla="*/ 4769455 w 7297375"/>
              <a:gd name="connsiteY2" fmla="*/ 6877471 h 6877471"/>
              <a:gd name="connsiteX3" fmla="*/ 1153 w 7297375"/>
              <a:gd name="connsiteY3" fmla="*/ 6877471 h 6877471"/>
              <a:gd name="connsiteX4" fmla="*/ 1152 w 7297375"/>
              <a:gd name="connsiteY4" fmla="*/ 0 h 6877471"/>
              <a:gd name="connsiteX0" fmla="*/ 1152 w 7297375"/>
              <a:gd name="connsiteY0" fmla="*/ 11982 h 6853508"/>
              <a:gd name="connsiteX1" fmla="*/ 7297375 w 7297375"/>
              <a:gd name="connsiteY1" fmla="*/ 0 h 6853508"/>
              <a:gd name="connsiteX2" fmla="*/ 4769455 w 7297375"/>
              <a:gd name="connsiteY2" fmla="*/ 6853508 h 6853508"/>
              <a:gd name="connsiteX3" fmla="*/ 1153 w 7297375"/>
              <a:gd name="connsiteY3" fmla="*/ 6853508 h 6853508"/>
              <a:gd name="connsiteX4" fmla="*/ 1152 w 7297375"/>
              <a:gd name="connsiteY4" fmla="*/ 11982 h 6853508"/>
              <a:gd name="connsiteX0" fmla="*/ 1152 w 7297375"/>
              <a:gd name="connsiteY0" fmla="*/ 23963 h 6853508"/>
              <a:gd name="connsiteX1" fmla="*/ 7297375 w 7297375"/>
              <a:gd name="connsiteY1" fmla="*/ 0 h 6853508"/>
              <a:gd name="connsiteX2" fmla="*/ 4769455 w 7297375"/>
              <a:gd name="connsiteY2" fmla="*/ 6853508 h 6853508"/>
              <a:gd name="connsiteX3" fmla="*/ 1153 w 7297375"/>
              <a:gd name="connsiteY3" fmla="*/ 6853508 h 6853508"/>
              <a:gd name="connsiteX4" fmla="*/ 1152 w 7297375"/>
              <a:gd name="connsiteY4" fmla="*/ 23963 h 6853508"/>
              <a:gd name="connsiteX0" fmla="*/ 1152 w 7297375"/>
              <a:gd name="connsiteY0" fmla="*/ 0 h 6865490"/>
              <a:gd name="connsiteX1" fmla="*/ 7297375 w 7297375"/>
              <a:gd name="connsiteY1" fmla="*/ 11982 h 6865490"/>
              <a:gd name="connsiteX2" fmla="*/ 4769455 w 7297375"/>
              <a:gd name="connsiteY2" fmla="*/ 6865490 h 6865490"/>
              <a:gd name="connsiteX3" fmla="*/ 1153 w 7297375"/>
              <a:gd name="connsiteY3" fmla="*/ 6865490 h 6865490"/>
              <a:gd name="connsiteX4" fmla="*/ 1152 w 7297375"/>
              <a:gd name="connsiteY4" fmla="*/ 0 h 6865490"/>
              <a:gd name="connsiteX0" fmla="*/ 1152 w 7297375"/>
              <a:gd name="connsiteY0" fmla="*/ 0 h 6853508"/>
              <a:gd name="connsiteX1" fmla="*/ 7297375 w 7297375"/>
              <a:gd name="connsiteY1" fmla="*/ 0 h 6853508"/>
              <a:gd name="connsiteX2" fmla="*/ 4769455 w 7297375"/>
              <a:gd name="connsiteY2" fmla="*/ 6853508 h 6853508"/>
              <a:gd name="connsiteX3" fmla="*/ 1153 w 7297375"/>
              <a:gd name="connsiteY3" fmla="*/ 6853508 h 6853508"/>
              <a:gd name="connsiteX4" fmla="*/ 1152 w 7297375"/>
              <a:gd name="connsiteY4" fmla="*/ 0 h 6853508"/>
              <a:gd name="connsiteX0" fmla="*/ 1152 w 7297375"/>
              <a:gd name="connsiteY0" fmla="*/ 0 h 6853508"/>
              <a:gd name="connsiteX1" fmla="*/ 7297375 w 7297375"/>
              <a:gd name="connsiteY1" fmla="*/ 0 h 6853508"/>
              <a:gd name="connsiteX2" fmla="*/ 4769455 w 7297375"/>
              <a:gd name="connsiteY2" fmla="*/ 6853508 h 6853508"/>
              <a:gd name="connsiteX3" fmla="*/ 1153 w 7297375"/>
              <a:gd name="connsiteY3" fmla="*/ 6853508 h 6853508"/>
              <a:gd name="connsiteX4" fmla="*/ 1152 w 7297375"/>
              <a:gd name="connsiteY4" fmla="*/ 0 h 6853508"/>
              <a:gd name="connsiteX0" fmla="*/ 0 w 7308203"/>
              <a:gd name="connsiteY0" fmla="*/ 0 h 6853508"/>
              <a:gd name="connsiteX1" fmla="*/ 7308203 w 7308203"/>
              <a:gd name="connsiteY1" fmla="*/ 0 h 6853508"/>
              <a:gd name="connsiteX2" fmla="*/ 4780283 w 7308203"/>
              <a:gd name="connsiteY2" fmla="*/ 6853508 h 6853508"/>
              <a:gd name="connsiteX3" fmla="*/ 11981 w 7308203"/>
              <a:gd name="connsiteY3" fmla="*/ 6853508 h 6853508"/>
              <a:gd name="connsiteX4" fmla="*/ 0 w 7308203"/>
              <a:gd name="connsiteY4" fmla="*/ 0 h 6853508"/>
              <a:gd name="connsiteX0" fmla="*/ 1153 w 7297376"/>
              <a:gd name="connsiteY0" fmla="*/ 0 h 6853508"/>
              <a:gd name="connsiteX1" fmla="*/ 7297376 w 7297376"/>
              <a:gd name="connsiteY1" fmla="*/ 0 h 6853508"/>
              <a:gd name="connsiteX2" fmla="*/ 4769456 w 7297376"/>
              <a:gd name="connsiteY2" fmla="*/ 6853508 h 6853508"/>
              <a:gd name="connsiteX3" fmla="*/ 1154 w 7297376"/>
              <a:gd name="connsiteY3" fmla="*/ 6853508 h 6853508"/>
              <a:gd name="connsiteX4" fmla="*/ 1153 w 7297376"/>
              <a:gd name="connsiteY4" fmla="*/ 0 h 68535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97376" h="6853508">
                <a:moveTo>
                  <a:pt x="1153" y="0"/>
                </a:moveTo>
                <a:lnTo>
                  <a:pt x="7297376" y="0"/>
                </a:lnTo>
                <a:lnTo>
                  <a:pt x="4769456" y="6853508"/>
                </a:lnTo>
                <a:lnTo>
                  <a:pt x="1154" y="6853508"/>
                </a:lnTo>
                <a:cubicBezTo>
                  <a:pt x="-2840" y="4561018"/>
                  <a:pt x="5147" y="2292490"/>
                  <a:pt x="1153" y="0"/>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defRPr/>
            </a:pPr>
            <a:endParaRPr lang="en-US">
              <a:solidFill>
                <a:srgbClr val="FFFFFF"/>
              </a:solidFill>
            </a:endParaRPr>
          </a:p>
        </p:txBody>
      </p:sp>
      <p:sp>
        <p:nvSpPr>
          <p:cNvPr id="14" name="Slide Number Placeholder 5"/>
          <p:cNvSpPr>
            <a:spLocks noGrp="1"/>
          </p:cNvSpPr>
          <p:nvPr userDrawn="1">
            <p:ph type="sldNum" sz="quarter" idx="4"/>
          </p:nvPr>
        </p:nvSpPr>
        <p:spPr bwMode="gray">
          <a:xfrm>
            <a:off x="11276011" y="6556248"/>
            <a:ext cx="381661" cy="182880"/>
          </a:xfrm>
          <a:prstGeom prst="rect">
            <a:avLst/>
          </a:prstGeom>
        </p:spPr>
        <p:txBody>
          <a:bodyPr vert="horz" wrap="none" lIns="0" tIns="0" rIns="0" bIns="0" rtlCol="0" anchor="ctr" anchorCtr="0">
            <a:noAutofit/>
          </a:bodyPr>
          <a:lstStyle>
            <a:lvl1pPr algn="r">
              <a:defRPr sz="850">
                <a:solidFill>
                  <a:srgbClr val="58595B"/>
                </a:solidFill>
              </a:defRPr>
            </a:lvl1pPr>
          </a:lstStyle>
          <a:p>
            <a:fld id="{C51EAA63-D034-42AE-91FA-B13B9518C7BE}" type="slidenum">
              <a:rPr lang="en-US" smtClean="0"/>
              <a:pPr/>
              <a:t>‹#›</a:t>
            </a:fld>
            <a:endParaRPr lang="en-US" dirty="0"/>
          </a:p>
        </p:txBody>
      </p:sp>
      <p:sp>
        <p:nvSpPr>
          <p:cNvPr id="10" name="Footer Placeholder 4">
            <a:extLst>
              <a:ext uri="{FF2B5EF4-FFF2-40B4-BE49-F238E27FC236}">
                <a16:creationId xmlns:a16="http://schemas.microsoft.com/office/drawing/2014/main" id="{F2B8949C-763D-2540-8419-C8AE4F225ECB}"/>
              </a:ext>
            </a:extLst>
          </p:cNvPr>
          <p:cNvSpPr>
            <a:spLocks noGrp="1"/>
          </p:cNvSpPr>
          <p:nvPr>
            <p:ph type="ftr" sz="quarter" idx="14"/>
          </p:nvPr>
        </p:nvSpPr>
        <p:spPr bwMode="gray">
          <a:xfrm>
            <a:off x="3008244" y="6556248"/>
            <a:ext cx="8230252" cy="182880"/>
          </a:xfrm>
        </p:spPr>
        <p:txBody>
          <a:bodyPr/>
          <a:lstStyle>
            <a:lvl1pPr>
              <a:defRPr>
                <a:solidFill>
                  <a:srgbClr val="58595B"/>
                </a:solidFill>
              </a:defRPr>
            </a:lvl1pPr>
          </a:lstStyle>
          <a:p>
            <a:r>
              <a:rPr lang="en-US"/>
              <a:t>Copyright © 2018, Oracle and/or its affiliates. All rights reserved.  </a:t>
            </a:r>
            <a:endParaRPr lang="en-US" dirty="0"/>
          </a:p>
        </p:txBody>
      </p:sp>
      <p:sp>
        <p:nvSpPr>
          <p:cNvPr id="13" name="Title 1"/>
          <p:cNvSpPr>
            <a:spLocks noGrp="1"/>
          </p:cNvSpPr>
          <p:nvPr>
            <p:ph type="title"/>
          </p:nvPr>
        </p:nvSpPr>
        <p:spPr bwMode="gray">
          <a:xfrm>
            <a:off x="531812" y="548640"/>
            <a:ext cx="4532656" cy="889000"/>
          </a:xfrm>
        </p:spPr>
        <p:txBody>
          <a:bodyPr/>
          <a:lstStyle>
            <a:lvl1pPr>
              <a:defRPr>
                <a:solidFill>
                  <a:srgbClr val="58595B"/>
                </a:solidFill>
              </a:defRPr>
            </a:lvl1pPr>
          </a:lstStyle>
          <a:p>
            <a:r>
              <a:rPr lang="en-US" dirty="0"/>
              <a:t>Click to edit Master title style</a:t>
            </a:r>
          </a:p>
        </p:txBody>
      </p:sp>
      <p:sp>
        <p:nvSpPr>
          <p:cNvPr id="9" name="Text Placeholder 2"/>
          <p:cNvSpPr>
            <a:spLocks noGrp="1"/>
          </p:cNvSpPr>
          <p:nvPr>
            <p:ph type="body" sz="quarter" idx="15"/>
          </p:nvPr>
        </p:nvSpPr>
        <p:spPr>
          <a:xfrm>
            <a:off x="531812" y="1619925"/>
            <a:ext cx="4536051" cy="336727"/>
          </a:xfrm>
        </p:spPr>
        <p:txBody>
          <a:bodyPr vert="horz" lIns="0" tIns="0" rIns="0" bIns="0" rtlCol="0" anchor="t">
            <a:noAutofit/>
          </a:bodyPr>
          <a:lstStyle>
            <a:lvl1pPr>
              <a:defRPr lang="en-US" sz="2400" b="1" kern="3000" spc="-100" baseline="0" dirty="0" smtClean="0">
                <a:solidFill>
                  <a:srgbClr val="58595B"/>
                </a:solidFill>
                <a:latin typeface="Calibri"/>
                <a:ea typeface="+mj-ea"/>
                <a:cs typeface="Calibri"/>
              </a:defRPr>
            </a:lvl1pPr>
          </a:lstStyle>
          <a:p>
            <a:pPr lvl="0">
              <a:lnSpc>
                <a:spcPct val="80000"/>
              </a:lnSpc>
              <a:spcBef>
                <a:spcPct val="0"/>
              </a:spcBef>
            </a:pPr>
            <a:r>
              <a:rPr lang="en-US" dirty="0"/>
              <a:t>Click to edit Master text styles</a:t>
            </a:r>
          </a:p>
        </p:txBody>
      </p:sp>
      <p:sp>
        <p:nvSpPr>
          <p:cNvPr id="11" name="Text Placeholder 11">
            <a:extLst>
              <a:ext uri="{FF2B5EF4-FFF2-40B4-BE49-F238E27FC236}">
                <a16:creationId xmlns:a16="http://schemas.microsoft.com/office/drawing/2014/main" id="{406AF51B-3909-2240-A3B4-A3E714163FB5}"/>
              </a:ext>
            </a:extLst>
          </p:cNvPr>
          <p:cNvSpPr>
            <a:spLocks noGrp="1"/>
          </p:cNvSpPr>
          <p:nvPr>
            <p:ph type="body" sz="quarter" idx="16" hasCustomPrompt="1"/>
          </p:nvPr>
        </p:nvSpPr>
        <p:spPr>
          <a:xfrm>
            <a:off x="531814" y="2306517"/>
            <a:ext cx="4536051" cy="3752128"/>
          </a:xfrm>
        </p:spPr>
        <p:txBody>
          <a:bodyPr/>
          <a:lstStyle>
            <a:lvl1pPr>
              <a:defRPr sz="1800">
                <a:solidFill>
                  <a:srgbClr val="4E5052"/>
                </a:solidFill>
              </a:defRPr>
            </a:lvl1pPr>
            <a:lvl2pPr>
              <a:defRPr sz="1800">
                <a:solidFill>
                  <a:srgbClr val="4E5052"/>
                </a:solidFill>
              </a:defRPr>
            </a:lvl2pPr>
            <a:lvl3pPr>
              <a:lnSpc>
                <a:spcPct val="100000"/>
              </a:lnSpc>
              <a:buClr>
                <a:schemeClr val="bg1"/>
              </a:buClr>
              <a:defRPr sz="2400" baseline="0">
                <a:solidFill>
                  <a:srgbClr val="58595B"/>
                </a:solidFill>
                <a:latin typeface="Calibri"/>
                <a:cs typeface="Calibri"/>
              </a:defRPr>
            </a:lvl3pPr>
            <a:lvl4pPr>
              <a:lnSpc>
                <a:spcPct val="100000"/>
              </a:lnSpc>
              <a:buClr>
                <a:schemeClr val="bg1"/>
              </a:buClr>
              <a:defRPr sz="2400">
                <a:solidFill>
                  <a:srgbClr val="58595B"/>
                </a:solidFill>
                <a:latin typeface="Calibri"/>
                <a:cs typeface="Calibri"/>
              </a:defRPr>
            </a:lvl4pPr>
            <a:lvl5pPr>
              <a:defRPr sz="2400">
                <a:solidFill>
                  <a:srgbClr val="FFFFFF"/>
                </a:solidFill>
              </a:defRPr>
            </a:lvl5pPr>
          </a:lstStyle>
          <a:p>
            <a:pPr lvl="2"/>
            <a:r>
              <a:rPr lang="en-US" dirty="0"/>
              <a:t>First level</a:t>
            </a:r>
          </a:p>
          <a:p>
            <a:pPr lvl="3"/>
            <a:r>
              <a:rPr lang="en-US" dirty="0"/>
              <a:t> Second level</a:t>
            </a:r>
          </a:p>
          <a:p>
            <a:pPr lvl="3"/>
            <a:endParaRPr lang="en-US" dirty="0"/>
          </a:p>
          <a:p>
            <a:pPr lvl="3"/>
            <a:endParaRPr lang="en-US" dirty="0"/>
          </a:p>
        </p:txBody>
      </p:sp>
      <p:pic>
        <p:nvPicPr>
          <p:cNvPr id="12" name="Picture 11" descr="Oracle logo in white on red staging background" title="Oracle red badge logo"/>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30352" y="6263640"/>
            <a:ext cx="1625138" cy="594360"/>
          </a:xfrm>
          <a:prstGeom prst="rect">
            <a:avLst/>
          </a:prstGeom>
        </p:spPr>
      </p:pic>
    </p:spTree>
    <p:extLst>
      <p:ext uri="{BB962C8B-B14F-4D97-AF65-F5344CB8AC3E}">
        <p14:creationId xmlns:p14="http://schemas.microsoft.com/office/powerpoint/2010/main" val="79961684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76_Title Page_Blue/Orange">
    <p:bg>
      <p:bgPr>
        <a:solidFill>
          <a:schemeClr val="accent2"/>
        </a:solidFill>
        <a:effectLst/>
      </p:bgPr>
    </p:bg>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5E5BF065-EC29-422D-BB75-4711193666EB}"/>
              </a:ext>
            </a:extLst>
          </p:cNvPr>
          <p:cNvSpPr/>
          <p:nvPr userDrawn="1"/>
        </p:nvSpPr>
        <p:spPr bwMode="gray">
          <a:xfrm flipH="1" flipV="1">
            <a:off x="4891449" y="4492"/>
            <a:ext cx="7297376" cy="6853508"/>
          </a:xfrm>
          <a:custGeom>
            <a:avLst/>
            <a:gdLst>
              <a:gd name="connsiteX0" fmla="*/ 0 w 7296223"/>
              <a:gd name="connsiteY0" fmla="*/ 0 h 6877471"/>
              <a:gd name="connsiteX1" fmla="*/ 7296223 w 7296223"/>
              <a:gd name="connsiteY1" fmla="*/ 0 h 6877471"/>
              <a:gd name="connsiteX2" fmla="*/ 4768303 w 7296223"/>
              <a:gd name="connsiteY2" fmla="*/ 6877471 h 6877471"/>
              <a:gd name="connsiteX3" fmla="*/ 11981 w 7296223"/>
              <a:gd name="connsiteY3" fmla="*/ 6877471 h 6877471"/>
              <a:gd name="connsiteX4" fmla="*/ 0 w 7296223"/>
              <a:gd name="connsiteY4" fmla="*/ 0 h 6877471"/>
              <a:gd name="connsiteX0" fmla="*/ 1152 w 7297375"/>
              <a:gd name="connsiteY0" fmla="*/ 0 h 6877471"/>
              <a:gd name="connsiteX1" fmla="*/ 7297375 w 7297375"/>
              <a:gd name="connsiteY1" fmla="*/ 0 h 6877471"/>
              <a:gd name="connsiteX2" fmla="*/ 4769455 w 7297375"/>
              <a:gd name="connsiteY2" fmla="*/ 6877471 h 6877471"/>
              <a:gd name="connsiteX3" fmla="*/ 1153 w 7297375"/>
              <a:gd name="connsiteY3" fmla="*/ 6877471 h 6877471"/>
              <a:gd name="connsiteX4" fmla="*/ 1152 w 7297375"/>
              <a:gd name="connsiteY4" fmla="*/ 0 h 6877471"/>
              <a:gd name="connsiteX0" fmla="*/ 1152 w 7297375"/>
              <a:gd name="connsiteY0" fmla="*/ 0 h 6877471"/>
              <a:gd name="connsiteX1" fmla="*/ 7297375 w 7297375"/>
              <a:gd name="connsiteY1" fmla="*/ 23963 h 6877471"/>
              <a:gd name="connsiteX2" fmla="*/ 4769455 w 7297375"/>
              <a:gd name="connsiteY2" fmla="*/ 6877471 h 6877471"/>
              <a:gd name="connsiteX3" fmla="*/ 1153 w 7297375"/>
              <a:gd name="connsiteY3" fmla="*/ 6877471 h 6877471"/>
              <a:gd name="connsiteX4" fmla="*/ 1152 w 7297375"/>
              <a:gd name="connsiteY4" fmla="*/ 0 h 6877471"/>
              <a:gd name="connsiteX0" fmla="*/ 1152 w 7297375"/>
              <a:gd name="connsiteY0" fmla="*/ 11982 h 6853508"/>
              <a:gd name="connsiteX1" fmla="*/ 7297375 w 7297375"/>
              <a:gd name="connsiteY1" fmla="*/ 0 h 6853508"/>
              <a:gd name="connsiteX2" fmla="*/ 4769455 w 7297375"/>
              <a:gd name="connsiteY2" fmla="*/ 6853508 h 6853508"/>
              <a:gd name="connsiteX3" fmla="*/ 1153 w 7297375"/>
              <a:gd name="connsiteY3" fmla="*/ 6853508 h 6853508"/>
              <a:gd name="connsiteX4" fmla="*/ 1152 w 7297375"/>
              <a:gd name="connsiteY4" fmla="*/ 11982 h 6853508"/>
              <a:gd name="connsiteX0" fmla="*/ 1152 w 7297375"/>
              <a:gd name="connsiteY0" fmla="*/ 23963 h 6853508"/>
              <a:gd name="connsiteX1" fmla="*/ 7297375 w 7297375"/>
              <a:gd name="connsiteY1" fmla="*/ 0 h 6853508"/>
              <a:gd name="connsiteX2" fmla="*/ 4769455 w 7297375"/>
              <a:gd name="connsiteY2" fmla="*/ 6853508 h 6853508"/>
              <a:gd name="connsiteX3" fmla="*/ 1153 w 7297375"/>
              <a:gd name="connsiteY3" fmla="*/ 6853508 h 6853508"/>
              <a:gd name="connsiteX4" fmla="*/ 1152 w 7297375"/>
              <a:gd name="connsiteY4" fmla="*/ 23963 h 6853508"/>
              <a:gd name="connsiteX0" fmla="*/ 1152 w 7297375"/>
              <a:gd name="connsiteY0" fmla="*/ 0 h 6865490"/>
              <a:gd name="connsiteX1" fmla="*/ 7297375 w 7297375"/>
              <a:gd name="connsiteY1" fmla="*/ 11982 h 6865490"/>
              <a:gd name="connsiteX2" fmla="*/ 4769455 w 7297375"/>
              <a:gd name="connsiteY2" fmla="*/ 6865490 h 6865490"/>
              <a:gd name="connsiteX3" fmla="*/ 1153 w 7297375"/>
              <a:gd name="connsiteY3" fmla="*/ 6865490 h 6865490"/>
              <a:gd name="connsiteX4" fmla="*/ 1152 w 7297375"/>
              <a:gd name="connsiteY4" fmla="*/ 0 h 6865490"/>
              <a:gd name="connsiteX0" fmla="*/ 1152 w 7297375"/>
              <a:gd name="connsiteY0" fmla="*/ 0 h 6853508"/>
              <a:gd name="connsiteX1" fmla="*/ 7297375 w 7297375"/>
              <a:gd name="connsiteY1" fmla="*/ 0 h 6853508"/>
              <a:gd name="connsiteX2" fmla="*/ 4769455 w 7297375"/>
              <a:gd name="connsiteY2" fmla="*/ 6853508 h 6853508"/>
              <a:gd name="connsiteX3" fmla="*/ 1153 w 7297375"/>
              <a:gd name="connsiteY3" fmla="*/ 6853508 h 6853508"/>
              <a:gd name="connsiteX4" fmla="*/ 1152 w 7297375"/>
              <a:gd name="connsiteY4" fmla="*/ 0 h 6853508"/>
              <a:gd name="connsiteX0" fmla="*/ 1152 w 7297375"/>
              <a:gd name="connsiteY0" fmla="*/ 0 h 6853508"/>
              <a:gd name="connsiteX1" fmla="*/ 7297375 w 7297375"/>
              <a:gd name="connsiteY1" fmla="*/ 0 h 6853508"/>
              <a:gd name="connsiteX2" fmla="*/ 4769455 w 7297375"/>
              <a:gd name="connsiteY2" fmla="*/ 6853508 h 6853508"/>
              <a:gd name="connsiteX3" fmla="*/ 1153 w 7297375"/>
              <a:gd name="connsiteY3" fmla="*/ 6853508 h 6853508"/>
              <a:gd name="connsiteX4" fmla="*/ 1152 w 7297375"/>
              <a:gd name="connsiteY4" fmla="*/ 0 h 6853508"/>
              <a:gd name="connsiteX0" fmla="*/ 0 w 7308203"/>
              <a:gd name="connsiteY0" fmla="*/ 0 h 6853508"/>
              <a:gd name="connsiteX1" fmla="*/ 7308203 w 7308203"/>
              <a:gd name="connsiteY1" fmla="*/ 0 h 6853508"/>
              <a:gd name="connsiteX2" fmla="*/ 4780283 w 7308203"/>
              <a:gd name="connsiteY2" fmla="*/ 6853508 h 6853508"/>
              <a:gd name="connsiteX3" fmla="*/ 11981 w 7308203"/>
              <a:gd name="connsiteY3" fmla="*/ 6853508 h 6853508"/>
              <a:gd name="connsiteX4" fmla="*/ 0 w 7308203"/>
              <a:gd name="connsiteY4" fmla="*/ 0 h 6853508"/>
              <a:gd name="connsiteX0" fmla="*/ 1153 w 7297376"/>
              <a:gd name="connsiteY0" fmla="*/ 0 h 6853508"/>
              <a:gd name="connsiteX1" fmla="*/ 7297376 w 7297376"/>
              <a:gd name="connsiteY1" fmla="*/ 0 h 6853508"/>
              <a:gd name="connsiteX2" fmla="*/ 4769456 w 7297376"/>
              <a:gd name="connsiteY2" fmla="*/ 6853508 h 6853508"/>
              <a:gd name="connsiteX3" fmla="*/ 1154 w 7297376"/>
              <a:gd name="connsiteY3" fmla="*/ 6853508 h 6853508"/>
              <a:gd name="connsiteX4" fmla="*/ 1153 w 7297376"/>
              <a:gd name="connsiteY4" fmla="*/ 0 h 68535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97376" h="6853508">
                <a:moveTo>
                  <a:pt x="1153" y="0"/>
                </a:moveTo>
                <a:lnTo>
                  <a:pt x="7297376" y="0"/>
                </a:lnTo>
                <a:lnTo>
                  <a:pt x="4769456" y="6853508"/>
                </a:lnTo>
                <a:lnTo>
                  <a:pt x="1154" y="6853508"/>
                </a:lnTo>
                <a:cubicBezTo>
                  <a:pt x="-2840" y="4561018"/>
                  <a:pt x="5147" y="2292490"/>
                  <a:pt x="1153" y="0"/>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defRPr/>
            </a:pPr>
            <a:endParaRPr lang="en-US">
              <a:solidFill>
                <a:srgbClr val="FFFFFF"/>
              </a:solidFill>
            </a:endParaRPr>
          </a:p>
        </p:txBody>
      </p:sp>
      <p:sp>
        <p:nvSpPr>
          <p:cNvPr id="14" name="Slide Number Placeholder 5"/>
          <p:cNvSpPr>
            <a:spLocks noGrp="1"/>
          </p:cNvSpPr>
          <p:nvPr userDrawn="1">
            <p:ph type="sldNum" sz="quarter" idx="4"/>
          </p:nvPr>
        </p:nvSpPr>
        <p:spPr bwMode="gray">
          <a:xfrm>
            <a:off x="11276011" y="6556248"/>
            <a:ext cx="381661" cy="182880"/>
          </a:xfrm>
          <a:prstGeom prst="rect">
            <a:avLst/>
          </a:prstGeom>
        </p:spPr>
        <p:txBody>
          <a:bodyPr vert="horz" wrap="none" lIns="0" tIns="0" rIns="0" bIns="0" rtlCol="0" anchor="ctr" anchorCtr="0">
            <a:noAutofit/>
          </a:bodyPr>
          <a:lstStyle>
            <a:lvl1pPr algn="r">
              <a:defRPr sz="850">
                <a:solidFill>
                  <a:srgbClr val="58595B"/>
                </a:solidFill>
              </a:defRPr>
            </a:lvl1pPr>
          </a:lstStyle>
          <a:p>
            <a:fld id="{C51EAA63-D034-42AE-91FA-B13B9518C7BE}" type="slidenum">
              <a:rPr lang="en-US" smtClean="0"/>
              <a:pPr/>
              <a:t>‹#›</a:t>
            </a:fld>
            <a:endParaRPr lang="en-US" dirty="0"/>
          </a:p>
        </p:txBody>
      </p:sp>
      <p:sp>
        <p:nvSpPr>
          <p:cNvPr id="10" name="Footer Placeholder 4">
            <a:extLst>
              <a:ext uri="{FF2B5EF4-FFF2-40B4-BE49-F238E27FC236}">
                <a16:creationId xmlns:a16="http://schemas.microsoft.com/office/drawing/2014/main" id="{F2B8949C-763D-2540-8419-C8AE4F225ECB}"/>
              </a:ext>
            </a:extLst>
          </p:cNvPr>
          <p:cNvSpPr>
            <a:spLocks noGrp="1"/>
          </p:cNvSpPr>
          <p:nvPr>
            <p:ph type="ftr" sz="quarter" idx="14"/>
          </p:nvPr>
        </p:nvSpPr>
        <p:spPr bwMode="gray">
          <a:xfrm>
            <a:off x="3008244" y="6556248"/>
            <a:ext cx="8230252" cy="182880"/>
          </a:xfrm>
        </p:spPr>
        <p:txBody>
          <a:bodyPr/>
          <a:lstStyle>
            <a:lvl1pPr>
              <a:defRPr>
                <a:solidFill>
                  <a:srgbClr val="58595B"/>
                </a:solidFill>
              </a:defRPr>
            </a:lvl1pPr>
          </a:lstStyle>
          <a:p>
            <a:r>
              <a:rPr lang="en-US"/>
              <a:t>Copyright © 2018, Oracle and/or its affiliates. All rights reserved.  </a:t>
            </a:r>
            <a:endParaRPr lang="en-US" dirty="0"/>
          </a:p>
        </p:txBody>
      </p:sp>
      <p:sp>
        <p:nvSpPr>
          <p:cNvPr id="12" name="Title Placeholder 1"/>
          <p:cNvSpPr>
            <a:spLocks noGrp="1"/>
          </p:cNvSpPr>
          <p:nvPr>
            <p:ph type="title"/>
          </p:nvPr>
        </p:nvSpPr>
        <p:spPr bwMode="gray">
          <a:xfrm>
            <a:off x="7449150" y="548640"/>
            <a:ext cx="4213044" cy="889000"/>
          </a:xfrm>
          <a:prstGeom prst="rect">
            <a:avLst/>
          </a:prstGeom>
        </p:spPr>
        <p:txBody>
          <a:bodyPr vert="horz" lIns="0" tIns="0" rIns="0" bIns="0" rtlCol="0" anchor="b">
            <a:noAutofit/>
          </a:bodyPr>
          <a:lstStyle/>
          <a:p>
            <a:r>
              <a:rPr lang="en-US" dirty="0"/>
              <a:t>Click to edit Master title style</a:t>
            </a:r>
            <a:endParaRPr dirty="0"/>
          </a:p>
        </p:txBody>
      </p:sp>
      <p:sp>
        <p:nvSpPr>
          <p:cNvPr id="11" name="Text Placeholder 2"/>
          <p:cNvSpPr>
            <a:spLocks noGrp="1"/>
          </p:cNvSpPr>
          <p:nvPr>
            <p:ph type="body" sz="quarter" idx="15"/>
          </p:nvPr>
        </p:nvSpPr>
        <p:spPr>
          <a:xfrm>
            <a:off x="7449149" y="1619925"/>
            <a:ext cx="4218997" cy="336727"/>
          </a:xfrm>
        </p:spPr>
        <p:txBody>
          <a:bodyPr vert="horz" lIns="0" tIns="0" rIns="0" bIns="0" rtlCol="0" anchor="t">
            <a:noAutofit/>
          </a:bodyPr>
          <a:lstStyle>
            <a:lvl1pPr>
              <a:defRPr lang="en-US" sz="2400" b="1" kern="3000" spc="-100" baseline="0" dirty="0" smtClean="0">
                <a:solidFill>
                  <a:srgbClr val="58595B"/>
                </a:solidFill>
                <a:latin typeface="Calibri"/>
                <a:ea typeface="+mj-ea"/>
                <a:cs typeface="Calibri"/>
              </a:defRPr>
            </a:lvl1pPr>
          </a:lstStyle>
          <a:p>
            <a:pPr lvl="0">
              <a:lnSpc>
                <a:spcPct val="80000"/>
              </a:lnSpc>
              <a:spcBef>
                <a:spcPct val="0"/>
              </a:spcBef>
            </a:pPr>
            <a:r>
              <a:rPr lang="en-US" dirty="0"/>
              <a:t>Click to edit Master text styles</a:t>
            </a:r>
          </a:p>
        </p:txBody>
      </p:sp>
      <p:sp>
        <p:nvSpPr>
          <p:cNvPr id="13" name="Text Placeholder 11">
            <a:extLst>
              <a:ext uri="{FF2B5EF4-FFF2-40B4-BE49-F238E27FC236}">
                <a16:creationId xmlns:a16="http://schemas.microsoft.com/office/drawing/2014/main" id="{406AF51B-3909-2240-A3B4-A3E714163FB5}"/>
              </a:ext>
            </a:extLst>
          </p:cNvPr>
          <p:cNvSpPr>
            <a:spLocks noGrp="1"/>
          </p:cNvSpPr>
          <p:nvPr>
            <p:ph type="body" sz="quarter" idx="16" hasCustomPrompt="1"/>
          </p:nvPr>
        </p:nvSpPr>
        <p:spPr>
          <a:xfrm>
            <a:off x="7449149" y="2306517"/>
            <a:ext cx="4218997" cy="3752128"/>
          </a:xfrm>
        </p:spPr>
        <p:txBody>
          <a:bodyPr/>
          <a:lstStyle>
            <a:lvl1pPr>
              <a:defRPr sz="1800">
                <a:solidFill>
                  <a:srgbClr val="4E5052"/>
                </a:solidFill>
              </a:defRPr>
            </a:lvl1pPr>
            <a:lvl2pPr>
              <a:defRPr sz="1800">
                <a:solidFill>
                  <a:srgbClr val="4E5052"/>
                </a:solidFill>
              </a:defRPr>
            </a:lvl2pPr>
            <a:lvl3pPr>
              <a:lnSpc>
                <a:spcPct val="100000"/>
              </a:lnSpc>
              <a:buClr>
                <a:schemeClr val="bg1"/>
              </a:buClr>
              <a:defRPr sz="2400" baseline="0">
                <a:solidFill>
                  <a:srgbClr val="58595B"/>
                </a:solidFill>
                <a:latin typeface="Calibri"/>
                <a:cs typeface="Calibri"/>
              </a:defRPr>
            </a:lvl3pPr>
            <a:lvl4pPr>
              <a:lnSpc>
                <a:spcPct val="100000"/>
              </a:lnSpc>
              <a:buClr>
                <a:schemeClr val="bg1"/>
              </a:buClr>
              <a:defRPr sz="2400">
                <a:solidFill>
                  <a:srgbClr val="58595B"/>
                </a:solidFill>
                <a:latin typeface="Calibri"/>
                <a:cs typeface="Calibri"/>
              </a:defRPr>
            </a:lvl4pPr>
            <a:lvl5pPr>
              <a:defRPr sz="2400">
                <a:solidFill>
                  <a:srgbClr val="FFFFFF"/>
                </a:solidFill>
              </a:defRPr>
            </a:lvl5pPr>
          </a:lstStyle>
          <a:p>
            <a:pPr lvl="2"/>
            <a:r>
              <a:rPr lang="en-US" dirty="0"/>
              <a:t>First level</a:t>
            </a:r>
          </a:p>
          <a:p>
            <a:pPr lvl="3"/>
            <a:r>
              <a:rPr lang="en-US" dirty="0"/>
              <a:t> Second level</a:t>
            </a:r>
          </a:p>
          <a:p>
            <a:pPr lvl="3"/>
            <a:endParaRPr lang="en-US" dirty="0"/>
          </a:p>
          <a:p>
            <a:pPr lvl="3"/>
            <a:endParaRPr lang="en-US" dirty="0"/>
          </a:p>
        </p:txBody>
      </p:sp>
      <p:pic>
        <p:nvPicPr>
          <p:cNvPr id="9" name="Picture 8" descr="Oracle logo in white on red staging background" title="Oracle red badge logo"/>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30352" y="6263640"/>
            <a:ext cx="1625138" cy="594360"/>
          </a:xfrm>
          <a:prstGeom prst="rect">
            <a:avLst/>
          </a:prstGeom>
        </p:spPr>
      </p:pic>
    </p:spTree>
    <p:extLst>
      <p:ext uri="{BB962C8B-B14F-4D97-AF65-F5344CB8AC3E}">
        <p14:creationId xmlns:p14="http://schemas.microsoft.com/office/powerpoint/2010/main" val="194586163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preserve="1" userDrawn="1">
  <p:cSld name="103_Title Page_Red/Blue">
    <p:bg>
      <p:bgPr>
        <a:solidFill>
          <a:schemeClr val="tx1"/>
        </a:solidFill>
        <a:effectLst/>
      </p:bgPr>
    </p:bg>
    <p:spTree>
      <p:nvGrpSpPr>
        <p:cNvPr id="1" name=""/>
        <p:cNvGrpSpPr/>
        <p:nvPr/>
      </p:nvGrpSpPr>
      <p:grpSpPr>
        <a:xfrm>
          <a:off x="0" y="0"/>
          <a:ext cx="0" cy="0"/>
          <a:chOff x="0" y="0"/>
          <a:chExt cx="0" cy="0"/>
        </a:xfrm>
      </p:grpSpPr>
      <p:sp>
        <p:nvSpPr>
          <p:cNvPr id="14" name="Slide Number Placeholder 5"/>
          <p:cNvSpPr>
            <a:spLocks noGrp="1"/>
          </p:cNvSpPr>
          <p:nvPr userDrawn="1">
            <p:ph type="sldNum" sz="quarter" idx="4"/>
          </p:nvPr>
        </p:nvSpPr>
        <p:spPr>
          <a:xfrm>
            <a:off x="11276011" y="6556248"/>
            <a:ext cx="381661" cy="182880"/>
          </a:xfrm>
          <a:prstGeom prst="rect">
            <a:avLst/>
          </a:prstGeom>
        </p:spPr>
        <p:txBody>
          <a:bodyPr vert="horz" wrap="none" lIns="0" tIns="0" rIns="0" bIns="0" rtlCol="0" anchor="ctr" anchorCtr="0">
            <a:noAutofit/>
          </a:bodyPr>
          <a:lstStyle>
            <a:lvl1pPr algn="r">
              <a:defRPr sz="850">
                <a:solidFill>
                  <a:schemeClr val="tx1"/>
                </a:solidFill>
              </a:defRPr>
            </a:lvl1pPr>
          </a:lstStyle>
          <a:p>
            <a:fld id="{C51EAA63-D034-42AE-91FA-B13B9518C7BE}" type="slidenum">
              <a:rPr lang="en-US" smtClean="0">
                <a:solidFill>
                  <a:srgbClr val="FFFFFF"/>
                </a:solidFill>
              </a:rPr>
              <a:pPr/>
              <a:t>‹#›</a:t>
            </a:fld>
            <a:endParaRPr lang="en-US" dirty="0">
              <a:solidFill>
                <a:srgbClr val="FFFFFF"/>
              </a:solidFill>
            </a:endParaRPr>
          </a:p>
        </p:txBody>
      </p:sp>
      <p:sp>
        <p:nvSpPr>
          <p:cNvPr id="5" name="Footer Placeholder 4">
            <a:extLst>
              <a:ext uri="{FF2B5EF4-FFF2-40B4-BE49-F238E27FC236}">
                <a16:creationId xmlns:a16="http://schemas.microsoft.com/office/drawing/2014/main" id="{A5044E0F-C32C-AC43-9E4C-6E285C1431FE}"/>
              </a:ext>
            </a:extLst>
          </p:cNvPr>
          <p:cNvSpPr>
            <a:spLocks noGrp="1"/>
          </p:cNvSpPr>
          <p:nvPr>
            <p:ph type="ftr" sz="quarter" idx="14"/>
          </p:nvPr>
        </p:nvSpPr>
        <p:spPr>
          <a:xfrm>
            <a:off x="3008244" y="6556248"/>
            <a:ext cx="8230252" cy="182880"/>
          </a:xfrm>
        </p:spPr>
        <p:txBody>
          <a:bodyPr/>
          <a:lstStyle>
            <a:lvl1pPr>
              <a:defRPr>
                <a:solidFill>
                  <a:schemeClr val="tx1"/>
                </a:solidFill>
              </a:defRPr>
            </a:lvl1pPr>
          </a:lstStyle>
          <a:p>
            <a:r>
              <a:rPr lang="en-US">
                <a:solidFill>
                  <a:srgbClr val="FFFFFF"/>
                </a:solidFill>
              </a:rPr>
              <a:t>Copyright © 2018, Oracle and/or its affiliates. All rights reserved.  </a:t>
            </a:r>
            <a:endParaRPr lang="en-US" dirty="0">
              <a:solidFill>
                <a:srgbClr val="FFFFFF"/>
              </a:solidFill>
            </a:endParaRPr>
          </a:p>
        </p:txBody>
      </p:sp>
      <p:sp>
        <p:nvSpPr>
          <p:cNvPr id="9" name="Title Placeholder 1"/>
          <p:cNvSpPr>
            <a:spLocks noGrp="1"/>
          </p:cNvSpPr>
          <p:nvPr>
            <p:ph type="title"/>
          </p:nvPr>
        </p:nvSpPr>
        <p:spPr>
          <a:xfrm>
            <a:off x="6088147" y="548640"/>
            <a:ext cx="5574048" cy="889000"/>
          </a:xfrm>
          <a:prstGeom prst="rect">
            <a:avLst/>
          </a:prstGeom>
        </p:spPr>
        <p:txBody>
          <a:bodyPr vert="horz" lIns="0" tIns="0" rIns="0" bIns="0" rtlCol="0" anchor="b">
            <a:noAutofit/>
          </a:bodyPr>
          <a:lstStyle/>
          <a:p>
            <a:r>
              <a:rPr lang="en-US" dirty="0"/>
              <a:t>Click to edit Master title style</a:t>
            </a:r>
            <a:endParaRPr dirty="0"/>
          </a:p>
        </p:txBody>
      </p:sp>
      <p:pic>
        <p:nvPicPr>
          <p:cNvPr id="6" name="Picture 5" descr="Oracle logo in white on red staging background" title="Oracle red badge logo"/>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30352" y="6263640"/>
            <a:ext cx="1625138" cy="594360"/>
          </a:xfrm>
          <a:prstGeom prst="rect">
            <a:avLst/>
          </a:prstGeom>
        </p:spPr>
      </p:pic>
    </p:spTree>
    <p:extLst>
      <p:ext uri="{BB962C8B-B14F-4D97-AF65-F5344CB8AC3E}">
        <p14:creationId xmlns:p14="http://schemas.microsoft.com/office/powerpoint/2010/main" val="163837582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0_Title Page_Blue/Orange">
    <p:bg>
      <p:bgPr>
        <a:solidFill>
          <a:schemeClr val="accent2"/>
        </a:solidFill>
        <a:effectLst/>
      </p:bgPr>
    </p:bg>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5E5BF065-EC29-422D-BB75-4711193666EB}"/>
              </a:ext>
            </a:extLst>
          </p:cNvPr>
          <p:cNvSpPr/>
          <p:nvPr userDrawn="1"/>
        </p:nvSpPr>
        <p:spPr bwMode="gray">
          <a:xfrm flipH="1">
            <a:off x="4891449" y="4492"/>
            <a:ext cx="7297376" cy="6853508"/>
          </a:xfrm>
          <a:custGeom>
            <a:avLst/>
            <a:gdLst>
              <a:gd name="connsiteX0" fmla="*/ 0 w 7296223"/>
              <a:gd name="connsiteY0" fmla="*/ 0 h 6877471"/>
              <a:gd name="connsiteX1" fmla="*/ 7296223 w 7296223"/>
              <a:gd name="connsiteY1" fmla="*/ 0 h 6877471"/>
              <a:gd name="connsiteX2" fmla="*/ 4768303 w 7296223"/>
              <a:gd name="connsiteY2" fmla="*/ 6877471 h 6877471"/>
              <a:gd name="connsiteX3" fmla="*/ 11981 w 7296223"/>
              <a:gd name="connsiteY3" fmla="*/ 6877471 h 6877471"/>
              <a:gd name="connsiteX4" fmla="*/ 0 w 7296223"/>
              <a:gd name="connsiteY4" fmla="*/ 0 h 6877471"/>
              <a:gd name="connsiteX0" fmla="*/ 1152 w 7297375"/>
              <a:gd name="connsiteY0" fmla="*/ 0 h 6877471"/>
              <a:gd name="connsiteX1" fmla="*/ 7297375 w 7297375"/>
              <a:gd name="connsiteY1" fmla="*/ 0 h 6877471"/>
              <a:gd name="connsiteX2" fmla="*/ 4769455 w 7297375"/>
              <a:gd name="connsiteY2" fmla="*/ 6877471 h 6877471"/>
              <a:gd name="connsiteX3" fmla="*/ 1153 w 7297375"/>
              <a:gd name="connsiteY3" fmla="*/ 6877471 h 6877471"/>
              <a:gd name="connsiteX4" fmla="*/ 1152 w 7297375"/>
              <a:gd name="connsiteY4" fmla="*/ 0 h 6877471"/>
              <a:gd name="connsiteX0" fmla="*/ 1152 w 7297375"/>
              <a:gd name="connsiteY0" fmla="*/ 0 h 6877471"/>
              <a:gd name="connsiteX1" fmla="*/ 7297375 w 7297375"/>
              <a:gd name="connsiteY1" fmla="*/ 23963 h 6877471"/>
              <a:gd name="connsiteX2" fmla="*/ 4769455 w 7297375"/>
              <a:gd name="connsiteY2" fmla="*/ 6877471 h 6877471"/>
              <a:gd name="connsiteX3" fmla="*/ 1153 w 7297375"/>
              <a:gd name="connsiteY3" fmla="*/ 6877471 h 6877471"/>
              <a:gd name="connsiteX4" fmla="*/ 1152 w 7297375"/>
              <a:gd name="connsiteY4" fmla="*/ 0 h 6877471"/>
              <a:gd name="connsiteX0" fmla="*/ 1152 w 7297375"/>
              <a:gd name="connsiteY0" fmla="*/ 11982 h 6853508"/>
              <a:gd name="connsiteX1" fmla="*/ 7297375 w 7297375"/>
              <a:gd name="connsiteY1" fmla="*/ 0 h 6853508"/>
              <a:gd name="connsiteX2" fmla="*/ 4769455 w 7297375"/>
              <a:gd name="connsiteY2" fmla="*/ 6853508 h 6853508"/>
              <a:gd name="connsiteX3" fmla="*/ 1153 w 7297375"/>
              <a:gd name="connsiteY3" fmla="*/ 6853508 h 6853508"/>
              <a:gd name="connsiteX4" fmla="*/ 1152 w 7297375"/>
              <a:gd name="connsiteY4" fmla="*/ 11982 h 6853508"/>
              <a:gd name="connsiteX0" fmla="*/ 1152 w 7297375"/>
              <a:gd name="connsiteY0" fmla="*/ 23963 h 6853508"/>
              <a:gd name="connsiteX1" fmla="*/ 7297375 w 7297375"/>
              <a:gd name="connsiteY1" fmla="*/ 0 h 6853508"/>
              <a:gd name="connsiteX2" fmla="*/ 4769455 w 7297375"/>
              <a:gd name="connsiteY2" fmla="*/ 6853508 h 6853508"/>
              <a:gd name="connsiteX3" fmla="*/ 1153 w 7297375"/>
              <a:gd name="connsiteY3" fmla="*/ 6853508 h 6853508"/>
              <a:gd name="connsiteX4" fmla="*/ 1152 w 7297375"/>
              <a:gd name="connsiteY4" fmla="*/ 23963 h 6853508"/>
              <a:gd name="connsiteX0" fmla="*/ 1152 w 7297375"/>
              <a:gd name="connsiteY0" fmla="*/ 0 h 6865490"/>
              <a:gd name="connsiteX1" fmla="*/ 7297375 w 7297375"/>
              <a:gd name="connsiteY1" fmla="*/ 11982 h 6865490"/>
              <a:gd name="connsiteX2" fmla="*/ 4769455 w 7297375"/>
              <a:gd name="connsiteY2" fmla="*/ 6865490 h 6865490"/>
              <a:gd name="connsiteX3" fmla="*/ 1153 w 7297375"/>
              <a:gd name="connsiteY3" fmla="*/ 6865490 h 6865490"/>
              <a:gd name="connsiteX4" fmla="*/ 1152 w 7297375"/>
              <a:gd name="connsiteY4" fmla="*/ 0 h 6865490"/>
              <a:gd name="connsiteX0" fmla="*/ 1152 w 7297375"/>
              <a:gd name="connsiteY0" fmla="*/ 0 h 6853508"/>
              <a:gd name="connsiteX1" fmla="*/ 7297375 w 7297375"/>
              <a:gd name="connsiteY1" fmla="*/ 0 h 6853508"/>
              <a:gd name="connsiteX2" fmla="*/ 4769455 w 7297375"/>
              <a:gd name="connsiteY2" fmla="*/ 6853508 h 6853508"/>
              <a:gd name="connsiteX3" fmla="*/ 1153 w 7297375"/>
              <a:gd name="connsiteY3" fmla="*/ 6853508 h 6853508"/>
              <a:gd name="connsiteX4" fmla="*/ 1152 w 7297375"/>
              <a:gd name="connsiteY4" fmla="*/ 0 h 6853508"/>
              <a:gd name="connsiteX0" fmla="*/ 1152 w 7297375"/>
              <a:gd name="connsiteY0" fmla="*/ 0 h 6853508"/>
              <a:gd name="connsiteX1" fmla="*/ 7297375 w 7297375"/>
              <a:gd name="connsiteY1" fmla="*/ 0 h 6853508"/>
              <a:gd name="connsiteX2" fmla="*/ 4769455 w 7297375"/>
              <a:gd name="connsiteY2" fmla="*/ 6853508 h 6853508"/>
              <a:gd name="connsiteX3" fmla="*/ 1153 w 7297375"/>
              <a:gd name="connsiteY3" fmla="*/ 6853508 h 6853508"/>
              <a:gd name="connsiteX4" fmla="*/ 1152 w 7297375"/>
              <a:gd name="connsiteY4" fmla="*/ 0 h 6853508"/>
              <a:gd name="connsiteX0" fmla="*/ 0 w 7308203"/>
              <a:gd name="connsiteY0" fmla="*/ 0 h 6853508"/>
              <a:gd name="connsiteX1" fmla="*/ 7308203 w 7308203"/>
              <a:gd name="connsiteY1" fmla="*/ 0 h 6853508"/>
              <a:gd name="connsiteX2" fmla="*/ 4780283 w 7308203"/>
              <a:gd name="connsiteY2" fmla="*/ 6853508 h 6853508"/>
              <a:gd name="connsiteX3" fmla="*/ 11981 w 7308203"/>
              <a:gd name="connsiteY3" fmla="*/ 6853508 h 6853508"/>
              <a:gd name="connsiteX4" fmla="*/ 0 w 7308203"/>
              <a:gd name="connsiteY4" fmla="*/ 0 h 6853508"/>
              <a:gd name="connsiteX0" fmla="*/ 1153 w 7297376"/>
              <a:gd name="connsiteY0" fmla="*/ 0 h 6853508"/>
              <a:gd name="connsiteX1" fmla="*/ 7297376 w 7297376"/>
              <a:gd name="connsiteY1" fmla="*/ 0 h 6853508"/>
              <a:gd name="connsiteX2" fmla="*/ 4769456 w 7297376"/>
              <a:gd name="connsiteY2" fmla="*/ 6853508 h 6853508"/>
              <a:gd name="connsiteX3" fmla="*/ 1154 w 7297376"/>
              <a:gd name="connsiteY3" fmla="*/ 6853508 h 6853508"/>
              <a:gd name="connsiteX4" fmla="*/ 1153 w 7297376"/>
              <a:gd name="connsiteY4" fmla="*/ 0 h 68535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97376" h="6853508">
                <a:moveTo>
                  <a:pt x="1153" y="0"/>
                </a:moveTo>
                <a:lnTo>
                  <a:pt x="7297376" y="0"/>
                </a:lnTo>
                <a:lnTo>
                  <a:pt x="4769456" y="6853508"/>
                </a:lnTo>
                <a:lnTo>
                  <a:pt x="1154" y="6853508"/>
                </a:lnTo>
                <a:cubicBezTo>
                  <a:pt x="-2840" y="4561018"/>
                  <a:pt x="5147" y="2292490"/>
                  <a:pt x="1153" y="0"/>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defRPr/>
            </a:pPr>
            <a:endParaRPr lang="en-US">
              <a:solidFill>
                <a:srgbClr val="FFFFFF"/>
              </a:solidFill>
            </a:endParaRPr>
          </a:p>
        </p:txBody>
      </p:sp>
      <p:sp>
        <p:nvSpPr>
          <p:cNvPr id="14" name="Slide Number Placeholder 5"/>
          <p:cNvSpPr>
            <a:spLocks noGrp="1"/>
          </p:cNvSpPr>
          <p:nvPr userDrawn="1">
            <p:ph type="sldNum" sz="quarter" idx="4"/>
          </p:nvPr>
        </p:nvSpPr>
        <p:spPr bwMode="gray">
          <a:xfrm>
            <a:off x="11276011" y="6556248"/>
            <a:ext cx="381661" cy="182880"/>
          </a:xfrm>
          <a:prstGeom prst="rect">
            <a:avLst/>
          </a:prstGeom>
        </p:spPr>
        <p:txBody>
          <a:bodyPr vert="horz" wrap="none" lIns="0" tIns="0" rIns="0" bIns="0" rtlCol="0" anchor="ctr" anchorCtr="0">
            <a:noAutofit/>
          </a:bodyPr>
          <a:lstStyle>
            <a:lvl1pPr algn="r">
              <a:defRPr sz="850">
                <a:solidFill>
                  <a:srgbClr val="58595B"/>
                </a:solidFill>
              </a:defRPr>
            </a:lvl1pPr>
          </a:lstStyle>
          <a:p>
            <a:fld id="{C51EAA63-D034-42AE-91FA-B13B9518C7BE}" type="slidenum">
              <a:rPr lang="en-US" smtClean="0"/>
              <a:pPr/>
              <a:t>‹#›</a:t>
            </a:fld>
            <a:endParaRPr lang="en-US" dirty="0"/>
          </a:p>
        </p:txBody>
      </p:sp>
      <p:sp>
        <p:nvSpPr>
          <p:cNvPr id="10" name="Footer Placeholder 4">
            <a:extLst>
              <a:ext uri="{FF2B5EF4-FFF2-40B4-BE49-F238E27FC236}">
                <a16:creationId xmlns:a16="http://schemas.microsoft.com/office/drawing/2014/main" id="{F2B8949C-763D-2540-8419-C8AE4F225ECB}"/>
              </a:ext>
            </a:extLst>
          </p:cNvPr>
          <p:cNvSpPr>
            <a:spLocks noGrp="1"/>
          </p:cNvSpPr>
          <p:nvPr>
            <p:ph type="ftr" sz="quarter" idx="14"/>
          </p:nvPr>
        </p:nvSpPr>
        <p:spPr bwMode="gray">
          <a:xfrm>
            <a:off x="3008244" y="6556248"/>
            <a:ext cx="8230252" cy="182880"/>
          </a:xfrm>
        </p:spPr>
        <p:txBody>
          <a:bodyPr/>
          <a:lstStyle>
            <a:lvl1pPr>
              <a:defRPr>
                <a:solidFill>
                  <a:srgbClr val="58595B"/>
                </a:solidFill>
              </a:defRPr>
            </a:lvl1pPr>
          </a:lstStyle>
          <a:p>
            <a:r>
              <a:rPr lang="en-US"/>
              <a:t>Copyright © 2018, Oracle and/or its affiliates. All rights reserved.  </a:t>
            </a:r>
            <a:endParaRPr lang="en-US" dirty="0"/>
          </a:p>
        </p:txBody>
      </p:sp>
      <p:sp>
        <p:nvSpPr>
          <p:cNvPr id="11" name="Title Placeholder 1"/>
          <p:cNvSpPr>
            <a:spLocks noGrp="1"/>
          </p:cNvSpPr>
          <p:nvPr>
            <p:ph type="title"/>
          </p:nvPr>
        </p:nvSpPr>
        <p:spPr>
          <a:xfrm>
            <a:off x="6088147" y="548640"/>
            <a:ext cx="5574048" cy="889000"/>
          </a:xfrm>
          <a:prstGeom prst="rect">
            <a:avLst/>
          </a:prstGeom>
        </p:spPr>
        <p:txBody>
          <a:bodyPr vert="horz" lIns="0" tIns="0" rIns="0" bIns="0" rtlCol="0" anchor="b">
            <a:noAutofit/>
          </a:bodyPr>
          <a:lstStyle>
            <a:lvl1pPr>
              <a:defRPr>
                <a:solidFill>
                  <a:schemeClr val="bg1"/>
                </a:solidFill>
              </a:defRPr>
            </a:lvl1pPr>
          </a:lstStyle>
          <a:p>
            <a:r>
              <a:rPr lang="en-US" dirty="0"/>
              <a:t>Click to edit Master title style</a:t>
            </a:r>
            <a:endParaRPr dirty="0"/>
          </a:p>
        </p:txBody>
      </p:sp>
      <p:sp>
        <p:nvSpPr>
          <p:cNvPr id="9" name="Text Placeholder 2"/>
          <p:cNvSpPr>
            <a:spLocks noGrp="1"/>
          </p:cNvSpPr>
          <p:nvPr>
            <p:ph type="body" sz="quarter" idx="15"/>
          </p:nvPr>
        </p:nvSpPr>
        <p:spPr>
          <a:xfrm>
            <a:off x="6088147" y="1619925"/>
            <a:ext cx="5580000" cy="336727"/>
          </a:xfrm>
        </p:spPr>
        <p:txBody>
          <a:bodyPr vert="horz" lIns="0" tIns="0" rIns="0" bIns="0" rtlCol="0" anchor="t">
            <a:noAutofit/>
          </a:bodyPr>
          <a:lstStyle>
            <a:lvl1pPr>
              <a:defRPr lang="en-US" sz="2400" b="1" kern="3000" spc="-100" baseline="0" dirty="0" smtClean="0">
                <a:solidFill>
                  <a:srgbClr val="58595B"/>
                </a:solidFill>
                <a:latin typeface="Calibri"/>
                <a:ea typeface="+mj-ea"/>
                <a:cs typeface="Calibri"/>
              </a:defRPr>
            </a:lvl1pPr>
          </a:lstStyle>
          <a:p>
            <a:pPr lvl="0">
              <a:lnSpc>
                <a:spcPct val="80000"/>
              </a:lnSpc>
              <a:spcBef>
                <a:spcPct val="0"/>
              </a:spcBef>
            </a:pPr>
            <a:r>
              <a:rPr lang="en-US" dirty="0"/>
              <a:t>Click to edit Master text styles</a:t>
            </a:r>
          </a:p>
        </p:txBody>
      </p:sp>
      <p:sp>
        <p:nvSpPr>
          <p:cNvPr id="12" name="Text Placeholder 11">
            <a:extLst>
              <a:ext uri="{FF2B5EF4-FFF2-40B4-BE49-F238E27FC236}">
                <a16:creationId xmlns:a16="http://schemas.microsoft.com/office/drawing/2014/main" id="{406AF51B-3909-2240-A3B4-A3E714163FB5}"/>
              </a:ext>
            </a:extLst>
          </p:cNvPr>
          <p:cNvSpPr>
            <a:spLocks noGrp="1"/>
          </p:cNvSpPr>
          <p:nvPr>
            <p:ph type="body" sz="quarter" idx="16" hasCustomPrompt="1"/>
          </p:nvPr>
        </p:nvSpPr>
        <p:spPr>
          <a:xfrm>
            <a:off x="6088147" y="2306517"/>
            <a:ext cx="5580000" cy="3752128"/>
          </a:xfrm>
        </p:spPr>
        <p:txBody>
          <a:bodyPr/>
          <a:lstStyle>
            <a:lvl1pPr>
              <a:defRPr sz="1800">
                <a:solidFill>
                  <a:srgbClr val="4E5052"/>
                </a:solidFill>
              </a:defRPr>
            </a:lvl1pPr>
            <a:lvl2pPr>
              <a:defRPr sz="1800">
                <a:solidFill>
                  <a:srgbClr val="4E5052"/>
                </a:solidFill>
              </a:defRPr>
            </a:lvl2pPr>
            <a:lvl3pPr>
              <a:lnSpc>
                <a:spcPct val="100000"/>
              </a:lnSpc>
              <a:buClr>
                <a:schemeClr val="bg1"/>
              </a:buClr>
              <a:defRPr sz="2400" baseline="0">
                <a:solidFill>
                  <a:srgbClr val="58595B"/>
                </a:solidFill>
                <a:latin typeface="Calibri"/>
                <a:cs typeface="Calibri"/>
              </a:defRPr>
            </a:lvl3pPr>
            <a:lvl4pPr>
              <a:lnSpc>
                <a:spcPct val="100000"/>
              </a:lnSpc>
              <a:buClr>
                <a:schemeClr val="bg1"/>
              </a:buClr>
              <a:defRPr sz="2400">
                <a:solidFill>
                  <a:srgbClr val="58595B"/>
                </a:solidFill>
                <a:latin typeface="Calibri"/>
                <a:cs typeface="Calibri"/>
              </a:defRPr>
            </a:lvl4pPr>
            <a:lvl5pPr>
              <a:defRPr sz="2400">
                <a:solidFill>
                  <a:srgbClr val="FFFFFF"/>
                </a:solidFill>
              </a:defRPr>
            </a:lvl5pPr>
          </a:lstStyle>
          <a:p>
            <a:pPr lvl="2"/>
            <a:r>
              <a:rPr lang="en-US" dirty="0"/>
              <a:t>First level</a:t>
            </a:r>
          </a:p>
          <a:p>
            <a:pPr lvl="3"/>
            <a:r>
              <a:rPr lang="en-US" dirty="0"/>
              <a:t> Second level</a:t>
            </a:r>
          </a:p>
          <a:p>
            <a:pPr lvl="3"/>
            <a:endParaRPr lang="en-US" dirty="0"/>
          </a:p>
          <a:p>
            <a:pPr lvl="3"/>
            <a:endParaRPr lang="en-US" dirty="0"/>
          </a:p>
        </p:txBody>
      </p:sp>
      <p:pic>
        <p:nvPicPr>
          <p:cNvPr id="13" name="Picture 12" descr="Oracle logo in white on red staging background" title="Oracle red badge logo"/>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30352" y="6263640"/>
            <a:ext cx="1625138" cy="594360"/>
          </a:xfrm>
          <a:prstGeom prst="rect">
            <a:avLst/>
          </a:prstGeom>
        </p:spPr>
      </p:pic>
    </p:spTree>
    <p:extLst>
      <p:ext uri="{BB962C8B-B14F-4D97-AF65-F5344CB8AC3E}">
        <p14:creationId xmlns:p14="http://schemas.microsoft.com/office/powerpoint/2010/main" val="205807989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25_Text Page_Blue">
    <p:spTree>
      <p:nvGrpSpPr>
        <p:cNvPr id="1" name=""/>
        <p:cNvGrpSpPr/>
        <p:nvPr/>
      </p:nvGrpSpPr>
      <p:grpSpPr>
        <a:xfrm>
          <a:off x="0" y="0"/>
          <a:ext cx="0" cy="0"/>
          <a:chOff x="0" y="0"/>
          <a:chExt cx="0" cy="0"/>
        </a:xfrm>
      </p:grpSpPr>
      <p:grpSp>
        <p:nvGrpSpPr>
          <p:cNvPr id="32" name="Group 31"/>
          <p:cNvGrpSpPr/>
          <p:nvPr userDrawn="1"/>
        </p:nvGrpSpPr>
        <p:grpSpPr>
          <a:xfrm>
            <a:off x="10776723" y="2948378"/>
            <a:ext cx="1424196" cy="3909622"/>
            <a:chOff x="10277089" y="1610010"/>
            <a:chExt cx="1911736" cy="5247990"/>
          </a:xfrm>
        </p:grpSpPr>
        <p:sp>
          <p:nvSpPr>
            <p:cNvPr id="24" name="Parallelogram 15">
              <a:extLst>
                <a:ext uri="{FF2B5EF4-FFF2-40B4-BE49-F238E27FC236}">
                  <a16:creationId xmlns:a16="http://schemas.microsoft.com/office/drawing/2014/main" id="{767F90EE-38CE-1449-BDB0-9DD04834E905}"/>
                </a:ext>
              </a:extLst>
            </p:cNvPr>
            <p:cNvSpPr/>
            <p:nvPr userDrawn="1"/>
          </p:nvSpPr>
          <p:spPr>
            <a:xfrm rot="10800000">
              <a:off x="10277089" y="1610010"/>
              <a:ext cx="1911735" cy="5247989"/>
            </a:xfrm>
            <a:custGeom>
              <a:avLst/>
              <a:gdLst>
                <a:gd name="connsiteX0" fmla="*/ 0 w 12902030"/>
                <a:gd name="connsiteY0" fmla="*/ 3478508 h 3478508"/>
                <a:gd name="connsiteX1" fmla="*/ 2265135 w 12902030"/>
                <a:gd name="connsiteY1" fmla="*/ 0 h 3478508"/>
                <a:gd name="connsiteX2" fmla="*/ 12902030 w 12902030"/>
                <a:gd name="connsiteY2" fmla="*/ 0 h 3478508"/>
                <a:gd name="connsiteX3" fmla="*/ 10636895 w 12902030"/>
                <a:gd name="connsiteY3" fmla="*/ 3478508 h 3478508"/>
                <a:gd name="connsiteX4" fmla="*/ 0 w 12902030"/>
                <a:gd name="connsiteY4" fmla="*/ 3478508 h 3478508"/>
                <a:gd name="connsiteX0" fmla="*/ 8395937 w 10636895"/>
                <a:gd name="connsiteY0" fmla="*/ 3436945 h 3478508"/>
                <a:gd name="connsiteX1" fmla="*/ 0 w 10636895"/>
                <a:gd name="connsiteY1" fmla="*/ 0 h 3478508"/>
                <a:gd name="connsiteX2" fmla="*/ 10636895 w 10636895"/>
                <a:gd name="connsiteY2" fmla="*/ 0 h 3478508"/>
                <a:gd name="connsiteX3" fmla="*/ 8371760 w 10636895"/>
                <a:gd name="connsiteY3" fmla="*/ 3478508 h 3478508"/>
                <a:gd name="connsiteX4" fmla="*/ 8395937 w 10636895"/>
                <a:gd name="connsiteY4" fmla="*/ 3436945 h 3478508"/>
                <a:gd name="connsiteX0" fmla="*/ 8376887 w 10636895"/>
                <a:gd name="connsiteY0" fmla="*/ 3432183 h 3478508"/>
                <a:gd name="connsiteX1" fmla="*/ 0 w 10636895"/>
                <a:gd name="connsiteY1" fmla="*/ 0 h 3478508"/>
                <a:gd name="connsiteX2" fmla="*/ 10636895 w 10636895"/>
                <a:gd name="connsiteY2" fmla="*/ 0 h 3478508"/>
                <a:gd name="connsiteX3" fmla="*/ 8371760 w 10636895"/>
                <a:gd name="connsiteY3" fmla="*/ 3478508 h 3478508"/>
                <a:gd name="connsiteX4" fmla="*/ 8376887 w 10636895"/>
                <a:gd name="connsiteY4" fmla="*/ 3432183 h 3478508"/>
                <a:gd name="connsiteX0" fmla="*/ 6610 w 2266618"/>
                <a:gd name="connsiteY0" fmla="*/ 3455629 h 3501954"/>
                <a:gd name="connsiteX1" fmla="*/ 0 w 2266618"/>
                <a:gd name="connsiteY1" fmla="*/ 0 h 3501954"/>
                <a:gd name="connsiteX2" fmla="*/ 2266618 w 2266618"/>
                <a:gd name="connsiteY2" fmla="*/ 23446 h 3501954"/>
                <a:gd name="connsiteX3" fmla="*/ 1483 w 2266618"/>
                <a:gd name="connsiteY3" fmla="*/ 3501954 h 3501954"/>
                <a:gd name="connsiteX4" fmla="*/ 6610 w 2266618"/>
                <a:gd name="connsiteY4" fmla="*/ 3455629 h 3501954"/>
                <a:gd name="connsiteX0" fmla="*/ 10342 w 2270350"/>
                <a:gd name="connsiteY0" fmla="*/ 3432183 h 3478508"/>
                <a:gd name="connsiteX1" fmla="*/ 0 w 2270350"/>
                <a:gd name="connsiteY1" fmla="*/ 6412 h 3478508"/>
                <a:gd name="connsiteX2" fmla="*/ 2270350 w 2270350"/>
                <a:gd name="connsiteY2" fmla="*/ 0 h 3478508"/>
                <a:gd name="connsiteX3" fmla="*/ 5215 w 2270350"/>
                <a:gd name="connsiteY3" fmla="*/ 3478508 h 3478508"/>
                <a:gd name="connsiteX4" fmla="*/ 10342 w 2270350"/>
                <a:gd name="connsiteY4" fmla="*/ 3432183 h 3478508"/>
                <a:gd name="connsiteX0" fmla="*/ 5127 w 2265135"/>
                <a:gd name="connsiteY0" fmla="*/ 3432183 h 3478508"/>
                <a:gd name="connsiteX1" fmla="*/ 2250 w 2265135"/>
                <a:gd name="connsiteY1" fmla="*/ 2680 h 3478508"/>
                <a:gd name="connsiteX2" fmla="*/ 2265135 w 2265135"/>
                <a:gd name="connsiteY2" fmla="*/ 0 h 3478508"/>
                <a:gd name="connsiteX3" fmla="*/ 0 w 2265135"/>
                <a:gd name="connsiteY3" fmla="*/ 3478508 h 3478508"/>
                <a:gd name="connsiteX4" fmla="*/ 5127 w 2265135"/>
                <a:gd name="connsiteY4" fmla="*/ 3432183 h 3478508"/>
                <a:gd name="connsiteX0" fmla="*/ 17806 w 2277814"/>
                <a:gd name="connsiteY0" fmla="*/ 3432183 h 3478508"/>
                <a:gd name="connsiteX1" fmla="*/ 0 w 2277814"/>
                <a:gd name="connsiteY1" fmla="*/ 2680 h 3478508"/>
                <a:gd name="connsiteX2" fmla="*/ 2277814 w 2277814"/>
                <a:gd name="connsiteY2" fmla="*/ 0 h 3478508"/>
                <a:gd name="connsiteX3" fmla="*/ 12679 w 2277814"/>
                <a:gd name="connsiteY3" fmla="*/ 3478508 h 3478508"/>
                <a:gd name="connsiteX4" fmla="*/ 17806 w 2277814"/>
                <a:gd name="connsiteY4" fmla="*/ 3432183 h 3478508"/>
                <a:gd name="connsiteX0" fmla="*/ 24156 w 2284164"/>
                <a:gd name="connsiteY0" fmla="*/ 3432183 h 3478508"/>
                <a:gd name="connsiteX1" fmla="*/ 0 w 2284164"/>
                <a:gd name="connsiteY1" fmla="*/ 2680 h 3478508"/>
                <a:gd name="connsiteX2" fmla="*/ 2284164 w 2284164"/>
                <a:gd name="connsiteY2" fmla="*/ 0 h 3478508"/>
                <a:gd name="connsiteX3" fmla="*/ 19029 w 2284164"/>
                <a:gd name="connsiteY3" fmla="*/ 3478508 h 3478508"/>
                <a:gd name="connsiteX4" fmla="*/ 24156 w 2284164"/>
                <a:gd name="connsiteY4" fmla="*/ 3432183 h 3478508"/>
                <a:gd name="connsiteX0" fmla="*/ 20981 w 2280989"/>
                <a:gd name="connsiteY0" fmla="*/ 3435853 h 3482178"/>
                <a:gd name="connsiteX1" fmla="*/ 0 w 2280989"/>
                <a:gd name="connsiteY1" fmla="*/ 0 h 3482178"/>
                <a:gd name="connsiteX2" fmla="*/ 2280989 w 2280989"/>
                <a:gd name="connsiteY2" fmla="*/ 3670 h 3482178"/>
                <a:gd name="connsiteX3" fmla="*/ 15854 w 2280989"/>
                <a:gd name="connsiteY3" fmla="*/ 3482178 h 3482178"/>
                <a:gd name="connsiteX4" fmla="*/ 20981 w 2280989"/>
                <a:gd name="connsiteY4" fmla="*/ 3435853 h 3482178"/>
                <a:gd name="connsiteX0" fmla="*/ 1931 w 2280989"/>
                <a:gd name="connsiteY0" fmla="*/ 3477128 h 3482178"/>
                <a:gd name="connsiteX1" fmla="*/ 0 w 2280989"/>
                <a:gd name="connsiteY1" fmla="*/ 0 h 3482178"/>
                <a:gd name="connsiteX2" fmla="*/ 2280989 w 2280989"/>
                <a:gd name="connsiteY2" fmla="*/ 3670 h 3482178"/>
                <a:gd name="connsiteX3" fmla="*/ 15854 w 2280989"/>
                <a:gd name="connsiteY3" fmla="*/ 3482178 h 3482178"/>
                <a:gd name="connsiteX4" fmla="*/ 1931 w 2280989"/>
                <a:gd name="connsiteY4" fmla="*/ 3477128 h 3482178"/>
                <a:gd name="connsiteX0" fmla="*/ 1931 w 2280989"/>
                <a:gd name="connsiteY0" fmla="*/ 5058707 h 5058708"/>
                <a:gd name="connsiteX1" fmla="*/ 0 w 2280989"/>
                <a:gd name="connsiteY1" fmla="*/ 0 h 5058708"/>
                <a:gd name="connsiteX2" fmla="*/ 2280989 w 2280989"/>
                <a:gd name="connsiteY2" fmla="*/ 3670 h 5058708"/>
                <a:gd name="connsiteX3" fmla="*/ 15854 w 2280989"/>
                <a:gd name="connsiteY3" fmla="*/ 3482178 h 5058708"/>
                <a:gd name="connsiteX4" fmla="*/ 1931 w 2280989"/>
                <a:gd name="connsiteY4" fmla="*/ 5058707 h 5058708"/>
                <a:gd name="connsiteX0" fmla="*/ 34348 w 2313406"/>
                <a:gd name="connsiteY0" fmla="*/ 5058707 h 6309849"/>
                <a:gd name="connsiteX1" fmla="*/ 32417 w 2313406"/>
                <a:gd name="connsiteY1" fmla="*/ 0 h 6309849"/>
                <a:gd name="connsiteX2" fmla="*/ 2313406 w 2313406"/>
                <a:gd name="connsiteY2" fmla="*/ 3670 h 6309849"/>
                <a:gd name="connsiteX3" fmla="*/ 348 w 2313406"/>
                <a:gd name="connsiteY3" fmla="*/ 6309849 h 6309849"/>
                <a:gd name="connsiteX4" fmla="*/ 34348 w 2313406"/>
                <a:gd name="connsiteY4" fmla="*/ 5058707 h 6309849"/>
                <a:gd name="connsiteX0" fmla="*/ 1931 w 2280989"/>
                <a:gd name="connsiteY0" fmla="*/ 5058707 h 6321831"/>
                <a:gd name="connsiteX1" fmla="*/ 0 w 2280989"/>
                <a:gd name="connsiteY1" fmla="*/ 0 h 6321831"/>
                <a:gd name="connsiteX2" fmla="*/ 2280989 w 2280989"/>
                <a:gd name="connsiteY2" fmla="*/ 3670 h 6321831"/>
                <a:gd name="connsiteX3" fmla="*/ 3873 w 2280989"/>
                <a:gd name="connsiteY3" fmla="*/ 6321831 h 6321831"/>
                <a:gd name="connsiteX4" fmla="*/ 1931 w 2280989"/>
                <a:gd name="connsiteY4" fmla="*/ 5058707 h 6321831"/>
                <a:gd name="connsiteX0" fmla="*/ 10763 w 2289821"/>
                <a:gd name="connsiteY0" fmla="*/ 5058707 h 6285886"/>
                <a:gd name="connsiteX1" fmla="*/ 8832 w 2289821"/>
                <a:gd name="connsiteY1" fmla="*/ 0 h 6285886"/>
                <a:gd name="connsiteX2" fmla="*/ 2289821 w 2289821"/>
                <a:gd name="connsiteY2" fmla="*/ 3670 h 6285886"/>
                <a:gd name="connsiteX3" fmla="*/ 725 w 2289821"/>
                <a:gd name="connsiteY3" fmla="*/ 6285886 h 6285886"/>
                <a:gd name="connsiteX4" fmla="*/ 10763 w 2289821"/>
                <a:gd name="connsiteY4" fmla="*/ 5058707 h 6285886"/>
                <a:gd name="connsiteX0" fmla="*/ 10763 w 2289821"/>
                <a:gd name="connsiteY0" fmla="*/ 6268855 h 6285886"/>
                <a:gd name="connsiteX1" fmla="*/ 8832 w 2289821"/>
                <a:gd name="connsiteY1" fmla="*/ 0 h 6285886"/>
                <a:gd name="connsiteX2" fmla="*/ 2289821 w 2289821"/>
                <a:gd name="connsiteY2" fmla="*/ 3670 h 6285886"/>
                <a:gd name="connsiteX3" fmla="*/ 725 w 2289821"/>
                <a:gd name="connsiteY3" fmla="*/ 6285886 h 6285886"/>
                <a:gd name="connsiteX4" fmla="*/ 10763 w 2289821"/>
                <a:gd name="connsiteY4" fmla="*/ 6268855 h 62858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9821" h="6285886">
                  <a:moveTo>
                    <a:pt x="10763" y="6268855"/>
                  </a:moveTo>
                  <a:cubicBezTo>
                    <a:pt x="8560" y="5116979"/>
                    <a:pt x="11035" y="1151876"/>
                    <a:pt x="8832" y="0"/>
                  </a:cubicBezTo>
                  <a:lnTo>
                    <a:pt x="2289821" y="3670"/>
                  </a:lnTo>
                  <a:lnTo>
                    <a:pt x="725" y="6285886"/>
                  </a:lnTo>
                  <a:cubicBezTo>
                    <a:pt x="-3916" y="6284203"/>
                    <a:pt x="15404" y="6270538"/>
                    <a:pt x="10763" y="6268855"/>
                  </a:cubicBezTo>
                  <a:close/>
                </a:path>
              </a:pathLst>
            </a:custGeom>
            <a:gradFill>
              <a:gsLst>
                <a:gs pos="0">
                  <a:schemeClr val="accent1">
                    <a:lumMod val="75000"/>
                    <a:alpha val="20000"/>
                  </a:schemeClr>
                </a:gs>
                <a:gs pos="100000">
                  <a:schemeClr val="accent1">
                    <a:alpha val="3000"/>
                  </a:schemeClr>
                </a:gs>
              </a:gsLst>
              <a:lin ang="5400000" scaled="0"/>
            </a:gra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2" tIns="45707" rIns="91412" bIns="45707" numCol="1" spcCol="0" rtlCol="0" fromWordArt="0" anchor="ctr" anchorCtr="0" forceAA="0" compatLnSpc="1">
              <a:prstTxWarp prst="textNoShape">
                <a:avLst/>
              </a:prstTxWarp>
              <a:noAutofit/>
            </a:bodyPr>
            <a:lstStyle/>
            <a:p>
              <a:pPr algn="ctr">
                <a:lnSpc>
                  <a:spcPct val="90000"/>
                </a:lnSpc>
              </a:pPr>
              <a:endParaRPr lang="en-US" sz="2799" dirty="0">
                <a:solidFill>
                  <a:srgbClr val="FFFFFF"/>
                </a:solidFill>
              </a:endParaRPr>
            </a:p>
          </p:txBody>
        </p:sp>
        <p:sp>
          <p:nvSpPr>
            <p:cNvPr id="20" name="Parallelogram 15">
              <a:extLst>
                <a:ext uri="{FF2B5EF4-FFF2-40B4-BE49-F238E27FC236}">
                  <a16:creationId xmlns:a16="http://schemas.microsoft.com/office/drawing/2014/main" id="{767F90EE-38CE-1449-BDB0-9DD04834E905}"/>
                </a:ext>
              </a:extLst>
            </p:cNvPr>
            <p:cNvSpPr/>
            <p:nvPr userDrawn="1"/>
          </p:nvSpPr>
          <p:spPr>
            <a:xfrm rot="10800000">
              <a:off x="10764783" y="2948799"/>
              <a:ext cx="1424042" cy="3909201"/>
            </a:xfrm>
            <a:custGeom>
              <a:avLst/>
              <a:gdLst>
                <a:gd name="connsiteX0" fmla="*/ 0 w 12902030"/>
                <a:gd name="connsiteY0" fmla="*/ 3478508 h 3478508"/>
                <a:gd name="connsiteX1" fmla="*/ 2265135 w 12902030"/>
                <a:gd name="connsiteY1" fmla="*/ 0 h 3478508"/>
                <a:gd name="connsiteX2" fmla="*/ 12902030 w 12902030"/>
                <a:gd name="connsiteY2" fmla="*/ 0 h 3478508"/>
                <a:gd name="connsiteX3" fmla="*/ 10636895 w 12902030"/>
                <a:gd name="connsiteY3" fmla="*/ 3478508 h 3478508"/>
                <a:gd name="connsiteX4" fmla="*/ 0 w 12902030"/>
                <a:gd name="connsiteY4" fmla="*/ 3478508 h 3478508"/>
                <a:gd name="connsiteX0" fmla="*/ 8395937 w 10636895"/>
                <a:gd name="connsiteY0" fmla="*/ 3436945 h 3478508"/>
                <a:gd name="connsiteX1" fmla="*/ 0 w 10636895"/>
                <a:gd name="connsiteY1" fmla="*/ 0 h 3478508"/>
                <a:gd name="connsiteX2" fmla="*/ 10636895 w 10636895"/>
                <a:gd name="connsiteY2" fmla="*/ 0 h 3478508"/>
                <a:gd name="connsiteX3" fmla="*/ 8371760 w 10636895"/>
                <a:gd name="connsiteY3" fmla="*/ 3478508 h 3478508"/>
                <a:gd name="connsiteX4" fmla="*/ 8395937 w 10636895"/>
                <a:gd name="connsiteY4" fmla="*/ 3436945 h 3478508"/>
                <a:gd name="connsiteX0" fmla="*/ 8376887 w 10636895"/>
                <a:gd name="connsiteY0" fmla="*/ 3432183 h 3478508"/>
                <a:gd name="connsiteX1" fmla="*/ 0 w 10636895"/>
                <a:gd name="connsiteY1" fmla="*/ 0 h 3478508"/>
                <a:gd name="connsiteX2" fmla="*/ 10636895 w 10636895"/>
                <a:gd name="connsiteY2" fmla="*/ 0 h 3478508"/>
                <a:gd name="connsiteX3" fmla="*/ 8371760 w 10636895"/>
                <a:gd name="connsiteY3" fmla="*/ 3478508 h 3478508"/>
                <a:gd name="connsiteX4" fmla="*/ 8376887 w 10636895"/>
                <a:gd name="connsiteY4" fmla="*/ 3432183 h 3478508"/>
                <a:gd name="connsiteX0" fmla="*/ 6610 w 2266618"/>
                <a:gd name="connsiteY0" fmla="*/ 3455629 h 3501954"/>
                <a:gd name="connsiteX1" fmla="*/ 0 w 2266618"/>
                <a:gd name="connsiteY1" fmla="*/ 0 h 3501954"/>
                <a:gd name="connsiteX2" fmla="*/ 2266618 w 2266618"/>
                <a:gd name="connsiteY2" fmla="*/ 23446 h 3501954"/>
                <a:gd name="connsiteX3" fmla="*/ 1483 w 2266618"/>
                <a:gd name="connsiteY3" fmla="*/ 3501954 h 3501954"/>
                <a:gd name="connsiteX4" fmla="*/ 6610 w 2266618"/>
                <a:gd name="connsiteY4" fmla="*/ 3455629 h 3501954"/>
                <a:gd name="connsiteX0" fmla="*/ 10342 w 2270350"/>
                <a:gd name="connsiteY0" fmla="*/ 3432183 h 3478508"/>
                <a:gd name="connsiteX1" fmla="*/ 0 w 2270350"/>
                <a:gd name="connsiteY1" fmla="*/ 6412 h 3478508"/>
                <a:gd name="connsiteX2" fmla="*/ 2270350 w 2270350"/>
                <a:gd name="connsiteY2" fmla="*/ 0 h 3478508"/>
                <a:gd name="connsiteX3" fmla="*/ 5215 w 2270350"/>
                <a:gd name="connsiteY3" fmla="*/ 3478508 h 3478508"/>
                <a:gd name="connsiteX4" fmla="*/ 10342 w 2270350"/>
                <a:gd name="connsiteY4" fmla="*/ 3432183 h 3478508"/>
                <a:gd name="connsiteX0" fmla="*/ 5127 w 2265135"/>
                <a:gd name="connsiteY0" fmla="*/ 3432183 h 3478508"/>
                <a:gd name="connsiteX1" fmla="*/ 2250 w 2265135"/>
                <a:gd name="connsiteY1" fmla="*/ 2680 h 3478508"/>
                <a:gd name="connsiteX2" fmla="*/ 2265135 w 2265135"/>
                <a:gd name="connsiteY2" fmla="*/ 0 h 3478508"/>
                <a:gd name="connsiteX3" fmla="*/ 0 w 2265135"/>
                <a:gd name="connsiteY3" fmla="*/ 3478508 h 3478508"/>
                <a:gd name="connsiteX4" fmla="*/ 5127 w 2265135"/>
                <a:gd name="connsiteY4" fmla="*/ 3432183 h 3478508"/>
                <a:gd name="connsiteX0" fmla="*/ 17806 w 2277814"/>
                <a:gd name="connsiteY0" fmla="*/ 3432183 h 3478508"/>
                <a:gd name="connsiteX1" fmla="*/ 0 w 2277814"/>
                <a:gd name="connsiteY1" fmla="*/ 2680 h 3478508"/>
                <a:gd name="connsiteX2" fmla="*/ 2277814 w 2277814"/>
                <a:gd name="connsiteY2" fmla="*/ 0 h 3478508"/>
                <a:gd name="connsiteX3" fmla="*/ 12679 w 2277814"/>
                <a:gd name="connsiteY3" fmla="*/ 3478508 h 3478508"/>
                <a:gd name="connsiteX4" fmla="*/ 17806 w 2277814"/>
                <a:gd name="connsiteY4" fmla="*/ 3432183 h 3478508"/>
                <a:gd name="connsiteX0" fmla="*/ 24156 w 2284164"/>
                <a:gd name="connsiteY0" fmla="*/ 3432183 h 3478508"/>
                <a:gd name="connsiteX1" fmla="*/ 0 w 2284164"/>
                <a:gd name="connsiteY1" fmla="*/ 2680 h 3478508"/>
                <a:gd name="connsiteX2" fmla="*/ 2284164 w 2284164"/>
                <a:gd name="connsiteY2" fmla="*/ 0 h 3478508"/>
                <a:gd name="connsiteX3" fmla="*/ 19029 w 2284164"/>
                <a:gd name="connsiteY3" fmla="*/ 3478508 h 3478508"/>
                <a:gd name="connsiteX4" fmla="*/ 24156 w 2284164"/>
                <a:gd name="connsiteY4" fmla="*/ 3432183 h 3478508"/>
                <a:gd name="connsiteX0" fmla="*/ 20981 w 2280989"/>
                <a:gd name="connsiteY0" fmla="*/ 3435853 h 3482178"/>
                <a:gd name="connsiteX1" fmla="*/ 0 w 2280989"/>
                <a:gd name="connsiteY1" fmla="*/ 0 h 3482178"/>
                <a:gd name="connsiteX2" fmla="*/ 2280989 w 2280989"/>
                <a:gd name="connsiteY2" fmla="*/ 3670 h 3482178"/>
                <a:gd name="connsiteX3" fmla="*/ 15854 w 2280989"/>
                <a:gd name="connsiteY3" fmla="*/ 3482178 h 3482178"/>
                <a:gd name="connsiteX4" fmla="*/ 20981 w 2280989"/>
                <a:gd name="connsiteY4" fmla="*/ 3435853 h 3482178"/>
                <a:gd name="connsiteX0" fmla="*/ 1931 w 2280989"/>
                <a:gd name="connsiteY0" fmla="*/ 3477128 h 3482178"/>
                <a:gd name="connsiteX1" fmla="*/ 0 w 2280989"/>
                <a:gd name="connsiteY1" fmla="*/ 0 h 3482178"/>
                <a:gd name="connsiteX2" fmla="*/ 2280989 w 2280989"/>
                <a:gd name="connsiteY2" fmla="*/ 3670 h 3482178"/>
                <a:gd name="connsiteX3" fmla="*/ 15854 w 2280989"/>
                <a:gd name="connsiteY3" fmla="*/ 3482178 h 3482178"/>
                <a:gd name="connsiteX4" fmla="*/ 1931 w 2280989"/>
                <a:gd name="connsiteY4" fmla="*/ 3477128 h 3482178"/>
                <a:gd name="connsiteX0" fmla="*/ 1931 w 2280989"/>
                <a:gd name="connsiteY0" fmla="*/ 5058707 h 5058708"/>
                <a:gd name="connsiteX1" fmla="*/ 0 w 2280989"/>
                <a:gd name="connsiteY1" fmla="*/ 0 h 5058708"/>
                <a:gd name="connsiteX2" fmla="*/ 2280989 w 2280989"/>
                <a:gd name="connsiteY2" fmla="*/ 3670 h 5058708"/>
                <a:gd name="connsiteX3" fmla="*/ 15854 w 2280989"/>
                <a:gd name="connsiteY3" fmla="*/ 3482178 h 5058708"/>
                <a:gd name="connsiteX4" fmla="*/ 1931 w 2280989"/>
                <a:gd name="connsiteY4" fmla="*/ 5058707 h 5058708"/>
                <a:gd name="connsiteX0" fmla="*/ 34348 w 2313406"/>
                <a:gd name="connsiteY0" fmla="*/ 5058707 h 6309849"/>
                <a:gd name="connsiteX1" fmla="*/ 32417 w 2313406"/>
                <a:gd name="connsiteY1" fmla="*/ 0 h 6309849"/>
                <a:gd name="connsiteX2" fmla="*/ 2313406 w 2313406"/>
                <a:gd name="connsiteY2" fmla="*/ 3670 h 6309849"/>
                <a:gd name="connsiteX3" fmla="*/ 348 w 2313406"/>
                <a:gd name="connsiteY3" fmla="*/ 6309849 h 6309849"/>
                <a:gd name="connsiteX4" fmla="*/ 34348 w 2313406"/>
                <a:gd name="connsiteY4" fmla="*/ 5058707 h 6309849"/>
                <a:gd name="connsiteX0" fmla="*/ 1931 w 2280989"/>
                <a:gd name="connsiteY0" fmla="*/ 5058707 h 6321831"/>
                <a:gd name="connsiteX1" fmla="*/ 0 w 2280989"/>
                <a:gd name="connsiteY1" fmla="*/ 0 h 6321831"/>
                <a:gd name="connsiteX2" fmla="*/ 2280989 w 2280989"/>
                <a:gd name="connsiteY2" fmla="*/ 3670 h 6321831"/>
                <a:gd name="connsiteX3" fmla="*/ 3873 w 2280989"/>
                <a:gd name="connsiteY3" fmla="*/ 6321831 h 6321831"/>
                <a:gd name="connsiteX4" fmla="*/ 1931 w 2280989"/>
                <a:gd name="connsiteY4" fmla="*/ 5058707 h 6321831"/>
                <a:gd name="connsiteX0" fmla="*/ 10763 w 2289821"/>
                <a:gd name="connsiteY0" fmla="*/ 5058707 h 6285886"/>
                <a:gd name="connsiteX1" fmla="*/ 8832 w 2289821"/>
                <a:gd name="connsiteY1" fmla="*/ 0 h 6285886"/>
                <a:gd name="connsiteX2" fmla="*/ 2289821 w 2289821"/>
                <a:gd name="connsiteY2" fmla="*/ 3670 h 6285886"/>
                <a:gd name="connsiteX3" fmla="*/ 725 w 2289821"/>
                <a:gd name="connsiteY3" fmla="*/ 6285886 h 6285886"/>
                <a:gd name="connsiteX4" fmla="*/ 10763 w 2289821"/>
                <a:gd name="connsiteY4" fmla="*/ 5058707 h 6285886"/>
                <a:gd name="connsiteX0" fmla="*/ 10763 w 2289821"/>
                <a:gd name="connsiteY0" fmla="*/ 6268855 h 6285886"/>
                <a:gd name="connsiteX1" fmla="*/ 8832 w 2289821"/>
                <a:gd name="connsiteY1" fmla="*/ 0 h 6285886"/>
                <a:gd name="connsiteX2" fmla="*/ 2289821 w 2289821"/>
                <a:gd name="connsiteY2" fmla="*/ 3670 h 6285886"/>
                <a:gd name="connsiteX3" fmla="*/ 725 w 2289821"/>
                <a:gd name="connsiteY3" fmla="*/ 6285886 h 6285886"/>
                <a:gd name="connsiteX4" fmla="*/ 10763 w 2289821"/>
                <a:gd name="connsiteY4" fmla="*/ 6268855 h 62858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9821" h="6285886">
                  <a:moveTo>
                    <a:pt x="10763" y="6268855"/>
                  </a:moveTo>
                  <a:cubicBezTo>
                    <a:pt x="8560" y="5116979"/>
                    <a:pt x="11035" y="1151876"/>
                    <a:pt x="8832" y="0"/>
                  </a:cubicBezTo>
                  <a:lnTo>
                    <a:pt x="2289821" y="3670"/>
                  </a:lnTo>
                  <a:lnTo>
                    <a:pt x="725" y="6285886"/>
                  </a:lnTo>
                  <a:cubicBezTo>
                    <a:pt x="-3916" y="6284203"/>
                    <a:pt x="15404" y="6270538"/>
                    <a:pt x="10763" y="6268855"/>
                  </a:cubicBezTo>
                  <a:close/>
                </a:path>
              </a:pathLst>
            </a:custGeom>
            <a:gradFill>
              <a:gsLst>
                <a:gs pos="0">
                  <a:schemeClr val="accent1">
                    <a:lumMod val="75000"/>
                    <a:alpha val="20000"/>
                  </a:schemeClr>
                </a:gs>
                <a:gs pos="100000">
                  <a:schemeClr val="accent1">
                    <a:alpha val="5000"/>
                  </a:schemeClr>
                </a:gs>
              </a:gsLst>
              <a:lin ang="5400000" scaled="0"/>
            </a:gra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2" tIns="45707" rIns="91412" bIns="45707" numCol="1" spcCol="0" rtlCol="0" fromWordArt="0" anchor="ctr" anchorCtr="0" forceAA="0" compatLnSpc="1">
              <a:prstTxWarp prst="textNoShape">
                <a:avLst/>
              </a:prstTxWarp>
              <a:noAutofit/>
            </a:bodyPr>
            <a:lstStyle/>
            <a:p>
              <a:pPr algn="ctr">
                <a:lnSpc>
                  <a:spcPct val="90000"/>
                </a:lnSpc>
              </a:pPr>
              <a:endParaRPr lang="en-US" sz="2799" dirty="0">
                <a:solidFill>
                  <a:srgbClr val="FFFFFF"/>
                </a:solidFill>
              </a:endParaRPr>
            </a:p>
          </p:txBody>
        </p:sp>
      </p:grpSp>
      <p:pic>
        <p:nvPicPr>
          <p:cNvPr id="9" name="Picture 8">
            <a:extLst>
              <a:ext uri="{FF2B5EF4-FFF2-40B4-BE49-F238E27FC236}">
                <a16:creationId xmlns:a16="http://schemas.microsoft.com/office/drawing/2014/main" id="{AD5EFFFA-CE6F-0F45-9492-3556CE9387EA}"/>
              </a:ext>
            </a:extLst>
          </p:cNvPr>
          <p:cNvPicPr>
            <a:picLocks noChangeAspect="1"/>
          </p:cNvPicPr>
          <p:nvPr userDrawn="1"/>
        </p:nvPicPr>
        <p:blipFill rotWithShape="1">
          <a:blip r:embed="rId2" cstate="email">
            <a:alphaModFix amt="20000"/>
            <a:extLst>
              <a:ext uri="{28A0092B-C50C-407E-A947-70E740481C1C}">
                <a14:useLocalDpi xmlns:a14="http://schemas.microsoft.com/office/drawing/2010/main"/>
              </a:ext>
            </a:extLst>
          </a:blip>
          <a:srcRect/>
          <a:stretch/>
        </p:blipFill>
        <p:spPr>
          <a:xfrm>
            <a:off x="0" y="-6050"/>
            <a:ext cx="1280489" cy="2558146"/>
          </a:xfrm>
          <a:prstGeom prst="rect">
            <a:avLst/>
          </a:prstGeom>
        </p:spPr>
      </p:pic>
      <p:sp>
        <p:nvSpPr>
          <p:cNvPr id="13" name="Title 6">
            <a:extLst>
              <a:ext uri="{FF2B5EF4-FFF2-40B4-BE49-F238E27FC236}">
                <a16:creationId xmlns:a16="http://schemas.microsoft.com/office/drawing/2014/main" id="{2394AD5B-EDB1-1C41-9293-C1EF57CACA72}"/>
              </a:ext>
            </a:extLst>
          </p:cNvPr>
          <p:cNvSpPr>
            <a:spLocks noGrp="1"/>
          </p:cNvSpPr>
          <p:nvPr userDrawn="1">
            <p:ph type="title"/>
          </p:nvPr>
        </p:nvSpPr>
        <p:spPr>
          <a:xfrm>
            <a:off x="531812" y="548640"/>
            <a:ext cx="11125200" cy="889000"/>
          </a:xfrm>
        </p:spPr>
        <p:txBody>
          <a:bodyPr anchor="b"/>
          <a:lstStyle>
            <a:lvl1pPr>
              <a:defRPr>
                <a:solidFill>
                  <a:srgbClr val="4E5052"/>
                </a:solidFill>
              </a:defRPr>
            </a:lvl1pPr>
          </a:lstStyle>
          <a:p>
            <a:endParaRPr dirty="0"/>
          </a:p>
        </p:txBody>
      </p:sp>
      <p:sp>
        <p:nvSpPr>
          <p:cNvPr id="5" name="Slide Number Placeholder 4"/>
          <p:cNvSpPr>
            <a:spLocks noGrp="1"/>
          </p:cNvSpPr>
          <p:nvPr userDrawn="1">
            <p:ph type="sldNum" sz="quarter" idx="12"/>
          </p:nvPr>
        </p:nvSpPr>
        <p:spPr/>
        <p:txBody>
          <a:bodyPr/>
          <a:lstStyle>
            <a:lvl1pPr>
              <a:defRPr>
                <a:solidFill>
                  <a:srgbClr val="4E5052"/>
                </a:solidFill>
              </a:defRPr>
            </a:lvl1pPr>
          </a:lstStyle>
          <a:p>
            <a:fld id="{C51EAA63-D034-42AE-91FA-B13B9518C7BE}" type="slidenum">
              <a:rPr lang="en-US" smtClean="0"/>
              <a:pPr/>
              <a:t>‹#›</a:t>
            </a:fld>
            <a:endParaRPr lang="en-US" dirty="0"/>
          </a:p>
        </p:txBody>
      </p:sp>
      <p:sp>
        <p:nvSpPr>
          <p:cNvPr id="17" name="Footer Placeholder 16">
            <a:extLst>
              <a:ext uri="{FF2B5EF4-FFF2-40B4-BE49-F238E27FC236}">
                <a16:creationId xmlns:a16="http://schemas.microsoft.com/office/drawing/2014/main" id="{9B59A3FD-949D-CC4A-8AA9-F99C1A50D3FD}"/>
              </a:ext>
            </a:extLst>
          </p:cNvPr>
          <p:cNvSpPr>
            <a:spLocks noGrp="1"/>
          </p:cNvSpPr>
          <p:nvPr userDrawn="1">
            <p:ph type="ftr" sz="quarter" idx="15"/>
          </p:nvPr>
        </p:nvSpPr>
        <p:spPr>
          <a:xfrm>
            <a:off x="3008243" y="6556248"/>
            <a:ext cx="8230252" cy="182880"/>
          </a:xfrm>
        </p:spPr>
        <p:txBody>
          <a:bodyPr/>
          <a:lstStyle>
            <a:lvl1pPr>
              <a:defRPr>
                <a:solidFill>
                  <a:srgbClr val="4E5052"/>
                </a:solidFill>
              </a:defRPr>
            </a:lvl1pPr>
          </a:lstStyle>
          <a:p>
            <a:r>
              <a:rPr lang="en-US"/>
              <a:t>Copyright © 2018, Oracle and/or its affiliates. All rights reserved.  </a:t>
            </a:r>
            <a:endParaRPr lang="en-US" dirty="0"/>
          </a:p>
        </p:txBody>
      </p:sp>
      <p:sp>
        <p:nvSpPr>
          <p:cNvPr id="26" name="Text Placeholder 11">
            <a:extLst>
              <a:ext uri="{FF2B5EF4-FFF2-40B4-BE49-F238E27FC236}">
                <a16:creationId xmlns:a16="http://schemas.microsoft.com/office/drawing/2014/main" id="{406AF51B-3909-2240-A3B4-A3E714163FB5}"/>
              </a:ext>
            </a:extLst>
          </p:cNvPr>
          <p:cNvSpPr>
            <a:spLocks noGrp="1"/>
          </p:cNvSpPr>
          <p:nvPr userDrawn="1">
            <p:ph type="body" sz="quarter" idx="14"/>
          </p:nvPr>
        </p:nvSpPr>
        <p:spPr>
          <a:xfrm>
            <a:off x="531815" y="1677432"/>
            <a:ext cx="4548262" cy="4381213"/>
          </a:xfrm>
        </p:spPr>
        <p:txBody>
          <a:bodyPr/>
          <a:lstStyle>
            <a:lvl1pPr>
              <a:defRPr sz="1800">
                <a:solidFill>
                  <a:srgbClr val="4E5052"/>
                </a:solidFill>
              </a:defRPr>
            </a:lvl1pPr>
            <a:lvl2pPr>
              <a:defRPr sz="1800">
                <a:solidFill>
                  <a:srgbClr val="4E5052"/>
                </a:solidFill>
              </a:defRPr>
            </a:lvl2pPr>
            <a:lvl3pPr>
              <a:defRPr sz="1800">
                <a:solidFill>
                  <a:srgbClr val="4E5052"/>
                </a:solidFill>
              </a:defRPr>
            </a:lvl3pPr>
            <a:lvl4pPr>
              <a:defRPr sz="1800">
                <a:solidFill>
                  <a:srgbClr val="4E5052"/>
                </a:solidFill>
              </a:defRPr>
            </a:lvl4pPr>
            <a:lvl5pPr>
              <a:defRPr sz="1800">
                <a:solidFill>
                  <a:srgbClr val="4E5052"/>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1" name="Picture 10" descr="Photos, screen captures, graphics can be inserted in a white mobile phone and tablet" title="iOS Smartphone and Tablet: Horizontal Layout"/>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308854" y="1522826"/>
            <a:ext cx="6495366" cy="4567423"/>
          </a:xfrm>
          <a:prstGeom prst="rect">
            <a:avLst/>
          </a:prstGeom>
        </p:spPr>
      </p:pic>
      <p:sp>
        <p:nvSpPr>
          <p:cNvPr id="15" name="Picture Placeholder 2"/>
          <p:cNvSpPr>
            <a:spLocks noGrp="1"/>
          </p:cNvSpPr>
          <p:nvPr>
            <p:ph type="pic" idx="13"/>
          </p:nvPr>
        </p:nvSpPr>
        <p:spPr bwMode="gray">
          <a:xfrm>
            <a:off x="5936660" y="1850231"/>
            <a:ext cx="5246688" cy="3969544"/>
          </a:xfrm>
          <a:solidFill>
            <a:schemeClr val="bg2"/>
          </a:solidFill>
          <a:ln w="6350">
            <a:solidFill>
              <a:schemeClr val="bg2"/>
            </a:solidFill>
          </a:ln>
        </p:spPr>
        <p:txBody>
          <a:bodyPr tIns="182880">
            <a:normAutofit/>
          </a:bodyPr>
          <a:lstStyle>
            <a:lvl1pPr marL="0" indent="0" algn="ctr">
              <a:buNone/>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endParaRPr dirty="0"/>
          </a:p>
        </p:txBody>
      </p:sp>
      <p:pic>
        <p:nvPicPr>
          <p:cNvPr id="14" name="Picture 13" descr="Oracle logo in white on red staging background" title="Oracle red badge logo"/>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530352" y="6263640"/>
            <a:ext cx="1625138" cy="594360"/>
          </a:xfrm>
          <a:prstGeom prst="rect">
            <a:avLst/>
          </a:prstGeom>
        </p:spPr>
      </p:pic>
    </p:spTree>
    <p:extLst>
      <p:ext uri="{BB962C8B-B14F-4D97-AF65-F5344CB8AC3E}">
        <p14:creationId xmlns:p14="http://schemas.microsoft.com/office/powerpoint/2010/main" val="4160541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22_Text Page_Blue/Green">
    <p:spTree>
      <p:nvGrpSpPr>
        <p:cNvPr id="1" name=""/>
        <p:cNvGrpSpPr/>
        <p:nvPr/>
      </p:nvGrpSpPr>
      <p:grpSpPr>
        <a:xfrm>
          <a:off x="0" y="0"/>
          <a:ext cx="0" cy="0"/>
          <a:chOff x="0" y="0"/>
          <a:chExt cx="0" cy="0"/>
        </a:xfrm>
      </p:grpSpPr>
      <p:grpSp>
        <p:nvGrpSpPr>
          <p:cNvPr id="23" name="Group 22"/>
          <p:cNvGrpSpPr>
            <a:grpSpLocks noChangeAspect="1"/>
          </p:cNvGrpSpPr>
          <p:nvPr userDrawn="1"/>
        </p:nvGrpSpPr>
        <p:grpSpPr>
          <a:xfrm>
            <a:off x="10771487" y="2934001"/>
            <a:ext cx="1429433" cy="3923999"/>
            <a:chOff x="4686823" y="822990"/>
            <a:chExt cx="1911736" cy="5247990"/>
          </a:xfrm>
        </p:grpSpPr>
        <p:sp>
          <p:nvSpPr>
            <p:cNvPr id="24" name="Parallelogram 15">
              <a:extLst>
                <a:ext uri="{FF2B5EF4-FFF2-40B4-BE49-F238E27FC236}">
                  <a16:creationId xmlns:a16="http://schemas.microsoft.com/office/drawing/2014/main" id="{767F90EE-38CE-1449-BDB0-9DD04834E905}"/>
                </a:ext>
              </a:extLst>
            </p:cNvPr>
            <p:cNvSpPr/>
            <p:nvPr userDrawn="1"/>
          </p:nvSpPr>
          <p:spPr>
            <a:xfrm rot="10800000">
              <a:off x="5174517" y="2161779"/>
              <a:ext cx="1424042" cy="3909201"/>
            </a:xfrm>
            <a:custGeom>
              <a:avLst/>
              <a:gdLst>
                <a:gd name="connsiteX0" fmla="*/ 0 w 12902030"/>
                <a:gd name="connsiteY0" fmla="*/ 3478508 h 3478508"/>
                <a:gd name="connsiteX1" fmla="*/ 2265135 w 12902030"/>
                <a:gd name="connsiteY1" fmla="*/ 0 h 3478508"/>
                <a:gd name="connsiteX2" fmla="*/ 12902030 w 12902030"/>
                <a:gd name="connsiteY2" fmla="*/ 0 h 3478508"/>
                <a:gd name="connsiteX3" fmla="*/ 10636895 w 12902030"/>
                <a:gd name="connsiteY3" fmla="*/ 3478508 h 3478508"/>
                <a:gd name="connsiteX4" fmla="*/ 0 w 12902030"/>
                <a:gd name="connsiteY4" fmla="*/ 3478508 h 3478508"/>
                <a:gd name="connsiteX0" fmla="*/ 8395937 w 10636895"/>
                <a:gd name="connsiteY0" fmla="*/ 3436945 h 3478508"/>
                <a:gd name="connsiteX1" fmla="*/ 0 w 10636895"/>
                <a:gd name="connsiteY1" fmla="*/ 0 h 3478508"/>
                <a:gd name="connsiteX2" fmla="*/ 10636895 w 10636895"/>
                <a:gd name="connsiteY2" fmla="*/ 0 h 3478508"/>
                <a:gd name="connsiteX3" fmla="*/ 8371760 w 10636895"/>
                <a:gd name="connsiteY3" fmla="*/ 3478508 h 3478508"/>
                <a:gd name="connsiteX4" fmla="*/ 8395937 w 10636895"/>
                <a:gd name="connsiteY4" fmla="*/ 3436945 h 3478508"/>
                <a:gd name="connsiteX0" fmla="*/ 8376887 w 10636895"/>
                <a:gd name="connsiteY0" fmla="*/ 3432183 h 3478508"/>
                <a:gd name="connsiteX1" fmla="*/ 0 w 10636895"/>
                <a:gd name="connsiteY1" fmla="*/ 0 h 3478508"/>
                <a:gd name="connsiteX2" fmla="*/ 10636895 w 10636895"/>
                <a:gd name="connsiteY2" fmla="*/ 0 h 3478508"/>
                <a:gd name="connsiteX3" fmla="*/ 8371760 w 10636895"/>
                <a:gd name="connsiteY3" fmla="*/ 3478508 h 3478508"/>
                <a:gd name="connsiteX4" fmla="*/ 8376887 w 10636895"/>
                <a:gd name="connsiteY4" fmla="*/ 3432183 h 3478508"/>
                <a:gd name="connsiteX0" fmla="*/ 6610 w 2266618"/>
                <a:gd name="connsiteY0" fmla="*/ 3455629 h 3501954"/>
                <a:gd name="connsiteX1" fmla="*/ 0 w 2266618"/>
                <a:gd name="connsiteY1" fmla="*/ 0 h 3501954"/>
                <a:gd name="connsiteX2" fmla="*/ 2266618 w 2266618"/>
                <a:gd name="connsiteY2" fmla="*/ 23446 h 3501954"/>
                <a:gd name="connsiteX3" fmla="*/ 1483 w 2266618"/>
                <a:gd name="connsiteY3" fmla="*/ 3501954 h 3501954"/>
                <a:gd name="connsiteX4" fmla="*/ 6610 w 2266618"/>
                <a:gd name="connsiteY4" fmla="*/ 3455629 h 3501954"/>
                <a:gd name="connsiteX0" fmla="*/ 10342 w 2270350"/>
                <a:gd name="connsiteY0" fmla="*/ 3432183 h 3478508"/>
                <a:gd name="connsiteX1" fmla="*/ 0 w 2270350"/>
                <a:gd name="connsiteY1" fmla="*/ 6412 h 3478508"/>
                <a:gd name="connsiteX2" fmla="*/ 2270350 w 2270350"/>
                <a:gd name="connsiteY2" fmla="*/ 0 h 3478508"/>
                <a:gd name="connsiteX3" fmla="*/ 5215 w 2270350"/>
                <a:gd name="connsiteY3" fmla="*/ 3478508 h 3478508"/>
                <a:gd name="connsiteX4" fmla="*/ 10342 w 2270350"/>
                <a:gd name="connsiteY4" fmla="*/ 3432183 h 3478508"/>
                <a:gd name="connsiteX0" fmla="*/ 5127 w 2265135"/>
                <a:gd name="connsiteY0" fmla="*/ 3432183 h 3478508"/>
                <a:gd name="connsiteX1" fmla="*/ 2250 w 2265135"/>
                <a:gd name="connsiteY1" fmla="*/ 2680 h 3478508"/>
                <a:gd name="connsiteX2" fmla="*/ 2265135 w 2265135"/>
                <a:gd name="connsiteY2" fmla="*/ 0 h 3478508"/>
                <a:gd name="connsiteX3" fmla="*/ 0 w 2265135"/>
                <a:gd name="connsiteY3" fmla="*/ 3478508 h 3478508"/>
                <a:gd name="connsiteX4" fmla="*/ 5127 w 2265135"/>
                <a:gd name="connsiteY4" fmla="*/ 3432183 h 3478508"/>
                <a:gd name="connsiteX0" fmla="*/ 17806 w 2277814"/>
                <a:gd name="connsiteY0" fmla="*/ 3432183 h 3478508"/>
                <a:gd name="connsiteX1" fmla="*/ 0 w 2277814"/>
                <a:gd name="connsiteY1" fmla="*/ 2680 h 3478508"/>
                <a:gd name="connsiteX2" fmla="*/ 2277814 w 2277814"/>
                <a:gd name="connsiteY2" fmla="*/ 0 h 3478508"/>
                <a:gd name="connsiteX3" fmla="*/ 12679 w 2277814"/>
                <a:gd name="connsiteY3" fmla="*/ 3478508 h 3478508"/>
                <a:gd name="connsiteX4" fmla="*/ 17806 w 2277814"/>
                <a:gd name="connsiteY4" fmla="*/ 3432183 h 3478508"/>
                <a:gd name="connsiteX0" fmla="*/ 24156 w 2284164"/>
                <a:gd name="connsiteY0" fmla="*/ 3432183 h 3478508"/>
                <a:gd name="connsiteX1" fmla="*/ 0 w 2284164"/>
                <a:gd name="connsiteY1" fmla="*/ 2680 h 3478508"/>
                <a:gd name="connsiteX2" fmla="*/ 2284164 w 2284164"/>
                <a:gd name="connsiteY2" fmla="*/ 0 h 3478508"/>
                <a:gd name="connsiteX3" fmla="*/ 19029 w 2284164"/>
                <a:gd name="connsiteY3" fmla="*/ 3478508 h 3478508"/>
                <a:gd name="connsiteX4" fmla="*/ 24156 w 2284164"/>
                <a:gd name="connsiteY4" fmla="*/ 3432183 h 3478508"/>
                <a:gd name="connsiteX0" fmla="*/ 20981 w 2280989"/>
                <a:gd name="connsiteY0" fmla="*/ 3435853 h 3482178"/>
                <a:gd name="connsiteX1" fmla="*/ 0 w 2280989"/>
                <a:gd name="connsiteY1" fmla="*/ 0 h 3482178"/>
                <a:gd name="connsiteX2" fmla="*/ 2280989 w 2280989"/>
                <a:gd name="connsiteY2" fmla="*/ 3670 h 3482178"/>
                <a:gd name="connsiteX3" fmla="*/ 15854 w 2280989"/>
                <a:gd name="connsiteY3" fmla="*/ 3482178 h 3482178"/>
                <a:gd name="connsiteX4" fmla="*/ 20981 w 2280989"/>
                <a:gd name="connsiteY4" fmla="*/ 3435853 h 3482178"/>
                <a:gd name="connsiteX0" fmla="*/ 1931 w 2280989"/>
                <a:gd name="connsiteY0" fmla="*/ 3477128 h 3482178"/>
                <a:gd name="connsiteX1" fmla="*/ 0 w 2280989"/>
                <a:gd name="connsiteY1" fmla="*/ 0 h 3482178"/>
                <a:gd name="connsiteX2" fmla="*/ 2280989 w 2280989"/>
                <a:gd name="connsiteY2" fmla="*/ 3670 h 3482178"/>
                <a:gd name="connsiteX3" fmla="*/ 15854 w 2280989"/>
                <a:gd name="connsiteY3" fmla="*/ 3482178 h 3482178"/>
                <a:gd name="connsiteX4" fmla="*/ 1931 w 2280989"/>
                <a:gd name="connsiteY4" fmla="*/ 3477128 h 3482178"/>
                <a:gd name="connsiteX0" fmla="*/ 1931 w 2280989"/>
                <a:gd name="connsiteY0" fmla="*/ 5058707 h 5058708"/>
                <a:gd name="connsiteX1" fmla="*/ 0 w 2280989"/>
                <a:gd name="connsiteY1" fmla="*/ 0 h 5058708"/>
                <a:gd name="connsiteX2" fmla="*/ 2280989 w 2280989"/>
                <a:gd name="connsiteY2" fmla="*/ 3670 h 5058708"/>
                <a:gd name="connsiteX3" fmla="*/ 15854 w 2280989"/>
                <a:gd name="connsiteY3" fmla="*/ 3482178 h 5058708"/>
                <a:gd name="connsiteX4" fmla="*/ 1931 w 2280989"/>
                <a:gd name="connsiteY4" fmla="*/ 5058707 h 5058708"/>
                <a:gd name="connsiteX0" fmla="*/ 34348 w 2313406"/>
                <a:gd name="connsiteY0" fmla="*/ 5058707 h 6309849"/>
                <a:gd name="connsiteX1" fmla="*/ 32417 w 2313406"/>
                <a:gd name="connsiteY1" fmla="*/ 0 h 6309849"/>
                <a:gd name="connsiteX2" fmla="*/ 2313406 w 2313406"/>
                <a:gd name="connsiteY2" fmla="*/ 3670 h 6309849"/>
                <a:gd name="connsiteX3" fmla="*/ 348 w 2313406"/>
                <a:gd name="connsiteY3" fmla="*/ 6309849 h 6309849"/>
                <a:gd name="connsiteX4" fmla="*/ 34348 w 2313406"/>
                <a:gd name="connsiteY4" fmla="*/ 5058707 h 6309849"/>
                <a:gd name="connsiteX0" fmla="*/ 1931 w 2280989"/>
                <a:gd name="connsiteY0" fmla="*/ 5058707 h 6321831"/>
                <a:gd name="connsiteX1" fmla="*/ 0 w 2280989"/>
                <a:gd name="connsiteY1" fmla="*/ 0 h 6321831"/>
                <a:gd name="connsiteX2" fmla="*/ 2280989 w 2280989"/>
                <a:gd name="connsiteY2" fmla="*/ 3670 h 6321831"/>
                <a:gd name="connsiteX3" fmla="*/ 3873 w 2280989"/>
                <a:gd name="connsiteY3" fmla="*/ 6321831 h 6321831"/>
                <a:gd name="connsiteX4" fmla="*/ 1931 w 2280989"/>
                <a:gd name="connsiteY4" fmla="*/ 5058707 h 6321831"/>
                <a:gd name="connsiteX0" fmla="*/ 10763 w 2289821"/>
                <a:gd name="connsiteY0" fmla="*/ 5058707 h 6285886"/>
                <a:gd name="connsiteX1" fmla="*/ 8832 w 2289821"/>
                <a:gd name="connsiteY1" fmla="*/ 0 h 6285886"/>
                <a:gd name="connsiteX2" fmla="*/ 2289821 w 2289821"/>
                <a:gd name="connsiteY2" fmla="*/ 3670 h 6285886"/>
                <a:gd name="connsiteX3" fmla="*/ 725 w 2289821"/>
                <a:gd name="connsiteY3" fmla="*/ 6285886 h 6285886"/>
                <a:gd name="connsiteX4" fmla="*/ 10763 w 2289821"/>
                <a:gd name="connsiteY4" fmla="*/ 5058707 h 6285886"/>
                <a:gd name="connsiteX0" fmla="*/ 10763 w 2289821"/>
                <a:gd name="connsiteY0" fmla="*/ 6268855 h 6285886"/>
                <a:gd name="connsiteX1" fmla="*/ 8832 w 2289821"/>
                <a:gd name="connsiteY1" fmla="*/ 0 h 6285886"/>
                <a:gd name="connsiteX2" fmla="*/ 2289821 w 2289821"/>
                <a:gd name="connsiteY2" fmla="*/ 3670 h 6285886"/>
                <a:gd name="connsiteX3" fmla="*/ 725 w 2289821"/>
                <a:gd name="connsiteY3" fmla="*/ 6285886 h 6285886"/>
                <a:gd name="connsiteX4" fmla="*/ 10763 w 2289821"/>
                <a:gd name="connsiteY4" fmla="*/ 6268855 h 62858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9821" h="6285886">
                  <a:moveTo>
                    <a:pt x="10763" y="6268855"/>
                  </a:moveTo>
                  <a:cubicBezTo>
                    <a:pt x="8560" y="5116979"/>
                    <a:pt x="11035" y="1151876"/>
                    <a:pt x="8832" y="0"/>
                  </a:cubicBezTo>
                  <a:lnTo>
                    <a:pt x="2289821" y="3670"/>
                  </a:lnTo>
                  <a:lnTo>
                    <a:pt x="725" y="6285886"/>
                  </a:lnTo>
                  <a:cubicBezTo>
                    <a:pt x="-3916" y="6284203"/>
                    <a:pt x="15404" y="6270538"/>
                    <a:pt x="10763" y="6268855"/>
                  </a:cubicBezTo>
                  <a:close/>
                </a:path>
              </a:pathLst>
            </a:custGeom>
            <a:gradFill>
              <a:gsLst>
                <a:gs pos="0">
                  <a:srgbClr val="3A913F">
                    <a:alpha val="20000"/>
                  </a:srgbClr>
                </a:gs>
                <a:gs pos="100000">
                  <a:srgbClr val="00758F">
                    <a:alpha val="0"/>
                  </a:srgbClr>
                </a:gs>
              </a:gsLst>
              <a:lin ang="5400000" scaled="0"/>
            </a:gra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2" tIns="45707" rIns="91412" bIns="45707" numCol="1" spcCol="0" rtlCol="0" fromWordArt="0" anchor="ctr" anchorCtr="0" forceAA="0" compatLnSpc="1">
              <a:prstTxWarp prst="textNoShape">
                <a:avLst/>
              </a:prstTxWarp>
              <a:noAutofit/>
            </a:bodyPr>
            <a:lstStyle/>
            <a:p>
              <a:pPr algn="ctr">
                <a:lnSpc>
                  <a:spcPct val="90000"/>
                </a:lnSpc>
              </a:pPr>
              <a:endParaRPr lang="en-US" sz="2799" dirty="0">
                <a:solidFill>
                  <a:srgbClr val="FFFFFF"/>
                </a:solidFill>
              </a:endParaRPr>
            </a:p>
          </p:txBody>
        </p:sp>
        <p:sp>
          <p:nvSpPr>
            <p:cNvPr id="25" name="Parallelogram 15">
              <a:extLst>
                <a:ext uri="{FF2B5EF4-FFF2-40B4-BE49-F238E27FC236}">
                  <a16:creationId xmlns:a16="http://schemas.microsoft.com/office/drawing/2014/main" id="{767F90EE-38CE-1449-BDB0-9DD04834E905}"/>
                </a:ext>
              </a:extLst>
            </p:cNvPr>
            <p:cNvSpPr/>
            <p:nvPr userDrawn="1"/>
          </p:nvSpPr>
          <p:spPr>
            <a:xfrm rot="10800000">
              <a:off x="4686823" y="822990"/>
              <a:ext cx="1911735" cy="5247989"/>
            </a:xfrm>
            <a:custGeom>
              <a:avLst/>
              <a:gdLst>
                <a:gd name="connsiteX0" fmla="*/ 0 w 12902030"/>
                <a:gd name="connsiteY0" fmla="*/ 3478508 h 3478508"/>
                <a:gd name="connsiteX1" fmla="*/ 2265135 w 12902030"/>
                <a:gd name="connsiteY1" fmla="*/ 0 h 3478508"/>
                <a:gd name="connsiteX2" fmla="*/ 12902030 w 12902030"/>
                <a:gd name="connsiteY2" fmla="*/ 0 h 3478508"/>
                <a:gd name="connsiteX3" fmla="*/ 10636895 w 12902030"/>
                <a:gd name="connsiteY3" fmla="*/ 3478508 h 3478508"/>
                <a:gd name="connsiteX4" fmla="*/ 0 w 12902030"/>
                <a:gd name="connsiteY4" fmla="*/ 3478508 h 3478508"/>
                <a:gd name="connsiteX0" fmla="*/ 8395937 w 10636895"/>
                <a:gd name="connsiteY0" fmla="*/ 3436945 h 3478508"/>
                <a:gd name="connsiteX1" fmla="*/ 0 w 10636895"/>
                <a:gd name="connsiteY1" fmla="*/ 0 h 3478508"/>
                <a:gd name="connsiteX2" fmla="*/ 10636895 w 10636895"/>
                <a:gd name="connsiteY2" fmla="*/ 0 h 3478508"/>
                <a:gd name="connsiteX3" fmla="*/ 8371760 w 10636895"/>
                <a:gd name="connsiteY3" fmla="*/ 3478508 h 3478508"/>
                <a:gd name="connsiteX4" fmla="*/ 8395937 w 10636895"/>
                <a:gd name="connsiteY4" fmla="*/ 3436945 h 3478508"/>
                <a:gd name="connsiteX0" fmla="*/ 8376887 w 10636895"/>
                <a:gd name="connsiteY0" fmla="*/ 3432183 h 3478508"/>
                <a:gd name="connsiteX1" fmla="*/ 0 w 10636895"/>
                <a:gd name="connsiteY1" fmla="*/ 0 h 3478508"/>
                <a:gd name="connsiteX2" fmla="*/ 10636895 w 10636895"/>
                <a:gd name="connsiteY2" fmla="*/ 0 h 3478508"/>
                <a:gd name="connsiteX3" fmla="*/ 8371760 w 10636895"/>
                <a:gd name="connsiteY3" fmla="*/ 3478508 h 3478508"/>
                <a:gd name="connsiteX4" fmla="*/ 8376887 w 10636895"/>
                <a:gd name="connsiteY4" fmla="*/ 3432183 h 3478508"/>
                <a:gd name="connsiteX0" fmla="*/ 6610 w 2266618"/>
                <a:gd name="connsiteY0" fmla="*/ 3455629 h 3501954"/>
                <a:gd name="connsiteX1" fmla="*/ 0 w 2266618"/>
                <a:gd name="connsiteY1" fmla="*/ 0 h 3501954"/>
                <a:gd name="connsiteX2" fmla="*/ 2266618 w 2266618"/>
                <a:gd name="connsiteY2" fmla="*/ 23446 h 3501954"/>
                <a:gd name="connsiteX3" fmla="*/ 1483 w 2266618"/>
                <a:gd name="connsiteY3" fmla="*/ 3501954 h 3501954"/>
                <a:gd name="connsiteX4" fmla="*/ 6610 w 2266618"/>
                <a:gd name="connsiteY4" fmla="*/ 3455629 h 3501954"/>
                <a:gd name="connsiteX0" fmla="*/ 10342 w 2270350"/>
                <a:gd name="connsiteY0" fmla="*/ 3432183 h 3478508"/>
                <a:gd name="connsiteX1" fmla="*/ 0 w 2270350"/>
                <a:gd name="connsiteY1" fmla="*/ 6412 h 3478508"/>
                <a:gd name="connsiteX2" fmla="*/ 2270350 w 2270350"/>
                <a:gd name="connsiteY2" fmla="*/ 0 h 3478508"/>
                <a:gd name="connsiteX3" fmla="*/ 5215 w 2270350"/>
                <a:gd name="connsiteY3" fmla="*/ 3478508 h 3478508"/>
                <a:gd name="connsiteX4" fmla="*/ 10342 w 2270350"/>
                <a:gd name="connsiteY4" fmla="*/ 3432183 h 3478508"/>
                <a:gd name="connsiteX0" fmla="*/ 5127 w 2265135"/>
                <a:gd name="connsiteY0" fmla="*/ 3432183 h 3478508"/>
                <a:gd name="connsiteX1" fmla="*/ 2250 w 2265135"/>
                <a:gd name="connsiteY1" fmla="*/ 2680 h 3478508"/>
                <a:gd name="connsiteX2" fmla="*/ 2265135 w 2265135"/>
                <a:gd name="connsiteY2" fmla="*/ 0 h 3478508"/>
                <a:gd name="connsiteX3" fmla="*/ 0 w 2265135"/>
                <a:gd name="connsiteY3" fmla="*/ 3478508 h 3478508"/>
                <a:gd name="connsiteX4" fmla="*/ 5127 w 2265135"/>
                <a:gd name="connsiteY4" fmla="*/ 3432183 h 3478508"/>
                <a:gd name="connsiteX0" fmla="*/ 17806 w 2277814"/>
                <a:gd name="connsiteY0" fmla="*/ 3432183 h 3478508"/>
                <a:gd name="connsiteX1" fmla="*/ 0 w 2277814"/>
                <a:gd name="connsiteY1" fmla="*/ 2680 h 3478508"/>
                <a:gd name="connsiteX2" fmla="*/ 2277814 w 2277814"/>
                <a:gd name="connsiteY2" fmla="*/ 0 h 3478508"/>
                <a:gd name="connsiteX3" fmla="*/ 12679 w 2277814"/>
                <a:gd name="connsiteY3" fmla="*/ 3478508 h 3478508"/>
                <a:gd name="connsiteX4" fmla="*/ 17806 w 2277814"/>
                <a:gd name="connsiteY4" fmla="*/ 3432183 h 3478508"/>
                <a:gd name="connsiteX0" fmla="*/ 24156 w 2284164"/>
                <a:gd name="connsiteY0" fmla="*/ 3432183 h 3478508"/>
                <a:gd name="connsiteX1" fmla="*/ 0 w 2284164"/>
                <a:gd name="connsiteY1" fmla="*/ 2680 h 3478508"/>
                <a:gd name="connsiteX2" fmla="*/ 2284164 w 2284164"/>
                <a:gd name="connsiteY2" fmla="*/ 0 h 3478508"/>
                <a:gd name="connsiteX3" fmla="*/ 19029 w 2284164"/>
                <a:gd name="connsiteY3" fmla="*/ 3478508 h 3478508"/>
                <a:gd name="connsiteX4" fmla="*/ 24156 w 2284164"/>
                <a:gd name="connsiteY4" fmla="*/ 3432183 h 3478508"/>
                <a:gd name="connsiteX0" fmla="*/ 20981 w 2280989"/>
                <a:gd name="connsiteY0" fmla="*/ 3435853 h 3482178"/>
                <a:gd name="connsiteX1" fmla="*/ 0 w 2280989"/>
                <a:gd name="connsiteY1" fmla="*/ 0 h 3482178"/>
                <a:gd name="connsiteX2" fmla="*/ 2280989 w 2280989"/>
                <a:gd name="connsiteY2" fmla="*/ 3670 h 3482178"/>
                <a:gd name="connsiteX3" fmla="*/ 15854 w 2280989"/>
                <a:gd name="connsiteY3" fmla="*/ 3482178 h 3482178"/>
                <a:gd name="connsiteX4" fmla="*/ 20981 w 2280989"/>
                <a:gd name="connsiteY4" fmla="*/ 3435853 h 3482178"/>
                <a:gd name="connsiteX0" fmla="*/ 1931 w 2280989"/>
                <a:gd name="connsiteY0" fmla="*/ 3477128 h 3482178"/>
                <a:gd name="connsiteX1" fmla="*/ 0 w 2280989"/>
                <a:gd name="connsiteY1" fmla="*/ 0 h 3482178"/>
                <a:gd name="connsiteX2" fmla="*/ 2280989 w 2280989"/>
                <a:gd name="connsiteY2" fmla="*/ 3670 h 3482178"/>
                <a:gd name="connsiteX3" fmla="*/ 15854 w 2280989"/>
                <a:gd name="connsiteY3" fmla="*/ 3482178 h 3482178"/>
                <a:gd name="connsiteX4" fmla="*/ 1931 w 2280989"/>
                <a:gd name="connsiteY4" fmla="*/ 3477128 h 3482178"/>
                <a:gd name="connsiteX0" fmla="*/ 1931 w 2280989"/>
                <a:gd name="connsiteY0" fmla="*/ 5058707 h 5058708"/>
                <a:gd name="connsiteX1" fmla="*/ 0 w 2280989"/>
                <a:gd name="connsiteY1" fmla="*/ 0 h 5058708"/>
                <a:gd name="connsiteX2" fmla="*/ 2280989 w 2280989"/>
                <a:gd name="connsiteY2" fmla="*/ 3670 h 5058708"/>
                <a:gd name="connsiteX3" fmla="*/ 15854 w 2280989"/>
                <a:gd name="connsiteY3" fmla="*/ 3482178 h 5058708"/>
                <a:gd name="connsiteX4" fmla="*/ 1931 w 2280989"/>
                <a:gd name="connsiteY4" fmla="*/ 5058707 h 5058708"/>
                <a:gd name="connsiteX0" fmla="*/ 34348 w 2313406"/>
                <a:gd name="connsiteY0" fmla="*/ 5058707 h 6309849"/>
                <a:gd name="connsiteX1" fmla="*/ 32417 w 2313406"/>
                <a:gd name="connsiteY1" fmla="*/ 0 h 6309849"/>
                <a:gd name="connsiteX2" fmla="*/ 2313406 w 2313406"/>
                <a:gd name="connsiteY2" fmla="*/ 3670 h 6309849"/>
                <a:gd name="connsiteX3" fmla="*/ 348 w 2313406"/>
                <a:gd name="connsiteY3" fmla="*/ 6309849 h 6309849"/>
                <a:gd name="connsiteX4" fmla="*/ 34348 w 2313406"/>
                <a:gd name="connsiteY4" fmla="*/ 5058707 h 6309849"/>
                <a:gd name="connsiteX0" fmla="*/ 1931 w 2280989"/>
                <a:gd name="connsiteY0" fmla="*/ 5058707 h 6321831"/>
                <a:gd name="connsiteX1" fmla="*/ 0 w 2280989"/>
                <a:gd name="connsiteY1" fmla="*/ 0 h 6321831"/>
                <a:gd name="connsiteX2" fmla="*/ 2280989 w 2280989"/>
                <a:gd name="connsiteY2" fmla="*/ 3670 h 6321831"/>
                <a:gd name="connsiteX3" fmla="*/ 3873 w 2280989"/>
                <a:gd name="connsiteY3" fmla="*/ 6321831 h 6321831"/>
                <a:gd name="connsiteX4" fmla="*/ 1931 w 2280989"/>
                <a:gd name="connsiteY4" fmla="*/ 5058707 h 6321831"/>
                <a:gd name="connsiteX0" fmla="*/ 10763 w 2289821"/>
                <a:gd name="connsiteY0" fmla="*/ 5058707 h 6285886"/>
                <a:gd name="connsiteX1" fmla="*/ 8832 w 2289821"/>
                <a:gd name="connsiteY1" fmla="*/ 0 h 6285886"/>
                <a:gd name="connsiteX2" fmla="*/ 2289821 w 2289821"/>
                <a:gd name="connsiteY2" fmla="*/ 3670 h 6285886"/>
                <a:gd name="connsiteX3" fmla="*/ 725 w 2289821"/>
                <a:gd name="connsiteY3" fmla="*/ 6285886 h 6285886"/>
                <a:gd name="connsiteX4" fmla="*/ 10763 w 2289821"/>
                <a:gd name="connsiteY4" fmla="*/ 5058707 h 6285886"/>
                <a:gd name="connsiteX0" fmla="*/ 10763 w 2289821"/>
                <a:gd name="connsiteY0" fmla="*/ 6268855 h 6285886"/>
                <a:gd name="connsiteX1" fmla="*/ 8832 w 2289821"/>
                <a:gd name="connsiteY1" fmla="*/ 0 h 6285886"/>
                <a:gd name="connsiteX2" fmla="*/ 2289821 w 2289821"/>
                <a:gd name="connsiteY2" fmla="*/ 3670 h 6285886"/>
                <a:gd name="connsiteX3" fmla="*/ 725 w 2289821"/>
                <a:gd name="connsiteY3" fmla="*/ 6285886 h 6285886"/>
                <a:gd name="connsiteX4" fmla="*/ 10763 w 2289821"/>
                <a:gd name="connsiteY4" fmla="*/ 6268855 h 62858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9821" h="6285886">
                  <a:moveTo>
                    <a:pt x="10763" y="6268855"/>
                  </a:moveTo>
                  <a:cubicBezTo>
                    <a:pt x="8560" y="5116979"/>
                    <a:pt x="11035" y="1151876"/>
                    <a:pt x="8832" y="0"/>
                  </a:cubicBezTo>
                  <a:lnTo>
                    <a:pt x="2289821" y="3670"/>
                  </a:lnTo>
                  <a:lnTo>
                    <a:pt x="725" y="6285886"/>
                  </a:lnTo>
                  <a:cubicBezTo>
                    <a:pt x="-3916" y="6284203"/>
                    <a:pt x="15404" y="6270538"/>
                    <a:pt x="10763" y="6268855"/>
                  </a:cubicBezTo>
                  <a:close/>
                </a:path>
              </a:pathLst>
            </a:custGeom>
            <a:gradFill>
              <a:gsLst>
                <a:gs pos="0">
                  <a:srgbClr val="3A913F">
                    <a:alpha val="20000"/>
                  </a:srgbClr>
                </a:gs>
                <a:gs pos="100000">
                  <a:srgbClr val="00758F">
                    <a:alpha val="0"/>
                  </a:srgbClr>
                </a:gs>
              </a:gsLst>
              <a:lin ang="5400000" scaled="0"/>
            </a:gra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2" tIns="45707" rIns="91412" bIns="45707" numCol="1" spcCol="0" rtlCol="0" fromWordArt="0" anchor="ctr" anchorCtr="0" forceAA="0" compatLnSpc="1">
              <a:prstTxWarp prst="textNoShape">
                <a:avLst/>
              </a:prstTxWarp>
              <a:noAutofit/>
            </a:bodyPr>
            <a:lstStyle/>
            <a:p>
              <a:pPr algn="ctr">
                <a:lnSpc>
                  <a:spcPct val="90000"/>
                </a:lnSpc>
              </a:pPr>
              <a:endParaRPr lang="en-US" sz="2799" dirty="0">
                <a:solidFill>
                  <a:srgbClr val="FFFFFF"/>
                </a:solidFill>
              </a:endParaRPr>
            </a:p>
          </p:txBody>
        </p:sp>
      </p:grpSp>
      <p:sp>
        <p:nvSpPr>
          <p:cNvPr id="20" name="Title 6">
            <a:extLst>
              <a:ext uri="{FF2B5EF4-FFF2-40B4-BE49-F238E27FC236}">
                <a16:creationId xmlns:a16="http://schemas.microsoft.com/office/drawing/2014/main" id="{2394AD5B-EDB1-1C41-9293-C1EF57CACA72}"/>
              </a:ext>
            </a:extLst>
          </p:cNvPr>
          <p:cNvSpPr>
            <a:spLocks noGrp="1"/>
          </p:cNvSpPr>
          <p:nvPr>
            <p:ph type="title"/>
          </p:nvPr>
        </p:nvSpPr>
        <p:spPr>
          <a:xfrm>
            <a:off x="531812" y="548640"/>
            <a:ext cx="6099153" cy="889000"/>
          </a:xfrm>
        </p:spPr>
        <p:txBody>
          <a:bodyPr anchor="b"/>
          <a:lstStyle>
            <a:lvl1pPr>
              <a:defRPr>
                <a:solidFill>
                  <a:srgbClr val="4E5052"/>
                </a:solidFill>
              </a:defRPr>
            </a:lvl1pPr>
          </a:lstStyle>
          <a:p>
            <a:endParaRPr dirty="0"/>
          </a:p>
        </p:txBody>
      </p:sp>
      <p:sp>
        <p:nvSpPr>
          <p:cNvPr id="21" name="Text Placeholder 11">
            <a:extLst>
              <a:ext uri="{FF2B5EF4-FFF2-40B4-BE49-F238E27FC236}">
                <a16:creationId xmlns:a16="http://schemas.microsoft.com/office/drawing/2014/main" id="{406AF51B-3909-2240-A3B4-A3E714163FB5}"/>
              </a:ext>
            </a:extLst>
          </p:cNvPr>
          <p:cNvSpPr>
            <a:spLocks noGrp="1"/>
          </p:cNvSpPr>
          <p:nvPr>
            <p:ph type="body" sz="quarter" idx="14"/>
          </p:nvPr>
        </p:nvSpPr>
        <p:spPr>
          <a:xfrm>
            <a:off x="531814" y="1677432"/>
            <a:ext cx="6099151" cy="4381213"/>
          </a:xfrm>
        </p:spPr>
        <p:txBody>
          <a:bodyPr/>
          <a:lstStyle>
            <a:lvl1pPr>
              <a:defRPr sz="1800">
                <a:solidFill>
                  <a:srgbClr val="4E5052"/>
                </a:solidFill>
              </a:defRPr>
            </a:lvl1pPr>
            <a:lvl2pPr>
              <a:defRPr sz="1800">
                <a:solidFill>
                  <a:srgbClr val="4E5052"/>
                </a:solidFill>
              </a:defRPr>
            </a:lvl2pPr>
            <a:lvl3pPr>
              <a:defRPr sz="1800">
                <a:solidFill>
                  <a:srgbClr val="4E5052"/>
                </a:solidFill>
              </a:defRPr>
            </a:lvl3pPr>
            <a:lvl4pPr>
              <a:defRPr sz="1800">
                <a:solidFill>
                  <a:srgbClr val="4E5052"/>
                </a:solidFill>
              </a:defRPr>
            </a:lvl4pPr>
            <a:lvl5pPr>
              <a:defRPr sz="1800">
                <a:solidFill>
                  <a:srgbClr val="4E5052"/>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27" name="Picture 26">
            <a:extLst>
              <a:ext uri="{FF2B5EF4-FFF2-40B4-BE49-F238E27FC236}">
                <a16:creationId xmlns:a16="http://schemas.microsoft.com/office/drawing/2014/main" id="{AD5EFFFA-CE6F-0F45-9492-3556CE9387EA}"/>
              </a:ext>
            </a:extLst>
          </p:cNvPr>
          <p:cNvPicPr>
            <a:picLocks noChangeAspect="1"/>
          </p:cNvPicPr>
          <p:nvPr userDrawn="1"/>
        </p:nvPicPr>
        <p:blipFill rotWithShape="1">
          <a:blip r:embed="rId2" cstate="email">
            <a:alphaModFix amt="20000"/>
            <a:extLst>
              <a:ext uri="{28A0092B-C50C-407E-A947-70E740481C1C}">
                <a14:useLocalDpi xmlns:a14="http://schemas.microsoft.com/office/drawing/2010/main"/>
              </a:ext>
            </a:extLst>
          </a:blip>
          <a:srcRect/>
          <a:stretch/>
        </p:blipFill>
        <p:spPr>
          <a:xfrm>
            <a:off x="0" y="-6050"/>
            <a:ext cx="1280489" cy="2558146"/>
          </a:xfrm>
          <a:prstGeom prst="rect">
            <a:avLst/>
          </a:prstGeom>
        </p:spPr>
      </p:pic>
      <p:sp>
        <p:nvSpPr>
          <p:cNvPr id="15" name="Slide Number Placeholder 4"/>
          <p:cNvSpPr>
            <a:spLocks noGrp="1"/>
          </p:cNvSpPr>
          <p:nvPr>
            <p:ph type="sldNum" sz="quarter" idx="12"/>
          </p:nvPr>
        </p:nvSpPr>
        <p:spPr>
          <a:xfrm>
            <a:off x="11276011" y="6556248"/>
            <a:ext cx="381661" cy="182880"/>
          </a:xfrm>
        </p:spPr>
        <p:txBody>
          <a:bodyPr/>
          <a:lstStyle>
            <a:lvl1pPr>
              <a:defRPr>
                <a:solidFill>
                  <a:srgbClr val="4E5052"/>
                </a:solidFill>
              </a:defRPr>
            </a:lvl1pPr>
          </a:lstStyle>
          <a:p>
            <a:fld id="{C51EAA63-D034-42AE-91FA-B13B9518C7BE}" type="slidenum">
              <a:rPr lang="en-US" smtClean="0"/>
              <a:pPr/>
              <a:t>‹#›</a:t>
            </a:fld>
            <a:endParaRPr lang="en-US" dirty="0"/>
          </a:p>
        </p:txBody>
      </p:sp>
      <p:sp>
        <p:nvSpPr>
          <p:cNvPr id="16" name="Footer Placeholder 16">
            <a:extLst>
              <a:ext uri="{FF2B5EF4-FFF2-40B4-BE49-F238E27FC236}">
                <a16:creationId xmlns:a16="http://schemas.microsoft.com/office/drawing/2014/main" id="{9B59A3FD-949D-CC4A-8AA9-F99C1A50D3FD}"/>
              </a:ext>
            </a:extLst>
          </p:cNvPr>
          <p:cNvSpPr>
            <a:spLocks noGrp="1"/>
          </p:cNvSpPr>
          <p:nvPr>
            <p:ph type="ftr" sz="quarter" idx="15"/>
          </p:nvPr>
        </p:nvSpPr>
        <p:spPr>
          <a:xfrm>
            <a:off x="3008243" y="6556248"/>
            <a:ext cx="8230252" cy="182880"/>
          </a:xfrm>
        </p:spPr>
        <p:txBody>
          <a:bodyPr/>
          <a:lstStyle>
            <a:lvl1pPr>
              <a:defRPr>
                <a:solidFill>
                  <a:srgbClr val="4E5052"/>
                </a:solidFill>
              </a:defRPr>
            </a:lvl1pPr>
          </a:lstStyle>
          <a:p>
            <a:r>
              <a:rPr lang="en-US"/>
              <a:t>Copyright © 2018, Oracle and/or its affiliates. All rights reserved.  </a:t>
            </a:r>
            <a:endParaRPr lang="en-US" dirty="0"/>
          </a:p>
        </p:txBody>
      </p:sp>
      <p:pic>
        <p:nvPicPr>
          <p:cNvPr id="18" name="Picture 17" descr="Photos, screen captures, graphics can be inserted in a white mobile phone and tablet" title="iOS Smartphone and Tablet: Horizontal Layout"/>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5400000">
            <a:off x="6055135" y="1278012"/>
            <a:ext cx="5772554" cy="4059154"/>
          </a:xfrm>
          <a:prstGeom prst="rect">
            <a:avLst/>
          </a:prstGeom>
        </p:spPr>
      </p:pic>
      <p:sp>
        <p:nvSpPr>
          <p:cNvPr id="22" name="Picture Placeholder 2"/>
          <p:cNvSpPr>
            <a:spLocks noGrp="1"/>
          </p:cNvSpPr>
          <p:nvPr>
            <p:ph type="pic" idx="13"/>
          </p:nvPr>
        </p:nvSpPr>
        <p:spPr bwMode="gray">
          <a:xfrm>
            <a:off x="7150886" y="969731"/>
            <a:ext cx="3522650" cy="4690740"/>
          </a:xfrm>
          <a:solidFill>
            <a:schemeClr val="bg2"/>
          </a:solidFill>
          <a:ln w="6350">
            <a:solidFill>
              <a:schemeClr val="bg2"/>
            </a:solidFill>
          </a:ln>
        </p:spPr>
        <p:txBody>
          <a:bodyPr tIns="18288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dirty="0"/>
          </a:p>
        </p:txBody>
      </p:sp>
      <p:pic>
        <p:nvPicPr>
          <p:cNvPr id="13" name="Picture 12" descr="Oracle logo in white on red staging background" title="Oracle red badge logo"/>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530352" y="6263640"/>
            <a:ext cx="1625138" cy="594360"/>
          </a:xfrm>
          <a:prstGeom prst="rect">
            <a:avLst/>
          </a:prstGeom>
        </p:spPr>
      </p:pic>
    </p:spTree>
    <p:extLst>
      <p:ext uri="{BB962C8B-B14F-4D97-AF65-F5344CB8AC3E}">
        <p14:creationId xmlns:p14="http://schemas.microsoft.com/office/powerpoint/2010/main" val="2103529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24_Text Page_Red/Blue">
    <p:spTree>
      <p:nvGrpSpPr>
        <p:cNvPr id="1" name=""/>
        <p:cNvGrpSpPr/>
        <p:nvPr/>
      </p:nvGrpSpPr>
      <p:grpSpPr>
        <a:xfrm>
          <a:off x="0" y="0"/>
          <a:ext cx="0" cy="0"/>
          <a:chOff x="0" y="0"/>
          <a:chExt cx="0" cy="0"/>
        </a:xfrm>
      </p:grpSpPr>
      <p:sp>
        <p:nvSpPr>
          <p:cNvPr id="5" name="Slide Number Placeholder 4"/>
          <p:cNvSpPr>
            <a:spLocks noGrp="1"/>
          </p:cNvSpPr>
          <p:nvPr userDrawn="1">
            <p:ph type="sldNum" sz="quarter" idx="12"/>
          </p:nvPr>
        </p:nvSpPr>
        <p:spPr/>
        <p:txBody>
          <a:bodyPr/>
          <a:lstStyle>
            <a:lvl1pPr>
              <a:defRPr>
                <a:solidFill>
                  <a:srgbClr val="4E5052"/>
                </a:solidFill>
              </a:defRPr>
            </a:lvl1pPr>
          </a:lstStyle>
          <a:p>
            <a:fld id="{C51EAA63-D034-42AE-91FA-B13B9518C7BE}" type="slidenum">
              <a:rPr lang="en-US" smtClean="0"/>
              <a:pPr/>
              <a:t>‹#›</a:t>
            </a:fld>
            <a:endParaRPr lang="en-US" dirty="0"/>
          </a:p>
        </p:txBody>
      </p:sp>
      <p:sp>
        <p:nvSpPr>
          <p:cNvPr id="17" name="Footer Placeholder 16">
            <a:extLst>
              <a:ext uri="{FF2B5EF4-FFF2-40B4-BE49-F238E27FC236}">
                <a16:creationId xmlns:a16="http://schemas.microsoft.com/office/drawing/2014/main" id="{9B59A3FD-949D-CC4A-8AA9-F99C1A50D3FD}"/>
              </a:ext>
            </a:extLst>
          </p:cNvPr>
          <p:cNvSpPr>
            <a:spLocks noGrp="1"/>
          </p:cNvSpPr>
          <p:nvPr userDrawn="1">
            <p:ph type="ftr" sz="quarter" idx="15"/>
          </p:nvPr>
        </p:nvSpPr>
        <p:spPr>
          <a:xfrm>
            <a:off x="3008243" y="6556248"/>
            <a:ext cx="8230252" cy="182880"/>
          </a:xfrm>
        </p:spPr>
        <p:txBody>
          <a:bodyPr/>
          <a:lstStyle>
            <a:lvl1pPr>
              <a:defRPr>
                <a:solidFill>
                  <a:srgbClr val="4E5052"/>
                </a:solidFill>
              </a:defRPr>
            </a:lvl1pPr>
          </a:lstStyle>
          <a:p>
            <a:r>
              <a:rPr lang="en-US"/>
              <a:t>Copyright © 2018, Oracle and/or its affiliates. All rights reserved.  </a:t>
            </a:r>
            <a:endParaRPr lang="en-US" dirty="0"/>
          </a:p>
        </p:txBody>
      </p:sp>
      <p:sp>
        <p:nvSpPr>
          <p:cNvPr id="21" name="Title 6">
            <a:extLst>
              <a:ext uri="{FF2B5EF4-FFF2-40B4-BE49-F238E27FC236}">
                <a16:creationId xmlns:a16="http://schemas.microsoft.com/office/drawing/2014/main" id="{2394AD5B-EDB1-1C41-9293-C1EF57CACA72}"/>
              </a:ext>
            </a:extLst>
          </p:cNvPr>
          <p:cNvSpPr>
            <a:spLocks noGrp="1"/>
          </p:cNvSpPr>
          <p:nvPr>
            <p:ph type="title"/>
          </p:nvPr>
        </p:nvSpPr>
        <p:spPr>
          <a:xfrm>
            <a:off x="531812" y="548640"/>
            <a:ext cx="5574049" cy="889000"/>
          </a:xfrm>
        </p:spPr>
        <p:txBody>
          <a:bodyPr anchor="b"/>
          <a:lstStyle>
            <a:lvl1pPr>
              <a:defRPr>
                <a:solidFill>
                  <a:srgbClr val="4E5052"/>
                </a:solidFill>
              </a:defRPr>
            </a:lvl1pPr>
          </a:lstStyle>
          <a:p>
            <a:endParaRPr dirty="0"/>
          </a:p>
        </p:txBody>
      </p:sp>
      <p:sp>
        <p:nvSpPr>
          <p:cNvPr id="22" name="Text Placeholder 11">
            <a:extLst>
              <a:ext uri="{FF2B5EF4-FFF2-40B4-BE49-F238E27FC236}">
                <a16:creationId xmlns:a16="http://schemas.microsoft.com/office/drawing/2014/main" id="{406AF51B-3909-2240-A3B4-A3E714163FB5}"/>
              </a:ext>
            </a:extLst>
          </p:cNvPr>
          <p:cNvSpPr>
            <a:spLocks noGrp="1"/>
          </p:cNvSpPr>
          <p:nvPr>
            <p:ph type="body" sz="quarter" idx="14"/>
          </p:nvPr>
        </p:nvSpPr>
        <p:spPr>
          <a:xfrm>
            <a:off x="531814" y="1677432"/>
            <a:ext cx="5586259" cy="4381213"/>
          </a:xfrm>
        </p:spPr>
        <p:txBody>
          <a:bodyPr/>
          <a:lstStyle>
            <a:lvl1pPr>
              <a:defRPr sz="1800">
                <a:solidFill>
                  <a:srgbClr val="4E5052"/>
                </a:solidFill>
              </a:defRPr>
            </a:lvl1pPr>
            <a:lvl2pPr>
              <a:defRPr sz="1800">
                <a:solidFill>
                  <a:srgbClr val="4E5052"/>
                </a:solidFill>
              </a:defRPr>
            </a:lvl2pPr>
            <a:lvl3pPr>
              <a:defRPr sz="1800">
                <a:solidFill>
                  <a:srgbClr val="4E5052"/>
                </a:solidFill>
              </a:defRPr>
            </a:lvl3pPr>
            <a:lvl4pPr>
              <a:defRPr sz="1800">
                <a:solidFill>
                  <a:srgbClr val="4E5052"/>
                </a:solidFill>
              </a:defRPr>
            </a:lvl4pPr>
            <a:lvl5pPr>
              <a:defRPr sz="1800">
                <a:solidFill>
                  <a:srgbClr val="4E5052"/>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2" name="Group 1"/>
          <p:cNvGrpSpPr>
            <a:grpSpLocks noChangeAspect="1"/>
          </p:cNvGrpSpPr>
          <p:nvPr userDrawn="1"/>
        </p:nvGrpSpPr>
        <p:grpSpPr>
          <a:xfrm>
            <a:off x="10771487" y="2934001"/>
            <a:ext cx="1429433" cy="3923999"/>
            <a:chOff x="10277089" y="1610010"/>
            <a:chExt cx="1911736" cy="5247990"/>
          </a:xfrm>
        </p:grpSpPr>
        <p:sp>
          <p:nvSpPr>
            <p:cNvPr id="25" name="Parallelogram 15">
              <a:extLst>
                <a:ext uri="{FF2B5EF4-FFF2-40B4-BE49-F238E27FC236}">
                  <a16:creationId xmlns:a16="http://schemas.microsoft.com/office/drawing/2014/main" id="{767F90EE-38CE-1449-BDB0-9DD04834E905}"/>
                </a:ext>
              </a:extLst>
            </p:cNvPr>
            <p:cNvSpPr/>
            <p:nvPr userDrawn="1"/>
          </p:nvSpPr>
          <p:spPr>
            <a:xfrm rot="10800000">
              <a:off x="10277089" y="1610010"/>
              <a:ext cx="1911735" cy="5247989"/>
            </a:xfrm>
            <a:custGeom>
              <a:avLst/>
              <a:gdLst>
                <a:gd name="connsiteX0" fmla="*/ 0 w 12902030"/>
                <a:gd name="connsiteY0" fmla="*/ 3478508 h 3478508"/>
                <a:gd name="connsiteX1" fmla="*/ 2265135 w 12902030"/>
                <a:gd name="connsiteY1" fmla="*/ 0 h 3478508"/>
                <a:gd name="connsiteX2" fmla="*/ 12902030 w 12902030"/>
                <a:gd name="connsiteY2" fmla="*/ 0 h 3478508"/>
                <a:gd name="connsiteX3" fmla="*/ 10636895 w 12902030"/>
                <a:gd name="connsiteY3" fmla="*/ 3478508 h 3478508"/>
                <a:gd name="connsiteX4" fmla="*/ 0 w 12902030"/>
                <a:gd name="connsiteY4" fmla="*/ 3478508 h 3478508"/>
                <a:gd name="connsiteX0" fmla="*/ 8395937 w 10636895"/>
                <a:gd name="connsiteY0" fmla="*/ 3436945 h 3478508"/>
                <a:gd name="connsiteX1" fmla="*/ 0 w 10636895"/>
                <a:gd name="connsiteY1" fmla="*/ 0 h 3478508"/>
                <a:gd name="connsiteX2" fmla="*/ 10636895 w 10636895"/>
                <a:gd name="connsiteY2" fmla="*/ 0 h 3478508"/>
                <a:gd name="connsiteX3" fmla="*/ 8371760 w 10636895"/>
                <a:gd name="connsiteY3" fmla="*/ 3478508 h 3478508"/>
                <a:gd name="connsiteX4" fmla="*/ 8395937 w 10636895"/>
                <a:gd name="connsiteY4" fmla="*/ 3436945 h 3478508"/>
                <a:gd name="connsiteX0" fmla="*/ 8376887 w 10636895"/>
                <a:gd name="connsiteY0" fmla="*/ 3432183 h 3478508"/>
                <a:gd name="connsiteX1" fmla="*/ 0 w 10636895"/>
                <a:gd name="connsiteY1" fmla="*/ 0 h 3478508"/>
                <a:gd name="connsiteX2" fmla="*/ 10636895 w 10636895"/>
                <a:gd name="connsiteY2" fmla="*/ 0 h 3478508"/>
                <a:gd name="connsiteX3" fmla="*/ 8371760 w 10636895"/>
                <a:gd name="connsiteY3" fmla="*/ 3478508 h 3478508"/>
                <a:gd name="connsiteX4" fmla="*/ 8376887 w 10636895"/>
                <a:gd name="connsiteY4" fmla="*/ 3432183 h 3478508"/>
                <a:gd name="connsiteX0" fmla="*/ 6610 w 2266618"/>
                <a:gd name="connsiteY0" fmla="*/ 3455629 h 3501954"/>
                <a:gd name="connsiteX1" fmla="*/ 0 w 2266618"/>
                <a:gd name="connsiteY1" fmla="*/ 0 h 3501954"/>
                <a:gd name="connsiteX2" fmla="*/ 2266618 w 2266618"/>
                <a:gd name="connsiteY2" fmla="*/ 23446 h 3501954"/>
                <a:gd name="connsiteX3" fmla="*/ 1483 w 2266618"/>
                <a:gd name="connsiteY3" fmla="*/ 3501954 h 3501954"/>
                <a:gd name="connsiteX4" fmla="*/ 6610 w 2266618"/>
                <a:gd name="connsiteY4" fmla="*/ 3455629 h 3501954"/>
                <a:gd name="connsiteX0" fmla="*/ 10342 w 2270350"/>
                <a:gd name="connsiteY0" fmla="*/ 3432183 h 3478508"/>
                <a:gd name="connsiteX1" fmla="*/ 0 w 2270350"/>
                <a:gd name="connsiteY1" fmla="*/ 6412 h 3478508"/>
                <a:gd name="connsiteX2" fmla="*/ 2270350 w 2270350"/>
                <a:gd name="connsiteY2" fmla="*/ 0 h 3478508"/>
                <a:gd name="connsiteX3" fmla="*/ 5215 w 2270350"/>
                <a:gd name="connsiteY3" fmla="*/ 3478508 h 3478508"/>
                <a:gd name="connsiteX4" fmla="*/ 10342 w 2270350"/>
                <a:gd name="connsiteY4" fmla="*/ 3432183 h 3478508"/>
                <a:gd name="connsiteX0" fmla="*/ 5127 w 2265135"/>
                <a:gd name="connsiteY0" fmla="*/ 3432183 h 3478508"/>
                <a:gd name="connsiteX1" fmla="*/ 2250 w 2265135"/>
                <a:gd name="connsiteY1" fmla="*/ 2680 h 3478508"/>
                <a:gd name="connsiteX2" fmla="*/ 2265135 w 2265135"/>
                <a:gd name="connsiteY2" fmla="*/ 0 h 3478508"/>
                <a:gd name="connsiteX3" fmla="*/ 0 w 2265135"/>
                <a:gd name="connsiteY3" fmla="*/ 3478508 h 3478508"/>
                <a:gd name="connsiteX4" fmla="*/ 5127 w 2265135"/>
                <a:gd name="connsiteY4" fmla="*/ 3432183 h 3478508"/>
                <a:gd name="connsiteX0" fmla="*/ 17806 w 2277814"/>
                <a:gd name="connsiteY0" fmla="*/ 3432183 h 3478508"/>
                <a:gd name="connsiteX1" fmla="*/ 0 w 2277814"/>
                <a:gd name="connsiteY1" fmla="*/ 2680 h 3478508"/>
                <a:gd name="connsiteX2" fmla="*/ 2277814 w 2277814"/>
                <a:gd name="connsiteY2" fmla="*/ 0 h 3478508"/>
                <a:gd name="connsiteX3" fmla="*/ 12679 w 2277814"/>
                <a:gd name="connsiteY3" fmla="*/ 3478508 h 3478508"/>
                <a:gd name="connsiteX4" fmla="*/ 17806 w 2277814"/>
                <a:gd name="connsiteY4" fmla="*/ 3432183 h 3478508"/>
                <a:gd name="connsiteX0" fmla="*/ 24156 w 2284164"/>
                <a:gd name="connsiteY0" fmla="*/ 3432183 h 3478508"/>
                <a:gd name="connsiteX1" fmla="*/ 0 w 2284164"/>
                <a:gd name="connsiteY1" fmla="*/ 2680 h 3478508"/>
                <a:gd name="connsiteX2" fmla="*/ 2284164 w 2284164"/>
                <a:gd name="connsiteY2" fmla="*/ 0 h 3478508"/>
                <a:gd name="connsiteX3" fmla="*/ 19029 w 2284164"/>
                <a:gd name="connsiteY3" fmla="*/ 3478508 h 3478508"/>
                <a:gd name="connsiteX4" fmla="*/ 24156 w 2284164"/>
                <a:gd name="connsiteY4" fmla="*/ 3432183 h 3478508"/>
                <a:gd name="connsiteX0" fmla="*/ 20981 w 2280989"/>
                <a:gd name="connsiteY0" fmla="*/ 3435853 h 3482178"/>
                <a:gd name="connsiteX1" fmla="*/ 0 w 2280989"/>
                <a:gd name="connsiteY1" fmla="*/ 0 h 3482178"/>
                <a:gd name="connsiteX2" fmla="*/ 2280989 w 2280989"/>
                <a:gd name="connsiteY2" fmla="*/ 3670 h 3482178"/>
                <a:gd name="connsiteX3" fmla="*/ 15854 w 2280989"/>
                <a:gd name="connsiteY3" fmla="*/ 3482178 h 3482178"/>
                <a:gd name="connsiteX4" fmla="*/ 20981 w 2280989"/>
                <a:gd name="connsiteY4" fmla="*/ 3435853 h 3482178"/>
                <a:gd name="connsiteX0" fmla="*/ 1931 w 2280989"/>
                <a:gd name="connsiteY0" fmla="*/ 3477128 h 3482178"/>
                <a:gd name="connsiteX1" fmla="*/ 0 w 2280989"/>
                <a:gd name="connsiteY1" fmla="*/ 0 h 3482178"/>
                <a:gd name="connsiteX2" fmla="*/ 2280989 w 2280989"/>
                <a:gd name="connsiteY2" fmla="*/ 3670 h 3482178"/>
                <a:gd name="connsiteX3" fmla="*/ 15854 w 2280989"/>
                <a:gd name="connsiteY3" fmla="*/ 3482178 h 3482178"/>
                <a:gd name="connsiteX4" fmla="*/ 1931 w 2280989"/>
                <a:gd name="connsiteY4" fmla="*/ 3477128 h 3482178"/>
                <a:gd name="connsiteX0" fmla="*/ 1931 w 2280989"/>
                <a:gd name="connsiteY0" fmla="*/ 5058707 h 5058708"/>
                <a:gd name="connsiteX1" fmla="*/ 0 w 2280989"/>
                <a:gd name="connsiteY1" fmla="*/ 0 h 5058708"/>
                <a:gd name="connsiteX2" fmla="*/ 2280989 w 2280989"/>
                <a:gd name="connsiteY2" fmla="*/ 3670 h 5058708"/>
                <a:gd name="connsiteX3" fmla="*/ 15854 w 2280989"/>
                <a:gd name="connsiteY3" fmla="*/ 3482178 h 5058708"/>
                <a:gd name="connsiteX4" fmla="*/ 1931 w 2280989"/>
                <a:gd name="connsiteY4" fmla="*/ 5058707 h 5058708"/>
                <a:gd name="connsiteX0" fmla="*/ 34348 w 2313406"/>
                <a:gd name="connsiteY0" fmla="*/ 5058707 h 6309849"/>
                <a:gd name="connsiteX1" fmla="*/ 32417 w 2313406"/>
                <a:gd name="connsiteY1" fmla="*/ 0 h 6309849"/>
                <a:gd name="connsiteX2" fmla="*/ 2313406 w 2313406"/>
                <a:gd name="connsiteY2" fmla="*/ 3670 h 6309849"/>
                <a:gd name="connsiteX3" fmla="*/ 348 w 2313406"/>
                <a:gd name="connsiteY3" fmla="*/ 6309849 h 6309849"/>
                <a:gd name="connsiteX4" fmla="*/ 34348 w 2313406"/>
                <a:gd name="connsiteY4" fmla="*/ 5058707 h 6309849"/>
                <a:gd name="connsiteX0" fmla="*/ 1931 w 2280989"/>
                <a:gd name="connsiteY0" fmla="*/ 5058707 h 6321831"/>
                <a:gd name="connsiteX1" fmla="*/ 0 w 2280989"/>
                <a:gd name="connsiteY1" fmla="*/ 0 h 6321831"/>
                <a:gd name="connsiteX2" fmla="*/ 2280989 w 2280989"/>
                <a:gd name="connsiteY2" fmla="*/ 3670 h 6321831"/>
                <a:gd name="connsiteX3" fmla="*/ 3873 w 2280989"/>
                <a:gd name="connsiteY3" fmla="*/ 6321831 h 6321831"/>
                <a:gd name="connsiteX4" fmla="*/ 1931 w 2280989"/>
                <a:gd name="connsiteY4" fmla="*/ 5058707 h 6321831"/>
                <a:gd name="connsiteX0" fmla="*/ 10763 w 2289821"/>
                <a:gd name="connsiteY0" fmla="*/ 5058707 h 6285886"/>
                <a:gd name="connsiteX1" fmla="*/ 8832 w 2289821"/>
                <a:gd name="connsiteY1" fmla="*/ 0 h 6285886"/>
                <a:gd name="connsiteX2" fmla="*/ 2289821 w 2289821"/>
                <a:gd name="connsiteY2" fmla="*/ 3670 h 6285886"/>
                <a:gd name="connsiteX3" fmla="*/ 725 w 2289821"/>
                <a:gd name="connsiteY3" fmla="*/ 6285886 h 6285886"/>
                <a:gd name="connsiteX4" fmla="*/ 10763 w 2289821"/>
                <a:gd name="connsiteY4" fmla="*/ 5058707 h 6285886"/>
                <a:gd name="connsiteX0" fmla="*/ 10763 w 2289821"/>
                <a:gd name="connsiteY0" fmla="*/ 6268855 h 6285886"/>
                <a:gd name="connsiteX1" fmla="*/ 8832 w 2289821"/>
                <a:gd name="connsiteY1" fmla="*/ 0 h 6285886"/>
                <a:gd name="connsiteX2" fmla="*/ 2289821 w 2289821"/>
                <a:gd name="connsiteY2" fmla="*/ 3670 h 6285886"/>
                <a:gd name="connsiteX3" fmla="*/ 725 w 2289821"/>
                <a:gd name="connsiteY3" fmla="*/ 6285886 h 6285886"/>
                <a:gd name="connsiteX4" fmla="*/ 10763 w 2289821"/>
                <a:gd name="connsiteY4" fmla="*/ 6268855 h 62858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9821" h="6285886">
                  <a:moveTo>
                    <a:pt x="10763" y="6268855"/>
                  </a:moveTo>
                  <a:cubicBezTo>
                    <a:pt x="8560" y="5116979"/>
                    <a:pt x="11035" y="1151876"/>
                    <a:pt x="8832" y="0"/>
                  </a:cubicBezTo>
                  <a:lnTo>
                    <a:pt x="2289821" y="3670"/>
                  </a:lnTo>
                  <a:lnTo>
                    <a:pt x="725" y="6285886"/>
                  </a:lnTo>
                  <a:cubicBezTo>
                    <a:pt x="-3916" y="6284203"/>
                    <a:pt x="15404" y="6270538"/>
                    <a:pt x="10763" y="6268855"/>
                  </a:cubicBezTo>
                  <a:close/>
                </a:path>
              </a:pathLst>
            </a:custGeom>
            <a:gradFill>
              <a:gsLst>
                <a:gs pos="0">
                  <a:schemeClr val="accent5">
                    <a:alpha val="20000"/>
                  </a:schemeClr>
                </a:gs>
                <a:gs pos="100000">
                  <a:schemeClr val="accent5">
                    <a:alpha val="3000"/>
                  </a:schemeClr>
                </a:gs>
              </a:gsLst>
              <a:lin ang="5400000" scaled="0"/>
            </a:gra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2" tIns="45707" rIns="91412" bIns="45707" numCol="1" spcCol="0" rtlCol="0" fromWordArt="0" anchor="ctr" anchorCtr="0" forceAA="0" compatLnSpc="1">
              <a:prstTxWarp prst="textNoShape">
                <a:avLst/>
              </a:prstTxWarp>
              <a:noAutofit/>
            </a:bodyPr>
            <a:lstStyle/>
            <a:p>
              <a:pPr algn="ctr">
                <a:lnSpc>
                  <a:spcPct val="90000"/>
                </a:lnSpc>
              </a:pPr>
              <a:endParaRPr lang="en-US" sz="2799" dirty="0">
                <a:solidFill>
                  <a:srgbClr val="FFFFFF"/>
                </a:solidFill>
              </a:endParaRPr>
            </a:p>
          </p:txBody>
        </p:sp>
        <p:sp>
          <p:nvSpPr>
            <p:cNvPr id="26" name="Parallelogram 15">
              <a:extLst>
                <a:ext uri="{FF2B5EF4-FFF2-40B4-BE49-F238E27FC236}">
                  <a16:creationId xmlns:a16="http://schemas.microsoft.com/office/drawing/2014/main" id="{767F90EE-38CE-1449-BDB0-9DD04834E905}"/>
                </a:ext>
              </a:extLst>
            </p:cNvPr>
            <p:cNvSpPr/>
            <p:nvPr userDrawn="1"/>
          </p:nvSpPr>
          <p:spPr>
            <a:xfrm rot="10800000">
              <a:off x="10764783" y="2948799"/>
              <a:ext cx="1424042" cy="3909201"/>
            </a:xfrm>
            <a:custGeom>
              <a:avLst/>
              <a:gdLst>
                <a:gd name="connsiteX0" fmla="*/ 0 w 12902030"/>
                <a:gd name="connsiteY0" fmla="*/ 3478508 h 3478508"/>
                <a:gd name="connsiteX1" fmla="*/ 2265135 w 12902030"/>
                <a:gd name="connsiteY1" fmla="*/ 0 h 3478508"/>
                <a:gd name="connsiteX2" fmla="*/ 12902030 w 12902030"/>
                <a:gd name="connsiteY2" fmla="*/ 0 h 3478508"/>
                <a:gd name="connsiteX3" fmla="*/ 10636895 w 12902030"/>
                <a:gd name="connsiteY3" fmla="*/ 3478508 h 3478508"/>
                <a:gd name="connsiteX4" fmla="*/ 0 w 12902030"/>
                <a:gd name="connsiteY4" fmla="*/ 3478508 h 3478508"/>
                <a:gd name="connsiteX0" fmla="*/ 8395937 w 10636895"/>
                <a:gd name="connsiteY0" fmla="*/ 3436945 h 3478508"/>
                <a:gd name="connsiteX1" fmla="*/ 0 w 10636895"/>
                <a:gd name="connsiteY1" fmla="*/ 0 h 3478508"/>
                <a:gd name="connsiteX2" fmla="*/ 10636895 w 10636895"/>
                <a:gd name="connsiteY2" fmla="*/ 0 h 3478508"/>
                <a:gd name="connsiteX3" fmla="*/ 8371760 w 10636895"/>
                <a:gd name="connsiteY3" fmla="*/ 3478508 h 3478508"/>
                <a:gd name="connsiteX4" fmla="*/ 8395937 w 10636895"/>
                <a:gd name="connsiteY4" fmla="*/ 3436945 h 3478508"/>
                <a:gd name="connsiteX0" fmla="*/ 8376887 w 10636895"/>
                <a:gd name="connsiteY0" fmla="*/ 3432183 h 3478508"/>
                <a:gd name="connsiteX1" fmla="*/ 0 w 10636895"/>
                <a:gd name="connsiteY1" fmla="*/ 0 h 3478508"/>
                <a:gd name="connsiteX2" fmla="*/ 10636895 w 10636895"/>
                <a:gd name="connsiteY2" fmla="*/ 0 h 3478508"/>
                <a:gd name="connsiteX3" fmla="*/ 8371760 w 10636895"/>
                <a:gd name="connsiteY3" fmla="*/ 3478508 h 3478508"/>
                <a:gd name="connsiteX4" fmla="*/ 8376887 w 10636895"/>
                <a:gd name="connsiteY4" fmla="*/ 3432183 h 3478508"/>
                <a:gd name="connsiteX0" fmla="*/ 6610 w 2266618"/>
                <a:gd name="connsiteY0" fmla="*/ 3455629 h 3501954"/>
                <a:gd name="connsiteX1" fmla="*/ 0 w 2266618"/>
                <a:gd name="connsiteY1" fmla="*/ 0 h 3501954"/>
                <a:gd name="connsiteX2" fmla="*/ 2266618 w 2266618"/>
                <a:gd name="connsiteY2" fmla="*/ 23446 h 3501954"/>
                <a:gd name="connsiteX3" fmla="*/ 1483 w 2266618"/>
                <a:gd name="connsiteY3" fmla="*/ 3501954 h 3501954"/>
                <a:gd name="connsiteX4" fmla="*/ 6610 w 2266618"/>
                <a:gd name="connsiteY4" fmla="*/ 3455629 h 3501954"/>
                <a:gd name="connsiteX0" fmla="*/ 10342 w 2270350"/>
                <a:gd name="connsiteY0" fmla="*/ 3432183 h 3478508"/>
                <a:gd name="connsiteX1" fmla="*/ 0 w 2270350"/>
                <a:gd name="connsiteY1" fmla="*/ 6412 h 3478508"/>
                <a:gd name="connsiteX2" fmla="*/ 2270350 w 2270350"/>
                <a:gd name="connsiteY2" fmla="*/ 0 h 3478508"/>
                <a:gd name="connsiteX3" fmla="*/ 5215 w 2270350"/>
                <a:gd name="connsiteY3" fmla="*/ 3478508 h 3478508"/>
                <a:gd name="connsiteX4" fmla="*/ 10342 w 2270350"/>
                <a:gd name="connsiteY4" fmla="*/ 3432183 h 3478508"/>
                <a:gd name="connsiteX0" fmla="*/ 5127 w 2265135"/>
                <a:gd name="connsiteY0" fmla="*/ 3432183 h 3478508"/>
                <a:gd name="connsiteX1" fmla="*/ 2250 w 2265135"/>
                <a:gd name="connsiteY1" fmla="*/ 2680 h 3478508"/>
                <a:gd name="connsiteX2" fmla="*/ 2265135 w 2265135"/>
                <a:gd name="connsiteY2" fmla="*/ 0 h 3478508"/>
                <a:gd name="connsiteX3" fmla="*/ 0 w 2265135"/>
                <a:gd name="connsiteY3" fmla="*/ 3478508 h 3478508"/>
                <a:gd name="connsiteX4" fmla="*/ 5127 w 2265135"/>
                <a:gd name="connsiteY4" fmla="*/ 3432183 h 3478508"/>
                <a:gd name="connsiteX0" fmla="*/ 17806 w 2277814"/>
                <a:gd name="connsiteY0" fmla="*/ 3432183 h 3478508"/>
                <a:gd name="connsiteX1" fmla="*/ 0 w 2277814"/>
                <a:gd name="connsiteY1" fmla="*/ 2680 h 3478508"/>
                <a:gd name="connsiteX2" fmla="*/ 2277814 w 2277814"/>
                <a:gd name="connsiteY2" fmla="*/ 0 h 3478508"/>
                <a:gd name="connsiteX3" fmla="*/ 12679 w 2277814"/>
                <a:gd name="connsiteY3" fmla="*/ 3478508 h 3478508"/>
                <a:gd name="connsiteX4" fmla="*/ 17806 w 2277814"/>
                <a:gd name="connsiteY4" fmla="*/ 3432183 h 3478508"/>
                <a:gd name="connsiteX0" fmla="*/ 24156 w 2284164"/>
                <a:gd name="connsiteY0" fmla="*/ 3432183 h 3478508"/>
                <a:gd name="connsiteX1" fmla="*/ 0 w 2284164"/>
                <a:gd name="connsiteY1" fmla="*/ 2680 h 3478508"/>
                <a:gd name="connsiteX2" fmla="*/ 2284164 w 2284164"/>
                <a:gd name="connsiteY2" fmla="*/ 0 h 3478508"/>
                <a:gd name="connsiteX3" fmla="*/ 19029 w 2284164"/>
                <a:gd name="connsiteY3" fmla="*/ 3478508 h 3478508"/>
                <a:gd name="connsiteX4" fmla="*/ 24156 w 2284164"/>
                <a:gd name="connsiteY4" fmla="*/ 3432183 h 3478508"/>
                <a:gd name="connsiteX0" fmla="*/ 20981 w 2280989"/>
                <a:gd name="connsiteY0" fmla="*/ 3435853 h 3482178"/>
                <a:gd name="connsiteX1" fmla="*/ 0 w 2280989"/>
                <a:gd name="connsiteY1" fmla="*/ 0 h 3482178"/>
                <a:gd name="connsiteX2" fmla="*/ 2280989 w 2280989"/>
                <a:gd name="connsiteY2" fmla="*/ 3670 h 3482178"/>
                <a:gd name="connsiteX3" fmla="*/ 15854 w 2280989"/>
                <a:gd name="connsiteY3" fmla="*/ 3482178 h 3482178"/>
                <a:gd name="connsiteX4" fmla="*/ 20981 w 2280989"/>
                <a:gd name="connsiteY4" fmla="*/ 3435853 h 3482178"/>
                <a:gd name="connsiteX0" fmla="*/ 1931 w 2280989"/>
                <a:gd name="connsiteY0" fmla="*/ 3477128 h 3482178"/>
                <a:gd name="connsiteX1" fmla="*/ 0 w 2280989"/>
                <a:gd name="connsiteY1" fmla="*/ 0 h 3482178"/>
                <a:gd name="connsiteX2" fmla="*/ 2280989 w 2280989"/>
                <a:gd name="connsiteY2" fmla="*/ 3670 h 3482178"/>
                <a:gd name="connsiteX3" fmla="*/ 15854 w 2280989"/>
                <a:gd name="connsiteY3" fmla="*/ 3482178 h 3482178"/>
                <a:gd name="connsiteX4" fmla="*/ 1931 w 2280989"/>
                <a:gd name="connsiteY4" fmla="*/ 3477128 h 3482178"/>
                <a:gd name="connsiteX0" fmla="*/ 1931 w 2280989"/>
                <a:gd name="connsiteY0" fmla="*/ 5058707 h 5058708"/>
                <a:gd name="connsiteX1" fmla="*/ 0 w 2280989"/>
                <a:gd name="connsiteY1" fmla="*/ 0 h 5058708"/>
                <a:gd name="connsiteX2" fmla="*/ 2280989 w 2280989"/>
                <a:gd name="connsiteY2" fmla="*/ 3670 h 5058708"/>
                <a:gd name="connsiteX3" fmla="*/ 15854 w 2280989"/>
                <a:gd name="connsiteY3" fmla="*/ 3482178 h 5058708"/>
                <a:gd name="connsiteX4" fmla="*/ 1931 w 2280989"/>
                <a:gd name="connsiteY4" fmla="*/ 5058707 h 5058708"/>
                <a:gd name="connsiteX0" fmla="*/ 34348 w 2313406"/>
                <a:gd name="connsiteY0" fmla="*/ 5058707 h 6309849"/>
                <a:gd name="connsiteX1" fmla="*/ 32417 w 2313406"/>
                <a:gd name="connsiteY1" fmla="*/ 0 h 6309849"/>
                <a:gd name="connsiteX2" fmla="*/ 2313406 w 2313406"/>
                <a:gd name="connsiteY2" fmla="*/ 3670 h 6309849"/>
                <a:gd name="connsiteX3" fmla="*/ 348 w 2313406"/>
                <a:gd name="connsiteY3" fmla="*/ 6309849 h 6309849"/>
                <a:gd name="connsiteX4" fmla="*/ 34348 w 2313406"/>
                <a:gd name="connsiteY4" fmla="*/ 5058707 h 6309849"/>
                <a:gd name="connsiteX0" fmla="*/ 1931 w 2280989"/>
                <a:gd name="connsiteY0" fmla="*/ 5058707 h 6321831"/>
                <a:gd name="connsiteX1" fmla="*/ 0 w 2280989"/>
                <a:gd name="connsiteY1" fmla="*/ 0 h 6321831"/>
                <a:gd name="connsiteX2" fmla="*/ 2280989 w 2280989"/>
                <a:gd name="connsiteY2" fmla="*/ 3670 h 6321831"/>
                <a:gd name="connsiteX3" fmla="*/ 3873 w 2280989"/>
                <a:gd name="connsiteY3" fmla="*/ 6321831 h 6321831"/>
                <a:gd name="connsiteX4" fmla="*/ 1931 w 2280989"/>
                <a:gd name="connsiteY4" fmla="*/ 5058707 h 6321831"/>
                <a:gd name="connsiteX0" fmla="*/ 10763 w 2289821"/>
                <a:gd name="connsiteY0" fmla="*/ 5058707 h 6285886"/>
                <a:gd name="connsiteX1" fmla="*/ 8832 w 2289821"/>
                <a:gd name="connsiteY1" fmla="*/ 0 h 6285886"/>
                <a:gd name="connsiteX2" fmla="*/ 2289821 w 2289821"/>
                <a:gd name="connsiteY2" fmla="*/ 3670 h 6285886"/>
                <a:gd name="connsiteX3" fmla="*/ 725 w 2289821"/>
                <a:gd name="connsiteY3" fmla="*/ 6285886 h 6285886"/>
                <a:gd name="connsiteX4" fmla="*/ 10763 w 2289821"/>
                <a:gd name="connsiteY4" fmla="*/ 5058707 h 6285886"/>
                <a:gd name="connsiteX0" fmla="*/ 10763 w 2289821"/>
                <a:gd name="connsiteY0" fmla="*/ 6268855 h 6285886"/>
                <a:gd name="connsiteX1" fmla="*/ 8832 w 2289821"/>
                <a:gd name="connsiteY1" fmla="*/ 0 h 6285886"/>
                <a:gd name="connsiteX2" fmla="*/ 2289821 w 2289821"/>
                <a:gd name="connsiteY2" fmla="*/ 3670 h 6285886"/>
                <a:gd name="connsiteX3" fmla="*/ 725 w 2289821"/>
                <a:gd name="connsiteY3" fmla="*/ 6285886 h 6285886"/>
                <a:gd name="connsiteX4" fmla="*/ 10763 w 2289821"/>
                <a:gd name="connsiteY4" fmla="*/ 6268855 h 62858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9821" h="6285886">
                  <a:moveTo>
                    <a:pt x="10763" y="6268855"/>
                  </a:moveTo>
                  <a:cubicBezTo>
                    <a:pt x="8560" y="5116979"/>
                    <a:pt x="11035" y="1151876"/>
                    <a:pt x="8832" y="0"/>
                  </a:cubicBezTo>
                  <a:lnTo>
                    <a:pt x="2289821" y="3670"/>
                  </a:lnTo>
                  <a:lnTo>
                    <a:pt x="725" y="6285886"/>
                  </a:lnTo>
                  <a:cubicBezTo>
                    <a:pt x="-3916" y="6284203"/>
                    <a:pt x="15404" y="6270538"/>
                    <a:pt x="10763" y="6268855"/>
                  </a:cubicBezTo>
                  <a:close/>
                </a:path>
              </a:pathLst>
            </a:custGeom>
            <a:gradFill>
              <a:gsLst>
                <a:gs pos="0">
                  <a:schemeClr val="accent5">
                    <a:alpha val="20000"/>
                  </a:schemeClr>
                </a:gs>
                <a:gs pos="100000">
                  <a:schemeClr val="accent5">
                    <a:alpha val="3000"/>
                  </a:schemeClr>
                </a:gs>
              </a:gsLst>
              <a:lin ang="5400000" scaled="0"/>
            </a:gra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2" tIns="45707" rIns="91412" bIns="45707" numCol="1" spcCol="0" rtlCol="0" fromWordArt="0" anchor="ctr" anchorCtr="0" forceAA="0" compatLnSpc="1">
              <a:prstTxWarp prst="textNoShape">
                <a:avLst/>
              </a:prstTxWarp>
              <a:noAutofit/>
            </a:bodyPr>
            <a:lstStyle/>
            <a:p>
              <a:pPr algn="ctr">
                <a:lnSpc>
                  <a:spcPct val="90000"/>
                </a:lnSpc>
              </a:pPr>
              <a:endParaRPr lang="en-US" sz="2799" dirty="0">
                <a:solidFill>
                  <a:srgbClr val="FFFFFF"/>
                </a:solidFill>
              </a:endParaRPr>
            </a:p>
          </p:txBody>
        </p:sp>
      </p:grpSp>
      <p:pic>
        <p:nvPicPr>
          <p:cNvPr id="27" name="Picture 26">
            <a:extLst>
              <a:ext uri="{FF2B5EF4-FFF2-40B4-BE49-F238E27FC236}">
                <a16:creationId xmlns:a16="http://schemas.microsoft.com/office/drawing/2014/main" id="{AD5EFFFA-CE6F-0F45-9492-3556CE9387EA}"/>
              </a:ext>
            </a:extLst>
          </p:cNvPr>
          <p:cNvPicPr>
            <a:picLocks noChangeAspect="1"/>
          </p:cNvPicPr>
          <p:nvPr userDrawn="1"/>
        </p:nvPicPr>
        <p:blipFill rotWithShape="1">
          <a:blip r:embed="rId2" cstate="email">
            <a:alphaModFix amt="20000"/>
            <a:extLst>
              <a:ext uri="{28A0092B-C50C-407E-A947-70E740481C1C}">
                <a14:useLocalDpi xmlns:a14="http://schemas.microsoft.com/office/drawing/2010/main"/>
              </a:ext>
            </a:extLst>
          </a:blip>
          <a:srcRect/>
          <a:stretch/>
        </p:blipFill>
        <p:spPr>
          <a:xfrm>
            <a:off x="0" y="-6050"/>
            <a:ext cx="1280489" cy="2558146"/>
          </a:xfrm>
          <a:prstGeom prst="rect">
            <a:avLst/>
          </a:prstGeom>
        </p:spPr>
      </p:pic>
      <p:pic>
        <p:nvPicPr>
          <p:cNvPr id="12" name="Picture 11"/>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7730020" y="524194"/>
            <a:ext cx="2670860" cy="5639706"/>
          </a:xfrm>
          <a:prstGeom prst="rect">
            <a:avLst/>
          </a:prstGeom>
        </p:spPr>
      </p:pic>
      <p:sp>
        <p:nvSpPr>
          <p:cNvPr id="13" name="Picture Placeholder 2"/>
          <p:cNvSpPr>
            <a:spLocks noGrp="1"/>
          </p:cNvSpPr>
          <p:nvPr>
            <p:ph type="pic" idx="1"/>
          </p:nvPr>
        </p:nvSpPr>
        <p:spPr bwMode="gray">
          <a:xfrm>
            <a:off x="7910992" y="1298396"/>
            <a:ext cx="2348206" cy="4111290"/>
          </a:xfrm>
          <a:solidFill>
            <a:schemeClr val="bg2"/>
          </a:solidFill>
          <a:ln w="6350">
            <a:solidFill>
              <a:schemeClr val="bg2"/>
            </a:solidFill>
          </a:ln>
        </p:spPr>
        <p:txBody>
          <a:bodyPr tIns="182880">
            <a:normAutofit/>
          </a:bodyPr>
          <a:lstStyle>
            <a:lvl1pPr marL="0" indent="0" algn="ctr">
              <a:buNone/>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endParaRPr dirty="0"/>
          </a:p>
        </p:txBody>
      </p:sp>
      <p:pic>
        <p:nvPicPr>
          <p:cNvPr id="14" name="Picture 13" descr="Oracle logo in white on red staging background" title="Oracle red badge logo"/>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530352" y="6263640"/>
            <a:ext cx="1625138" cy="594360"/>
          </a:xfrm>
          <a:prstGeom prst="rect">
            <a:avLst/>
          </a:prstGeom>
        </p:spPr>
      </p:pic>
    </p:spTree>
    <p:extLst>
      <p:ext uri="{BB962C8B-B14F-4D97-AF65-F5344CB8AC3E}">
        <p14:creationId xmlns:p14="http://schemas.microsoft.com/office/powerpoint/2010/main" val="1976228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22_Text Page_Blue/Orange">
    <p:spTree>
      <p:nvGrpSpPr>
        <p:cNvPr id="1" name=""/>
        <p:cNvGrpSpPr/>
        <p:nvPr/>
      </p:nvGrpSpPr>
      <p:grpSpPr>
        <a:xfrm>
          <a:off x="0" y="0"/>
          <a:ext cx="0" cy="0"/>
          <a:chOff x="0" y="0"/>
          <a:chExt cx="0" cy="0"/>
        </a:xfrm>
      </p:grpSpPr>
      <p:grpSp>
        <p:nvGrpSpPr>
          <p:cNvPr id="23" name="Group 22"/>
          <p:cNvGrpSpPr>
            <a:grpSpLocks noChangeAspect="1"/>
          </p:cNvGrpSpPr>
          <p:nvPr userDrawn="1"/>
        </p:nvGrpSpPr>
        <p:grpSpPr>
          <a:xfrm>
            <a:off x="10771487" y="2934001"/>
            <a:ext cx="1429433" cy="3923999"/>
            <a:chOff x="1989955" y="901389"/>
            <a:chExt cx="1911736" cy="5247990"/>
          </a:xfrm>
        </p:grpSpPr>
        <p:sp>
          <p:nvSpPr>
            <p:cNvPr id="24" name="Parallelogram 15">
              <a:extLst>
                <a:ext uri="{FF2B5EF4-FFF2-40B4-BE49-F238E27FC236}">
                  <a16:creationId xmlns:a16="http://schemas.microsoft.com/office/drawing/2014/main" id="{767F90EE-38CE-1449-BDB0-9DD04834E905}"/>
                </a:ext>
              </a:extLst>
            </p:cNvPr>
            <p:cNvSpPr/>
            <p:nvPr userDrawn="1"/>
          </p:nvSpPr>
          <p:spPr>
            <a:xfrm rot="10800000">
              <a:off x="2477649" y="2240178"/>
              <a:ext cx="1424042" cy="3909201"/>
            </a:xfrm>
            <a:custGeom>
              <a:avLst/>
              <a:gdLst>
                <a:gd name="connsiteX0" fmla="*/ 0 w 12902030"/>
                <a:gd name="connsiteY0" fmla="*/ 3478508 h 3478508"/>
                <a:gd name="connsiteX1" fmla="*/ 2265135 w 12902030"/>
                <a:gd name="connsiteY1" fmla="*/ 0 h 3478508"/>
                <a:gd name="connsiteX2" fmla="*/ 12902030 w 12902030"/>
                <a:gd name="connsiteY2" fmla="*/ 0 h 3478508"/>
                <a:gd name="connsiteX3" fmla="*/ 10636895 w 12902030"/>
                <a:gd name="connsiteY3" fmla="*/ 3478508 h 3478508"/>
                <a:gd name="connsiteX4" fmla="*/ 0 w 12902030"/>
                <a:gd name="connsiteY4" fmla="*/ 3478508 h 3478508"/>
                <a:gd name="connsiteX0" fmla="*/ 8395937 w 10636895"/>
                <a:gd name="connsiteY0" fmla="*/ 3436945 h 3478508"/>
                <a:gd name="connsiteX1" fmla="*/ 0 w 10636895"/>
                <a:gd name="connsiteY1" fmla="*/ 0 h 3478508"/>
                <a:gd name="connsiteX2" fmla="*/ 10636895 w 10636895"/>
                <a:gd name="connsiteY2" fmla="*/ 0 h 3478508"/>
                <a:gd name="connsiteX3" fmla="*/ 8371760 w 10636895"/>
                <a:gd name="connsiteY3" fmla="*/ 3478508 h 3478508"/>
                <a:gd name="connsiteX4" fmla="*/ 8395937 w 10636895"/>
                <a:gd name="connsiteY4" fmla="*/ 3436945 h 3478508"/>
                <a:gd name="connsiteX0" fmla="*/ 8376887 w 10636895"/>
                <a:gd name="connsiteY0" fmla="*/ 3432183 h 3478508"/>
                <a:gd name="connsiteX1" fmla="*/ 0 w 10636895"/>
                <a:gd name="connsiteY1" fmla="*/ 0 h 3478508"/>
                <a:gd name="connsiteX2" fmla="*/ 10636895 w 10636895"/>
                <a:gd name="connsiteY2" fmla="*/ 0 h 3478508"/>
                <a:gd name="connsiteX3" fmla="*/ 8371760 w 10636895"/>
                <a:gd name="connsiteY3" fmla="*/ 3478508 h 3478508"/>
                <a:gd name="connsiteX4" fmla="*/ 8376887 w 10636895"/>
                <a:gd name="connsiteY4" fmla="*/ 3432183 h 3478508"/>
                <a:gd name="connsiteX0" fmla="*/ 6610 w 2266618"/>
                <a:gd name="connsiteY0" fmla="*/ 3455629 h 3501954"/>
                <a:gd name="connsiteX1" fmla="*/ 0 w 2266618"/>
                <a:gd name="connsiteY1" fmla="*/ 0 h 3501954"/>
                <a:gd name="connsiteX2" fmla="*/ 2266618 w 2266618"/>
                <a:gd name="connsiteY2" fmla="*/ 23446 h 3501954"/>
                <a:gd name="connsiteX3" fmla="*/ 1483 w 2266618"/>
                <a:gd name="connsiteY3" fmla="*/ 3501954 h 3501954"/>
                <a:gd name="connsiteX4" fmla="*/ 6610 w 2266618"/>
                <a:gd name="connsiteY4" fmla="*/ 3455629 h 3501954"/>
                <a:gd name="connsiteX0" fmla="*/ 10342 w 2270350"/>
                <a:gd name="connsiteY0" fmla="*/ 3432183 h 3478508"/>
                <a:gd name="connsiteX1" fmla="*/ 0 w 2270350"/>
                <a:gd name="connsiteY1" fmla="*/ 6412 h 3478508"/>
                <a:gd name="connsiteX2" fmla="*/ 2270350 w 2270350"/>
                <a:gd name="connsiteY2" fmla="*/ 0 h 3478508"/>
                <a:gd name="connsiteX3" fmla="*/ 5215 w 2270350"/>
                <a:gd name="connsiteY3" fmla="*/ 3478508 h 3478508"/>
                <a:gd name="connsiteX4" fmla="*/ 10342 w 2270350"/>
                <a:gd name="connsiteY4" fmla="*/ 3432183 h 3478508"/>
                <a:gd name="connsiteX0" fmla="*/ 5127 w 2265135"/>
                <a:gd name="connsiteY0" fmla="*/ 3432183 h 3478508"/>
                <a:gd name="connsiteX1" fmla="*/ 2250 w 2265135"/>
                <a:gd name="connsiteY1" fmla="*/ 2680 h 3478508"/>
                <a:gd name="connsiteX2" fmla="*/ 2265135 w 2265135"/>
                <a:gd name="connsiteY2" fmla="*/ 0 h 3478508"/>
                <a:gd name="connsiteX3" fmla="*/ 0 w 2265135"/>
                <a:gd name="connsiteY3" fmla="*/ 3478508 h 3478508"/>
                <a:gd name="connsiteX4" fmla="*/ 5127 w 2265135"/>
                <a:gd name="connsiteY4" fmla="*/ 3432183 h 3478508"/>
                <a:gd name="connsiteX0" fmla="*/ 17806 w 2277814"/>
                <a:gd name="connsiteY0" fmla="*/ 3432183 h 3478508"/>
                <a:gd name="connsiteX1" fmla="*/ 0 w 2277814"/>
                <a:gd name="connsiteY1" fmla="*/ 2680 h 3478508"/>
                <a:gd name="connsiteX2" fmla="*/ 2277814 w 2277814"/>
                <a:gd name="connsiteY2" fmla="*/ 0 h 3478508"/>
                <a:gd name="connsiteX3" fmla="*/ 12679 w 2277814"/>
                <a:gd name="connsiteY3" fmla="*/ 3478508 h 3478508"/>
                <a:gd name="connsiteX4" fmla="*/ 17806 w 2277814"/>
                <a:gd name="connsiteY4" fmla="*/ 3432183 h 3478508"/>
                <a:gd name="connsiteX0" fmla="*/ 24156 w 2284164"/>
                <a:gd name="connsiteY0" fmla="*/ 3432183 h 3478508"/>
                <a:gd name="connsiteX1" fmla="*/ 0 w 2284164"/>
                <a:gd name="connsiteY1" fmla="*/ 2680 h 3478508"/>
                <a:gd name="connsiteX2" fmla="*/ 2284164 w 2284164"/>
                <a:gd name="connsiteY2" fmla="*/ 0 h 3478508"/>
                <a:gd name="connsiteX3" fmla="*/ 19029 w 2284164"/>
                <a:gd name="connsiteY3" fmla="*/ 3478508 h 3478508"/>
                <a:gd name="connsiteX4" fmla="*/ 24156 w 2284164"/>
                <a:gd name="connsiteY4" fmla="*/ 3432183 h 3478508"/>
                <a:gd name="connsiteX0" fmla="*/ 20981 w 2280989"/>
                <a:gd name="connsiteY0" fmla="*/ 3435853 h 3482178"/>
                <a:gd name="connsiteX1" fmla="*/ 0 w 2280989"/>
                <a:gd name="connsiteY1" fmla="*/ 0 h 3482178"/>
                <a:gd name="connsiteX2" fmla="*/ 2280989 w 2280989"/>
                <a:gd name="connsiteY2" fmla="*/ 3670 h 3482178"/>
                <a:gd name="connsiteX3" fmla="*/ 15854 w 2280989"/>
                <a:gd name="connsiteY3" fmla="*/ 3482178 h 3482178"/>
                <a:gd name="connsiteX4" fmla="*/ 20981 w 2280989"/>
                <a:gd name="connsiteY4" fmla="*/ 3435853 h 3482178"/>
                <a:gd name="connsiteX0" fmla="*/ 1931 w 2280989"/>
                <a:gd name="connsiteY0" fmla="*/ 3477128 h 3482178"/>
                <a:gd name="connsiteX1" fmla="*/ 0 w 2280989"/>
                <a:gd name="connsiteY1" fmla="*/ 0 h 3482178"/>
                <a:gd name="connsiteX2" fmla="*/ 2280989 w 2280989"/>
                <a:gd name="connsiteY2" fmla="*/ 3670 h 3482178"/>
                <a:gd name="connsiteX3" fmla="*/ 15854 w 2280989"/>
                <a:gd name="connsiteY3" fmla="*/ 3482178 h 3482178"/>
                <a:gd name="connsiteX4" fmla="*/ 1931 w 2280989"/>
                <a:gd name="connsiteY4" fmla="*/ 3477128 h 3482178"/>
                <a:gd name="connsiteX0" fmla="*/ 1931 w 2280989"/>
                <a:gd name="connsiteY0" fmla="*/ 5058707 h 5058708"/>
                <a:gd name="connsiteX1" fmla="*/ 0 w 2280989"/>
                <a:gd name="connsiteY1" fmla="*/ 0 h 5058708"/>
                <a:gd name="connsiteX2" fmla="*/ 2280989 w 2280989"/>
                <a:gd name="connsiteY2" fmla="*/ 3670 h 5058708"/>
                <a:gd name="connsiteX3" fmla="*/ 15854 w 2280989"/>
                <a:gd name="connsiteY3" fmla="*/ 3482178 h 5058708"/>
                <a:gd name="connsiteX4" fmla="*/ 1931 w 2280989"/>
                <a:gd name="connsiteY4" fmla="*/ 5058707 h 5058708"/>
                <a:gd name="connsiteX0" fmla="*/ 34348 w 2313406"/>
                <a:gd name="connsiteY0" fmla="*/ 5058707 h 6309849"/>
                <a:gd name="connsiteX1" fmla="*/ 32417 w 2313406"/>
                <a:gd name="connsiteY1" fmla="*/ 0 h 6309849"/>
                <a:gd name="connsiteX2" fmla="*/ 2313406 w 2313406"/>
                <a:gd name="connsiteY2" fmla="*/ 3670 h 6309849"/>
                <a:gd name="connsiteX3" fmla="*/ 348 w 2313406"/>
                <a:gd name="connsiteY3" fmla="*/ 6309849 h 6309849"/>
                <a:gd name="connsiteX4" fmla="*/ 34348 w 2313406"/>
                <a:gd name="connsiteY4" fmla="*/ 5058707 h 6309849"/>
                <a:gd name="connsiteX0" fmla="*/ 1931 w 2280989"/>
                <a:gd name="connsiteY0" fmla="*/ 5058707 h 6321831"/>
                <a:gd name="connsiteX1" fmla="*/ 0 w 2280989"/>
                <a:gd name="connsiteY1" fmla="*/ 0 h 6321831"/>
                <a:gd name="connsiteX2" fmla="*/ 2280989 w 2280989"/>
                <a:gd name="connsiteY2" fmla="*/ 3670 h 6321831"/>
                <a:gd name="connsiteX3" fmla="*/ 3873 w 2280989"/>
                <a:gd name="connsiteY3" fmla="*/ 6321831 h 6321831"/>
                <a:gd name="connsiteX4" fmla="*/ 1931 w 2280989"/>
                <a:gd name="connsiteY4" fmla="*/ 5058707 h 6321831"/>
                <a:gd name="connsiteX0" fmla="*/ 10763 w 2289821"/>
                <a:gd name="connsiteY0" fmla="*/ 5058707 h 6285886"/>
                <a:gd name="connsiteX1" fmla="*/ 8832 w 2289821"/>
                <a:gd name="connsiteY1" fmla="*/ 0 h 6285886"/>
                <a:gd name="connsiteX2" fmla="*/ 2289821 w 2289821"/>
                <a:gd name="connsiteY2" fmla="*/ 3670 h 6285886"/>
                <a:gd name="connsiteX3" fmla="*/ 725 w 2289821"/>
                <a:gd name="connsiteY3" fmla="*/ 6285886 h 6285886"/>
                <a:gd name="connsiteX4" fmla="*/ 10763 w 2289821"/>
                <a:gd name="connsiteY4" fmla="*/ 5058707 h 6285886"/>
                <a:gd name="connsiteX0" fmla="*/ 10763 w 2289821"/>
                <a:gd name="connsiteY0" fmla="*/ 6268855 h 6285886"/>
                <a:gd name="connsiteX1" fmla="*/ 8832 w 2289821"/>
                <a:gd name="connsiteY1" fmla="*/ 0 h 6285886"/>
                <a:gd name="connsiteX2" fmla="*/ 2289821 w 2289821"/>
                <a:gd name="connsiteY2" fmla="*/ 3670 h 6285886"/>
                <a:gd name="connsiteX3" fmla="*/ 725 w 2289821"/>
                <a:gd name="connsiteY3" fmla="*/ 6285886 h 6285886"/>
                <a:gd name="connsiteX4" fmla="*/ 10763 w 2289821"/>
                <a:gd name="connsiteY4" fmla="*/ 6268855 h 62858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9821" h="6285886">
                  <a:moveTo>
                    <a:pt x="10763" y="6268855"/>
                  </a:moveTo>
                  <a:cubicBezTo>
                    <a:pt x="8560" y="5116979"/>
                    <a:pt x="11035" y="1151876"/>
                    <a:pt x="8832" y="0"/>
                  </a:cubicBezTo>
                  <a:lnTo>
                    <a:pt x="2289821" y="3670"/>
                  </a:lnTo>
                  <a:lnTo>
                    <a:pt x="725" y="6285886"/>
                  </a:lnTo>
                  <a:cubicBezTo>
                    <a:pt x="-3916" y="6284203"/>
                    <a:pt x="15404" y="6270538"/>
                    <a:pt x="10763" y="6268855"/>
                  </a:cubicBezTo>
                  <a:close/>
                </a:path>
              </a:pathLst>
            </a:custGeom>
            <a:gradFill>
              <a:gsLst>
                <a:gs pos="0">
                  <a:srgbClr val="F29111">
                    <a:alpha val="20000"/>
                  </a:srgbClr>
                </a:gs>
                <a:gs pos="88000">
                  <a:srgbClr val="00758F">
                    <a:alpha val="0"/>
                  </a:srgbClr>
                </a:gs>
              </a:gsLst>
              <a:lin ang="5400000" scaled="0"/>
            </a:gra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2" tIns="45707" rIns="91412" bIns="45707" numCol="1" spcCol="0" rtlCol="0" fromWordArt="0" anchor="ctr" anchorCtr="0" forceAA="0" compatLnSpc="1">
              <a:prstTxWarp prst="textNoShape">
                <a:avLst/>
              </a:prstTxWarp>
              <a:noAutofit/>
            </a:bodyPr>
            <a:lstStyle/>
            <a:p>
              <a:pPr algn="ctr">
                <a:lnSpc>
                  <a:spcPct val="90000"/>
                </a:lnSpc>
              </a:pPr>
              <a:endParaRPr lang="en-US" sz="2799" dirty="0">
                <a:solidFill>
                  <a:srgbClr val="FFFFFF"/>
                </a:solidFill>
              </a:endParaRPr>
            </a:p>
          </p:txBody>
        </p:sp>
        <p:sp>
          <p:nvSpPr>
            <p:cNvPr id="25" name="Parallelogram 15">
              <a:extLst>
                <a:ext uri="{FF2B5EF4-FFF2-40B4-BE49-F238E27FC236}">
                  <a16:creationId xmlns:a16="http://schemas.microsoft.com/office/drawing/2014/main" id="{767F90EE-38CE-1449-BDB0-9DD04834E905}"/>
                </a:ext>
              </a:extLst>
            </p:cNvPr>
            <p:cNvSpPr/>
            <p:nvPr userDrawn="1"/>
          </p:nvSpPr>
          <p:spPr>
            <a:xfrm rot="10800000">
              <a:off x="1989955" y="901389"/>
              <a:ext cx="1911735" cy="5247989"/>
            </a:xfrm>
            <a:custGeom>
              <a:avLst/>
              <a:gdLst>
                <a:gd name="connsiteX0" fmla="*/ 0 w 12902030"/>
                <a:gd name="connsiteY0" fmla="*/ 3478508 h 3478508"/>
                <a:gd name="connsiteX1" fmla="*/ 2265135 w 12902030"/>
                <a:gd name="connsiteY1" fmla="*/ 0 h 3478508"/>
                <a:gd name="connsiteX2" fmla="*/ 12902030 w 12902030"/>
                <a:gd name="connsiteY2" fmla="*/ 0 h 3478508"/>
                <a:gd name="connsiteX3" fmla="*/ 10636895 w 12902030"/>
                <a:gd name="connsiteY3" fmla="*/ 3478508 h 3478508"/>
                <a:gd name="connsiteX4" fmla="*/ 0 w 12902030"/>
                <a:gd name="connsiteY4" fmla="*/ 3478508 h 3478508"/>
                <a:gd name="connsiteX0" fmla="*/ 8395937 w 10636895"/>
                <a:gd name="connsiteY0" fmla="*/ 3436945 h 3478508"/>
                <a:gd name="connsiteX1" fmla="*/ 0 w 10636895"/>
                <a:gd name="connsiteY1" fmla="*/ 0 h 3478508"/>
                <a:gd name="connsiteX2" fmla="*/ 10636895 w 10636895"/>
                <a:gd name="connsiteY2" fmla="*/ 0 h 3478508"/>
                <a:gd name="connsiteX3" fmla="*/ 8371760 w 10636895"/>
                <a:gd name="connsiteY3" fmla="*/ 3478508 h 3478508"/>
                <a:gd name="connsiteX4" fmla="*/ 8395937 w 10636895"/>
                <a:gd name="connsiteY4" fmla="*/ 3436945 h 3478508"/>
                <a:gd name="connsiteX0" fmla="*/ 8376887 w 10636895"/>
                <a:gd name="connsiteY0" fmla="*/ 3432183 h 3478508"/>
                <a:gd name="connsiteX1" fmla="*/ 0 w 10636895"/>
                <a:gd name="connsiteY1" fmla="*/ 0 h 3478508"/>
                <a:gd name="connsiteX2" fmla="*/ 10636895 w 10636895"/>
                <a:gd name="connsiteY2" fmla="*/ 0 h 3478508"/>
                <a:gd name="connsiteX3" fmla="*/ 8371760 w 10636895"/>
                <a:gd name="connsiteY3" fmla="*/ 3478508 h 3478508"/>
                <a:gd name="connsiteX4" fmla="*/ 8376887 w 10636895"/>
                <a:gd name="connsiteY4" fmla="*/ 3432183 h 3478508"/>
                <a:gd name="connsiteX0" fmla="*/ 6610 w 2266618"/>
                <a:gd name="connsiteY0" fmla="*/ 3455629 h 3501954"/>
                <a:gd name="connsiteX1" fmla="*/ 0 w 2266618"/>
                <a:gd name="connsiteY1" fmla="*/ 0 h 3501954"/>
                <a:gd name="connsiteX2" fmla="*/ 2266618 w 2266618"/>
                <a:gd name="connsiteY2" fmla="*/ 23446 h 3501954"/>
                <a:gd name="connsiteX3" fmla="*/ 1483 w 2266618"/>
                <a:gd name="connsiteY3" fmla="*/ 3501954 h 3501954"/>
                <a:gd name="connsiteX4" fmla="*/ 6610 w 2266618"/>
                <a:gd name="connsiteY4" fmla="*/ 3455629 h 3501954"/>
                <a:gd name="connsiteX0" fmla="*/ 10342 w 2270350"/>
                <a:gd name="connsiteY0" fmla="*/ 3432183 h 3478508"/>
                <a:gd name="connsiteX1" fmla="*/ 0 w 2270350"/>
                <a:gd name="connsiteY1" fmla="*/ 6412 h 3478508"/>
                <a:gd name="connsiteX2" fmla="*/ 2270350 w 2270350"/>
                <a:gd name="connsiteY2" fmla="*/ 0 h 3478508"/>
                <a:gd name="connsiteX3" fmla="*/ 5215 w 2270350"/>
                <a:gd name="connsiteY3" fmla="*/ 3478508 h 3478508"/>
                <a:gd name="connsiteX4" fmla="*/ 10342 w 2270350"/>
                <a:gd name="connsiteY4" fmla="*/ 3432183 h 3478508"/>
                <a:gd name="connsiteX0" fmla="*/ 5127 w 2265135"/>
                <a:gd name="connsiteY0" fmla="*/ 3432183 h 3478508"/>
                <a:gd name="connsiteX1" fmla="*/ 2250 w 2265135"/>
                <a:gd name="connsiteY1" fmla="*/ 2680 h 3478508"/>
                <a:gd name="connsiteX2" fmla="*/ 2265135 w 2265135"/>
                <a:gd name="connsiteY2" fmla="*/ 0 h 3478508"/>
                <a:gd name="connsiteX3" fmla="*/ 0 w 2265135"/>
                <a:gd name="connsiteY3" fmla="*/ 3478508 h 3478508"/>
                <a:gd name="connsiteX4" fmla="*/ 5127 w 2265135"/>
                <a:gd name="connsiteY4" fmla="*/ 3432183 h 3478508"/>
                <a:gd name="connsiteX0" fmla="*/ 17806 w 2277814"/>
                <a:gd name="connsiteY0" fmla="*/ 3432183 h 3478508"/>
                <a:gd name="connsiteX1" fmla="*/ 0 w 2277814"/>
                <a:gd name="connsiteY1" fmla="*/ 2680 h 3478508"/>
                <a:gd name="connsiteX2" fmla="*/ 2277814 w 2277814"/>
                <a:gd name="connsiteY2" fmla="*/ 0 h 3478508"/>
                <a:gd name="connsiteX3" fmla="*/ 12679 w 2277814"/>
                <a:gd name="connsiteY3" fmla="*/ 3478508 h 3478508"/>
                <a:gd name="connsiteX4" fmla="*/ 17806 w 2277814"/>
                <a:gd name="connsiteY4" fmla="*/ 3432183 h 3478508"/>
                <a:gd name="connsiteX0" fmla="*/ 24156 w 2284164"/>
                <a:gd name="connsiteY0" fmla="*/ 3432183 h 3478508"/>
                <a:gd name="connsiteX1" fmla="*/ 0 w 2284164"/>
                <a:gd name="connsiteY1" fmla="*/ 2680 h 3478508"/>
                <a:gd name="connsiteX2" fmla="*/ 2284164 w 2284164"/>
                <a:gd name="connsiteY2" fmla="*/ 0 h 3478508"/>
                <a:gd name="connsiteX3" fmla="*/ 19029 w 2284164"/>
                <a:gd name="connsiteY3" fmla="*/ 3478508 h 3478508"/>
                <a:gd name="connsiteX4" fmla="*/ 24156 w 2284164"/>
                <a:gd name="connsiteY4" fmla="*/ 3432183 h 3478508"/>
                <a:gd name="connsiteX0" fmla="*/ 20981 w 2280989"/>
                <a:gd name="connsiteY0" fmla="*/ 3435853 h 3482178"/>
                <a:gd name="connsiteX1" fmla="*/ 0 w 2280989"/>
                <a:gd name="connsiteY1" fmla="*/ 0 h 3482178"/>
                <a:gd name="connsiteX2" fmla="*/ 2280989 w 2280989"/>
                <a:gd name="connsiteY2" fmla="*/ 3670 h 3482178"/>
                <a:gd name="connsiteX3" fmla="*/ 15854 w 2280989"/>
                <a:gd name="connsiteY3" fmla="*/ 3482178 h 3482178"/>
                <a:gd name="connsiteX4" fmla="*/ 20981 w 2280989"/>
                <a:gd name="connsiteY4" fmla="*/ 3435853 h 3482178"/>
                <a:gd name="connsiteX0" fmla="*/ 1931 w 2280989"/>
                <a:gd name="connsiteY0" fmla="*/ 3477128 h 3482178"/>
                <a:gd name="connsiteX1" fmla="*/ 0 w 2280989"/>
                <a:gd name="connsiteY1" fmla="*/ 0 h 3482178"/>
                <a:gd name="connsiteX2" fmla="*/ 2280989 w 2280989"/>
                <a:gd name="connsiteY2" fmla="*/ 3670 h 3482178"/>
                <a:gd name="connsiteX3" fmla="*/ 15854 w 2280989"/>
                <a:gd name="connsiteY3" fmla="*/ 3482178 h 3482178"/>
                <a:gd name="connsiteX4" fmla="*/ 1931 w 2280989"/>
                <a:gd name="connsiteY4" fmla="*/ 3477128 h 3482178"/>
                <a:gd name="connsiteX0" fmla="*/ 1931 w 2280989"/>
                <a:gd name="connsiteY0" fmla="*/ 5058707 h 5058708"/>
                <a:gd name="connsiteX1" fmla="*/ 0 w 2280989"/>
                <a:gd name="connsiteY1" fmla="*/ 0 h 5058708"/>
                <a:gd name="connsiteX2" fmla="*/ 2280989 w 2280989"/>
                <a:gd name="connsiteY2" fmla="*/ 3670 h 5058708"/>
                <a:gd name="connsiteX3" fmla="*/ 15854 w 2280989"/>
                <a:gd name="connsiteY3" fmla="*/ 3482178 h 5058708"/>
                <a:gd name="connsiteX4" fmla="*/ 1931 w 2280989"/>
                <a:gd name="connsiteY4" fmla="*/ 5058707 h 5058708"/>
                <a:gd name="connsiteX0" fmla="*/ 34348 w 2313406"/>
                <a:gd name="connsiteY0" fmla="*/ 5058707 h 6309849"/>
                <a:gd name="connsiteX1" fmla="*/ 32417 w 2313406"/>
                <a:gd name="connsiteY1" fmla="*/ 0 h 6309849"/>
                <a:gd name="connsiteX2" fmla="*/ 2313406 w 2313406"/>
                <a:gd name="connsiteY2" fmla="*/ 3670 h 6309849"/>
                <a:gd name="connsiteX3" fmla="*/ 348 w 2313406"/>
                <a:gd name="connsiteY3" fmla="*/ 6309849 h 6309849"/>
                <a:gd name="connsiteX4" fmla="*/ 34348 w 2313406"/>
                <a:gd name="connsiteY4" fmla="*/ 5058707 h 6309849"/>
                <a:gd name="connsiteX0" fmla="*/ 1931 w 2280989"/>
                <a:gd name="connsiteY0" fmla="*/ 5058707 h 6321831"/>
                <a:gd name="connsiteX1" fmla="*/ 0 w 2280989"/>
                <a:gd name="connsiteY1" fmla="*/ 0 h 6321831"/>
                <a:gd name="connsiteX2" fmla="*/ 2280989 w 2280989"/>
                <a:gd name="connsiteY2" fmla="*/ 3670 h 6321831"/>
                <a:gd name="connsiteX3" fmla="*/ 3873 w 2280989"/>
                <a:gd name="connsiteY3" fmla="*/ 6321831 h 6321831"/>
                <a:gd name="connsiteX4" fmla="*/ 1931 w 2280989"/>
                <a:gd name="connsiteY4" fmla="*/ 5058707 h 6321831"/>
                <a:gd name="connsiteX0" fmla="*/ 10763 w 2289821"/>
                <a:gd name="connsiteY0" fmla="*/ 5058707 h 6285886"/>
                <a:gd name="connsiteX1" fmla="*/ 8832 w 2289821"/>
                <a:gd name="connsiteY1" fmla="*/ 0 h 6285886"/>
                <a:gd name="connsiteX2" fmla="*/ 2289821 w 2289821"/>
                <a:gd name="connsiteY2" fmla="*/ 3670 h 6285886"/>
                <a:gd name="connsiteX3" fmla="*/ 725 w 2289821"/>
                <a:gd name="connsiteY3" fmla="*/ 6285886 h 6285886"/>
                <a:gd name="connsiteX4" fmla="*/ 10763 w 2289821"/>
                <a:gd name="connsiteY4" fmla="*/ 5058707 h 6285886"/>
                <a:gd name="connsiteX0" fmla="*/ 10763 w 2289821"/>
                <a:gd name="connsiteY0" fmla="*/ 6268855 h 6285886"/>
                <a:gd name="connsiteX1" fmla="*/ 8832 w 2289821"/>
                <a:gd name="connsiteY1" fmla="*/ 0 h 6285886"/>
                <a:gd name="connsiteX2" fmla="*/ 2289821 w 2289821"/>
                <a:gd name="connsiteY2" fmla="*/ 3670 h 6285886"/>
                <a:gd name="connsiteX3" fmla="*/ 725 w 2289821"/>
                <a:gd name="connsiteY3" fmla="*/ 6285886 h 6285886"/>
                <a:gd name="connsiteX4" fmla="*/ 10763 w 2289821"/>
                <a:gd name="connsiteY4" fmla="*/ 6268855 h 62858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9821" h="6285886">
                  <a:moveTo>
                    <a:pt x="10763" y="6268855"/>
                  </a:moveTo>
                  <a:cubicBezTo>
                    <a:pt x="8560" y="5116979"/>
                    <a:pt x="11035" y="1151876"/>
                    <a:pt x="8832" y="0"/>
                  </a:cubicBezTo>
                  <a:lnTo>
                    <a:pt x="2289821" y="3670"/>
                  </a:lnTo>
                  <a:lnTo>
                    <a:pt x="725" y="6285886"/>
                  </a:lnTo>
                  <a:cubicBezTo>
                    <a:pt x="-3916" y="6284203"/>
                    <a:pt x="15404" y="6270538"/>
                    <a:pt x="10763" y="6268855"/>
                  </a:cubicBezTo>
                  <a:close/>
                </a:path>
              </a:pathLst>
            </a:custGeom>
            <a:gradFill>
              <a:gsLst>
                <a:gs pos="0">
                  <a:srgbClr val="F29111">
                    <a:alpha val="20000"/>
                  </a:srgbClr>
                </a:gs>
                <a:gs pos="88000">
                  <a:srgbClr val="00758F">
                    <a:alpha val="0"/>
                  </a:srgbClr>
                </a:gs>
              </a:gsLst>
              <a:lin ang="5400000" scaled="0"/>
            </a:gra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2" tIns="45707" rIns="91412" bIns="45707" numCol="1" spcCol="0" rtlCol="0" fromWordArt="0" anchor="ctr" anchorCtr="0" forceAA="0" compatLnSpc="1">
              <a:prstTxWarp prst="textNoShape">
                <a:avLst/>
              </a:prstTxWarp>
              <a:noAutofit/>
            </a:bodyPr>
            <a:lstStyle/>
            <a:p>
              <a:pPr algn="ctr">
                <a:lnSpc>
                  <a:spcPct val="90000"/>
                </a:lnSpc>
              </a:pPr>
              <a:endParaRPr lang="en-US" sz="2799" dirty="0">
                <a:solidFill>
                  <a:srgbClr val="FFFFFF"/>
                </a:solidFill>
              </a:endParaRPr>
            </a:p>
          </p:txBody>
        </p:sp>
      </p:grpSp>
      <p:sp>
        <p:nvSpPr>
          <p:cNvPr id="17" name="Footer Placeholder 16">
            <a:extLst>
              <a:ext uri="{FF2B5EF4-FFF2-40B4-BE49-F238E27FC236}">
                <a16:creationId xmlns:a16="http://schemas.microsoft.com/office/drawing/2014/main" id="{9B59A3FD-949D-CC4A-8AA9-F99C1A50D3FD}"/>
              </a:ext>
            </a:extLst>
          </p:cNvPr>
          <p:cNvSpPr>
            <a:spLocks noGrp="1"/>
          </p:cNvSpPr>
          <p:nvPr userDrawn="1">
            <p:ph type="ftr" sz="quarter" idx="15"/>
          </p:nvPr>
        </p:nvSpPr>
        <p:spPr>
          <a:xfrm>
            <a:off x="3008243" y="6556248"/>
            <a:ext cx="8230252" cy="182880"/>
          </a:xfrm>
        </p:spPr>
        <p:txBody>
          <a:bodyPr/>
          <a:lstStyle>
            <a:lvl1pPr>
              <a:defRPr>
                <a:solidFill>
                  <a:srgbClr val="4E5052"/>
                </a:solidFill>
              </a:defRPr>
            </a:lvl1pPr>
          </a:lstStyle>
          <a:p>
            <a:r>
              <a:rPr lang="en-US"/>
              <a:t>Copyright © 2018, Oracle and/or its affiliates. All rights reserved.  </a:t>
            </a:r>
            <a:endParaRPr lang="en-US" dirty="0"/>
          </a:p>
        </p:txBody>
      </p:sp>
      <p:sp>
        <p:nvSpPr>
          <p:cNvPr id="5" name="Slide Number Placeholder 4"/>
          <p:cNvSpPr>
            <a:spLocks noGrp="1"/>
          </p:cNvSpPr>
          <p:nvPr userDrawn="1">
            <p:ph type="sldNum" sz="quarter" idx="12"/>
          </p:nvPr>
        </p:nvSpPr>
        <p:spPr/>
        <p:txBody>
          <a:bodyPr/>
          <a:lstStyle>
            <a:lvl1pPr>
              <a:defRPr>
                <a:solidFill>
                  <a:srgbClr val="4E5052"/>
                </a:solidFill>
              </a:defRPr>
            </a:lvl1pPr>
          </a:lstStyle>
          <a:p>
            <a:fld id="{C51EAA63-D034-42AE-91FA-B13B9518C7BE}" type="slidenum">
              <a:rPr lang="en-US" smtClean="0"/>
              <a:pPr/>
              <a:t>‹#›</a:t>
            </a:fld>
            <a:endParaRPr lang="en-US" dirty="0"/>
          </a:p>
        </p:txBody>
      </p:sp>
      <p:sp>
        <p:nvSpPr>
          <p:cNvPr id="21" name="Title 6">
            <a:extLst>
              <a:ext uri="{FF2B5EF4-FFF2-40B4-BE49-F238E27FC236}">
                <a16:creationId xmlns:a16="http://schemas.microsoft.com/office/drawing/2014/main" id="{2394AD5B-EDB1-1C41-9293-C1EF57CACA72}"/>
              </a:ext>
            </a:extLst>
          </p:cNvPr>
          <p:cNvSpPr>
            <a:spLocks noGrp="1"/>
          </p:cNvSpPr>
          <p:nvPr>
            <p:ph type="title"/>
          </p:nvPr>
        </p:nvSpPr>
        <p:spPr>
          <a:xfrm>
            <a:off x="531812" y="548640"/>
            <a:ext cx="11125200" cy="889000"/>
          </a:xfrm>
        </p:spPr>
        <p:txBody>
          <a:bodyPr anchor="b"/>
          <a:lstStyle>
            <a:lvl1pPr>
              <a:defRPr>
                <a:solidFill>
                  <a:srgbClr val="4E5052"/>
                </a:solidFill>
              </a:defRPr>
            </a:lvl1pPr>
          </a:lstStyle>
          <a:p>
            <a:endParaRPr dirty="0"/>
          </a:p>
        </p:txBody>
      </p:sp>
      <p:sp>
        <p:nvSpPr>
          <p:cNvPr id="22" name="Text Placeholder 11">
            <a:extLst>
              <a:ext uri="{FF2B5EF4-FFF2-40B4-BE49-F238E27FC236}">
                <a16:creationId xmlns:a16="http://schemas.microsoft.com/office/drawing/2014/main" id="{406AF51B-3909-2240-A3B4-A3E714163FB5}"/>
              </a:ext>
            </a:extLst>
          </p:cNvPr>
          <p:cNvSpPr>
            <a:spLocks noGrp="1"/>
          </p:cNvSpPr>
          <p:nvPr>
            <p:ph type="body" sz="quarter" idx="14"/>
          </p:nvPr>
        </p:nvSpPr>
        <p:spPr>
          <a:xfrm>
            <a:off x="531814" y="1677432"/>
            <a:ext cx="4426145" cy="4381213"/>
          </a:xfrm>
        </p:spPr>
        <p:txBody>
          <a:bodyPr/>
          <a:lstStyle>
            <a:lvl1pPr>
              <a:defRPr sz="1800">
                <a:solidFill>
                  <a:srgbClr val="4E5052"/>
                </a:solidFill>
              </a:defRPr>
            </a:lvl1pPr>
            <a:lvl2pPr>
              <a:defRPr sz="1800">
                <a:solidFill>
                  <a:srgbClr val="4E5052"/>
                </a:solidFill>
              </a:defRPr>
            </a:lvl2pPr>
            <a:lvl3pPr>
              <a:defRPr sz="1800">
                <a:solidFill>
                  <a:srgbClr val="4E5052"/>
                </a:solidFill>
              </a:defRPr>
            </a:lvl3pPr>
            <a:lvl4pPr>
              <a:defRPr sz="1800">
                <a:solidFill>
                  <a:srgbClr val="4E5052"/>
                </a:solidFill>
              </a:defRPr>
            </a:lvl4pPr>
            <a:lvl5pPr>
              <a:defRPr sz="1800">
                <a:solidFill>
                  <a:srgbClr val="4E5052"/>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28" name="Picture 27">
            <a:extLst>
              <a:ext uri="{FF2B5EF4-FFF2-40B4-BE49-F238E27FC236}">
                <a16:creationId xmlns:a16="http://schemas.microsoft.com/office/drawing/2014/main" id="{AD5EFFFA-CE6F-0F45-9492-3556CE9387EA}"/>
              </a:ext>
            </a:extLst>
          </p:cNvPr>
          <p:cNvPicPr>
            <a:picLocks noChangeAspect="1"/>
          </p:cNvPicPr>
          <p:nvPr userDrawn="1"/>
        </p:nvPicPr>
        <p:blipFill rotWithShape="1">
          <a:blip r:embed="rId2" cstate="email">
            <a:alphaModFix amt="20000"/>
            <a:extLst>
              <a:ext uri="{28A0092B-C50C-407E-A947-70E740481C1C}">
                <a14:useLocalDpi xmlns:a14="http://schemas.microsoft.com/office/drawing/2010/main"/>
              </a:ext>
            </a:extLst>
          </a:blip>
          <a:srcRect/>
          <a:stretch/>
        </p:blipFill>
        <p:spPr>
          <a:xfrm>
            <a:off x="0" y="-6050"/>
            <a:ext cx="1280489" cy="2558146"/>
          </a:xfrm>
          <a:prstGeom prst="rect">
            <a:avLst/>
          </a:prstGeom>
        </p:spPr>
      </p:pic>
      <p:pic>
        <p:nvPicPr>
          <p:cNvPr id="13" name="Picture 12" descr="Photos, screen captures, graphics can be inserted in a white mobile phone and tablet" title="iOS Smartphone and Tablet: Horizontal Layout"/>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126256" y="2173558"/>
            <a:ext cx="4998268" cy="3514690"/>
          </a:xfrm>
          <a:prstGeom prst="rect">
            <a:avLst/>
          </a:prstGeom>
        </p:spPr>
      </p:pic>
      <p:sp>
        <p:nvSpPr>
          <p:cNvPr id="14" name="Picture Placeholder 2"/>
          <p:cNvSpPr>
            <a:spLocks noGrp="1"/>
          </p:cNvSpPr>
          <p:nvPr>
            <p:ph type="pic" idx="13"/>
          </p:nvPr>
        </p:nvSpPr>
        <p:spPr bwMode="gray">
          <a:xfrm>
            <a:off x="5570570" y="2410985"/>
            <a:ext cx="4079978" cy="3054616"/>
          </a:xfrm>
          <a:solidFill>
            <a:schemeClr val="bg2"/>
          </a:solidFill>
          <a:ln w="6350">
            <a:solidFill>
              <a:schemeClr val="bg2"/>
            </a:solidFill>
          </a:ln>
        </p:spPr>
        <p:txBody>
          <a:bodyPr tIns="182880">
            <a:normAutofit/>
          </a:bodyPr>
          <a:lstStyle>
            <a:lvl1pPr marL="0" indent="0" algn="ctr">
              <a:buNone/>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endParaRPr dirty="0"/>
          </a:p>
        </p:txBody>
      </p:sp>
      <p:pic>
        <p:nvPicPr>
          <p:cNvPr id="15" name="Picture 14"/>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10378269" y="2674208"/>
            <a:ext cx="1282132" cy="2707308"/>
          </a:xfrm>
          <a:prstGeom prst="rect">
            <a:avLst/>
          </a:prstGeom>
        </p:spPr>
      </p:pic>
      <p:sp>
        <p:nvSpPr>
          <p:cNvPr id="16" name="Picture Placeholder 2"/>
          <p:cNvSpPr>
            <a:spLocks noGrp="1"/>
          </p:cNvSpPr>
          <p:nvPr>
            <p:ph type="pic" idx="1"/>
          </p:nvPr>
        </p:nvSpPr>
        <p:spPr bwMode="gray">
          <a:xfrm>
            <a:off x="10475358" y="3051055"/>
            <a:ext cx="1127244" cy="1973602"/>
          </a:xfrm>
          <a:solidFill>
            <a:schemeClr val="bg2"/>
          </a:solidFill>
          <a:ln w="6350">
            <a:solidFill>
              <a:schemeClr val="bg2"/>
            </a:solidFill>
          </a:ln>
        </p:spPr>
        <p:txBody>
          <a:bodyPr tIns="182880">
            <a:normAutofit/>
          </a:bodyPr>
          <a:lstStyle>
            <a:lvl1pPr marL="0" indent="0" algn="ctr">
              <a:buNone/>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endParaRPr dirty="0"/>
          </a:p>
        </p:txBody>
      </p:sp>
      <p:pic>
        <p:nvPicPr>
          <p:cNvPr id="18" name="Picture 17" descr="Oracle logo in white on red staging background" title="Oracle red badge logo"/>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530352" y="6263640"/>
            <a:ext cx="1625138" cy="594360"/>
          </a:xfrm>
          <a:prstGeom prst="rect">
            <a:avLst/>
          </a:prstGeom>
        </p:spPr>
      </p:pic>
    </p:spTree>
    <p:extLst>
      <p:ext uri="{BB962C8B-B14F-4D97-AF65-F5344CB8AC3E}">
        <p14:creationId xmlns:p14="http://schemas.microsoft.com/office/powerpoint/2010/main" val="8119171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26_Text Page_Blue">
    <p:spTree>
      <p:nvGrpSpPr>
        <p:cNvPr id="1" name=""/>
        <p:cNvGrpSpPr/>
        <p:nvPr/>
      </p:nvGrpSpPr>
      <p:grpSpPr>
        <a:xfrm>
          <a:off x="0" y="0"/>
          <a:ext cx="0" cy="0"/>
          <a:chOff x="0" y="0"/>
          <a:chExt cx="0" cy="0"/>
        </a:xfrm>
      </p:grpSpPr>
      <p:grpSp>
        <p:nvGrpSpPr>
          <p:cNvPr id="32" name="Group 31"/>
          <p:cNvGrpSpPr/>
          <p:nvPr userDrawn="1"/>
        </p:nvGrpSpPr>
        <p:grpSpPr>
          <a:xfrm>
            <a:off x="10776723" y="2948378"/>
            <a:ext cx="1424196" cy="3909622"/>
            <a:chOff x="10277089" y="1610010"/>
            <a:chExt cx="1911736" cy="5247990"/>
          </a:xfrm>
        </p:grpSpPr>
        <p:sp>
          <p:nvSpPr>
            <p:cNvPr id="24" name="Parallelogram 15">
              <a:extLst>
                <a:ext uri="{FF2B5EF4-FFF2-40B4-BE49-F238E27FC236}">
                  <a16:creationId xmlns:a16="http://schemas.microsoft.com/office/drawing/2014/main" id="{767F90EE-38CE-1449-BDB0-9DD04834E905}"/>
                </a:ext>
              </a:extLst>
            </p:cNvPr>
            <p:cNvSpPr/>
            <p:nvPr userDrawn="1"/>
          </p:nvSpPr>
          <p:spPr>
            <a:xfrm rot="10800000">
              <a:off x="10277089" y="1610010"/>
              <a:ext cx="1911735" cy="5247989"/>
            </a:xfrm>
            <a:custGeom>
              <a:avLst/>
              <a:gdLst>
                <a:gd name="connsiteX0" fmla="*/ 0 w 12902030"/>
                <a:gd name="connsiteY0" fmla="*/ 3478508 h 3478508"/>
                <a:gd name="connsiteX1" fmla="*/ 2265135 w 12902030"/>
                <a:gd name="connsiteY1" fmla="*/ 0 h 3478508"/>
                <a:gd name="connsiteX2" fmla="*/ 12902030 w 12902030"/>
                <a:gd name="connsiteY2" fmla="*/ 0 h 3478508"/>
                <a:gd name="connsiteX3" fmla="*/ 10636895 w 12902030"/>
                <a:gd name="connsiteY3" fmla="*/ 3478508 h 3478508"/>
                <a:gd name="connsiteX4" fmla="*/ 0 w 12902030"/>
                <a:gd name="connsiteY4" fmla="*/ 3478508 h 3478508"/>
                <a:gd name="connsiteX0" fmla="*/ 8395937 w 10636895"/>
                <a:gd name="connsiteY0" fmla="*/ 3436945 h 3478508"/>
                <a:gd name="connsiteX1" fmla="*/ 0 w 10636895"/>
                <a:gd name="connsiteY1" fmla="*/ 0 h 3478508"/>
                <a:gd name="connsiteX2" fmla="*/ 10636895 w 10636895"/>
                <a:gd name="connsiteY2" fmla="*/ 0 h 3478508"/>
                <a:gd name="connsiteX3" fmla="*/ 8371760 w 10636895"/>
                <a:gd name="connsiteY3" fmla="*/ 3478508 h 3478508"/>
                <a:gd name="connsiteX4" fmla="*/ 8395937 w 10636895"/>
                <a:gd name="connsiteY4" fmla="*/ 3436945 h 3478508"/>
                <a:gd name="connsiteX0" fmla="*/ 8376887 w 10636895"/>
                <a:gd name="connsiteY0" fmla="*/ 3432183 h 3478508"/>
                <a:gd name="connsiteX1" fmla="*/ 0 w 10636895"/>
                <a:gd name="connsiteY1" fmla="*/ 0 h 3478508"/>
                <a:gd name="connsiteX2" fmla="*/ 10636895 w 10636895"/>
                <a:gd name="connsiteY2" fmla="*/ 0 h 3478508"/>
                <a:gd name="connsiteX3" fmla="*/ 8371760 w 10636895"/>
                <a:gd name="connsiteY3" fmla="*/ 3478508 h 3478508"/>
                <a:gd name="connsiteX4" fmla="*/ 8376887 w 10636895"/>
                <a:gd name="connsiteY4" fmla="*/ 3432183 h 3478508"/>
                <a:gd name="connsiteX0" fmla="*/ 6610 w 2266618"/>
                <a:gd name="connsiteY0" fmla="*/ 3455629 h 3501954"/>
                <a:gd name="connsiteX1" fmla="*/ 0 w 2266618"/>
                <a:gd name="connsiteY1" fmla="*/ 0 h 3501954"/>
                <a:gd name="connsiteX2" fmla="*/ 2266618 w 2266618"/>
                <a:gd name="connsiteY2" fmla="*/ 23446 h 3501954"/>
                <a:gd name="connsiteX3" fmla="*/ 1483 w 2266618"/>
                <a:gd name="connsiteY3" fmla="*/ 3501954 h 3501954"/>
                <a:gd name="connsiteX4" fmla="*/ 6610 w 2266618"/>
                <a:gd name="connsiteY4" fmla="*/ 3455629 h 3501954"/>
                <a:gd name="connsiteX0" fmla="*/ 10342 w 2270350"/>
                <a:gd name="connsiteY0" fmla="*/ 3432183 h 3478508"/>
                <a:gd name="connsiteX1" fmla="*/ 0 w 2270350"/>
                <a:gd name="connsiteY1" fmla="*/ 6412 h 3478508"/>
                <a:gd name="connsiteX2" fmla="*/ 2270350 w 2270350"/>
                <a:gd name="connsiteY2" fmla="*/ 0 h 3478508"/>
                <a:gd name="connsiteX3" fmla="*/ 5215 w 2270350"/>
                <a:gd name="connsiteY3" fmla="*/ 3478508 h 3478508"/>
                <a:gd name="connsiteX4" fmla="*/ 10342 w 2270350"/>
                <a:gd name="connsiteY4" fmla="*/ 3432183 h 3478508"/>
                <a:gd name="connsiteX0" fmla="*/ 5127 w 2265135"/>
                <a:gd name="connsiteY0" fmla="*/ 3432183 h 3478508"/>
                <a:gd name="connsiteX1" fmla="*/ 2250 w 2265135"/>
                <a:gd name="connsiteY1" fmla="*/ 2680 h 3478508"/>
                <a:gd name="connsiteX2" fmla="*/ 2265135 w 2265135"/>
                <a:gd name="connsiteY2" fmla="*/ 0 h 3478508"/>
                <a:gd name="connsiteX3" fmla="*/ 0 w 2265135"/>
                <a:gd name="connsiteY3" fmla="*/ 3478508 h 3478508"/>
                <a:gd name="connsiteX4" fmla="*/ 5127 w 2265135"/>
                <a:gd name="connsiteY4" fmla="*/ 3432183 h 3478508"/>
                <a:gd name="connsiteX0" fmla="*/ 17806 w 2277814"/>
                <a:gd name="connsiteY0" fmla="*/ 3432183 h 3478508"/>
                <a:gd name="connsiteX1" fmla="*/ 0 w 2277814"/>
                <a:gd name="connsiteY1" fmla="*/ 2680 h 3478508"/>
                <a:gd name="connsiteX2" fmla="*/ 2277814 w 2277814"/>
                <a:gd name="connsiteY2" fmla="*/ 0 h 3478508"/>
                <a:gd name="connsiteX3" fmla="*/ 12679 w 2277814"/>
                <a:gd name="connsiteY3" fmla="*/ 3478508 h 3478508"/>
                <a:gd name="connsiteX4" fmla="*/ 17806 w 2277814"/>
                <a:gd name="connsiteY4" fmla="*/ 3432183 h 3478508"/>
                <a:gd name="connsiteX0" fmla="*/ 24156 w 2284164"/>
                <a:gd name="connsiteY0" fmla="*/ 3432183 h 3478508"/>
                <a:gd name="connsiteX1" fmla="*/ 0 w 2284164"/>
                <a:gd name="connsiteY1" fmla="*/ 2680 h 3478508"/>
                <a:gd name="connsiteX2" fmla="*/ 2284164 w 2284164"/>
                <a:gd name="connsiteY2" fmla="*/ 0 h 3478508"/>
                <a:gd name="connsiteX3" fmla="*/ 19029 w 2284164"/>
                <a:gd name="connsiteY3" fmla="*/ 3478508 h 3478508"/>
                <a:gd name="connsiteX4" fmla="*/ 24156 w 2284164"/>
                <a:gd name="connsiteY4" fmla="*/ 3432183 h 3478508"/>
                <a:gd name="connsiteX0" fmla="*/ 20981 w 2280989"/>
                <a:gd name="connsiteY0" fmla="*/ 3435853 h 3482178"/>
                <a:gd name="connsiteX1" fmla="*/ 0 w 2280989"/>
                <a:gd name="connsiteY1" fmla="*/ 0 h 3482178"/>
                <a:gd name="connsiteX2" fmla="*/ 2280989 w 2280989"/>
                <a:gd name="connsiteY2" fmla="*/ 3670 h 3482178"/>
                <a:gd name="connsiteX3" fmla="*/ 15854 w 2280989"/>
                <a:gd name="connsiteY3" fmla="*/ 3482178 h 3482178"/>
                <a:gd name="connsiteX4" fmla="*/ 20981 w 2280989"/>
                <a:gd name="connsiteY4" fmla="*/ 3435853 h 3482178"/>
                <a:gd name="connsiteX0" fmla="*/ 1931 w 2280989"/>
                <a:gd name="connsiteY0" fmla="*/ 3477128 h 3482178"/>
                <a:gd name="connsiteX1" fmla="*/ 0 w 2280989"/>
                <a:gd name="connsiteY1" fmla="*/ 0 h 3482178"/>
                <a:gd name="connsiteX2" fmla="*/ 2280989 w 2280989"/>
                <a:gd name="connsiteY2" fmla="*/ 3670 h 3482178"/>
                <a:gd name="connsiteX3" fmla="*/ 15854 w 2280989"/>
                <a:gd name="connsiteY3" fmla="*/ 3482178 h 3482178"/>
                <a:gd name="connsiteX4" fmla="*/ 1931 w 2280989"/>
                <a:gd name="connsiteY4" fmla="*/ 3477128 h 3482178"/>
                <a:gd name="connsiteX0" fmla="*/ 1931 w 2280989"/>
                <a:gd name="connsiteY0" fmla="*/ 5058707 h 5058708"/>
                <a:gd name="connsiteX1" fmla="*/ 0 w 2280989"/>
                <a:gd name="connsiteY1" fmla="*/ 0 h 5058708"/>
                <a:gd name="connsiteX2" fmla="*/ 2280989 w 2280989"/>
                <a:gd name="connsiteY2" fmla="*/ 3670 h 5058708"/>
                <a:gd name="connsiteX3" fmla="*/ 15854 w 2280989"/>
                <a:gd name="connsiteY3" fmla="*/ 3482178 h 5058708"/>
                <a:gd name="connsiteX4" fmla="*/ 1931 w 2280989"/>
                <a:gd name="connsiteY4" fmla="*/ 5058707 h 5058708"/>
                <a:gd name="connsiteX0" fmla="*/ 34348 w 2313406"/>
                <a:gd name="connsiteY0" fmla="*/ 5058707 h 6309849"/>
                <a:gd name="connsiteX1" fmla="*/ 32417 w 2313406"/>
                <a:gd name="connsiteY1" fmla="*/ 0 h 6309849"/>
                <a:gd name="connsiteX2" fmla="*/ 2313406 w 2313406"/>
                <a:gd name="connsiteY2" fmla="*/ 3670 h 6309849"/>
                <a:gd name="connsiteX3" fmla="*/ 348 w 2313406"/>
                <a:gd name="connsiteY3" fmla="*/ 6309849 h 6309849"/>
                <a:gd name="connsiteX4" fmla="*/ 34348 w 2313406"/>
                <a:gd name="connsiteY4" fmla="*/ 5058707 h 6309849"/>
                <a:gd name="connsiteX0" fmla="*/ 1931 w 2280989"/>
                <a:gd name="connsiteY0" fmla="*/ 5058707 h 6321831"/>
                <a:gd name="connsiteX1" fmla="*/ 0 w 2280989"/>
                <a:gd name="connsiteY1" fmla="*/ 0 h 6321831"/>
                <a:gd name="connsiteX2" fmla="*/ 2280989 w 2280989"/>
                <a:gd name="connsiteY2" fmla="*/ 3670 h 6321831"/>
                <a:gd name="connsiteX3" fmla="*/ 3873 w 2280989"/>
                <a:gd name="connsiteY3" fmla="*/ 6321831 h 6321831"/>
                <a:gd name="connsiteX4" fmla="*/ 1931 w 2280989"/>
                <a:gd name="connsiteY4" fmla="*/ 5058707 h 6321831"/>
                <a:gd name="connsiteX0" fmla="*/ 10763 w 2289821"/>
                <a:gd name="connsiteY0" fmla="*/ 5058707 h 6285886"/>
                <a:gd name="connsiteX1" fmla="*/ 8832 w 2289821"/>
                <a:gd name="connsiteY1" fmla="*/ 0 h 6285886"/>
                <a:gd name="connsiteX2" fmla="*/ 2289821 w 2289821"/>
                <a:gd name="connsiteY2" fmla="*/ 3670 h 6285886"/>
                <a:gd name="connsiteX3" fmla="*/ 725 w 2289821"/>
                <a:gd name="connsiteY3" fmla="*/ 6285886 h 6285886"/>
                <a:gd name="connsiteX4" fmla="*/ 10763 w 2289821"/>
                <a:gd name="connsiteY4" fmla="*/ 5058707 h 6285886"/>
                <a:gd name="connsiteX0" fmla="*/ 10763 w 2289821"/>
                <a:gd name="connsiteY0" fmla="*/ 6268855 h 6285886"/>
                <a:gd name="connsiteX1" fmla="*/ 8832 w 2289821"/>
                <a:gd name="connsiteY1" fmla="*/ 0 h 6285886"/>
                <a:gd name="connsiteX2" fmla="*/ 2289821 w 2289821"/>
                <a:gd name="connsiteY2" fmla="*/ 3670 h 6285886"/>
                <a:gd name="connsiteX3" fmla="*/ 725 w 2289821"/>
                <a:gd name="connsiteY3" fmla="*/ 6285886 h 6285886"/>
                <a:gd name="connsiteX4" fmla="*/ 10763 w 2289821"/>
                <a:gd name="connsiteY4" fmla="*/ 6268855 h 62858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9821" h="6285886">
                  <a:moveTo>
                    <a:pt x="10763" y="6268855"/>
                  </a:moveTo>
                  <a:cubicBezTo>
                    <a:pt x="8560" y="5116979"/>
                    <a:pt x="11035" y="1151876"/>
                    <a:pt x="8832" y="0"/>
                  </a:cubicBezTo>
                  <a:lnTo>
                    <a:pt x="2289821" y="3670"/>
                  </a:lnTo>
                  <a:lnTo>
                    <a:pt x="725" y="6285886"/>
                  </a:lnTo>
                  <a:cubicBezTo>
                    <a:pt x="-3916" y="6284203"/>
                    <a:pt x="15404" y="6270538"/>
                    <a:pt x="10763" y="6268855"/>
                  </a:cubicBezTo>
                  <a:close/>
                </a:path>
              </a:pathLst>
            </a:custGeom>
            <a:gradFill>
              <a:gsLst>
                <a:gs pos="0">
                  <a:schemeClr val="accent1">
                    <a:lumMod val="75000"/>
                    <a:alpha val="20000"/>
                  </a:schemeClr>
                </a:gs>
                <a:gs pos="100000">
                  <a:schemeClr val="accent1">
                    <a:alpha val="3000"/>
                  </a:schemeClr>
                </a:gs>
              </a:gsLst>
              <a:lin ang="5400000" scaled="0"/>
            </a:gra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2" tIns="45707" rIns="91412" bIns="45707" numCol="1" spcCol="0" rtlCol="0" fromWordArt="0" anchor="ctr" anchorCtr="0" forceAA="0" compatLnSpc="1">
              <a:prstTxWarp prst="textNoShape">
                <a:avLst/>
              </a:prstTxWarp>
              <a:noAutofit/>
            </a:bodyPr>
            <a:lstStyle/>
            <a:p>
              <a:pPr algn="ctr">
                <a:lnSpc>
                  <a:spcPct val="90000"/>
                </a:lnSpc>
              </a:pPr>
              <a:endParaRPr lang="en-US" sz="2799" dirty="0">
                <a:solidFill>
                  <a:srgbClr val="FFFFFF"/>
                </a:solidFill>
              </a:endParaRPr>
            </a:p>
          </p:txBody>
        </p:sp>
        <p:sp>
          <p:nvSpPr>
            <p:cNvPr id="20" name="Parallelogram 15">
              <a:extLst>
                <a:ext uri="{FF2B5EF4-FFF2-40B4-BE49-F238E27FC236}">
                  <a16:creationId xmlns:a16="http://schemas.microsoft.com/office/drawing/2014/main" id="{767F90EE-38CE-1449-BDB0-9DD04834E905}"/>
                </a:ext>
              </a:extLst>
            </p:cNvPr>
            <p:cNvSpPr/>
            <p:nvPr userDrawn="1"/>
          </p:nvSpPr>
          <p:spPr>
            <a:xfrm rot="10800000">
              <a:off x="10764783" y="2948799"/>
              <a:ext cx="1424042" cy="3909201"/>
            </a:xfrm>
            <a:custGeom>
              <a:avLst/>
              <a:gdLst>
                <a:gd name="connsiteX0" fmla="*/ 0 w 12902030"/>
                <a:gd name="connsiteY0" fmla="*/ 3478508 h 3478508"/>
                <a:gd name="connsiteX1" fmla="*/ 2265135 w 12902030"/>
                <a:gd name="connsiteY1" fmla="*/ 0 h 3478508"/>
                <a:gd name="connsiteX2" fmla="*/ 12902030 w 12902030"/>
                <a:gd name="connsiteY2" fmla="*/ 0 h 3478508"/>
                <a:gd name="connsiteX3" fmla="*/ 10636895 w 12902030"/>
                <a:gd name="connsiteY3" fmla="*/ 3478508 h 3478508"/>
                <a:gd name="connsiteX4" fmla="*/ 0 w 12902030"/>
                <a:gd name="connsiteY4" fmla="*/ 3478508 h 3478508"/>
                <a:gd name="connsiteX0" fmla="*/ 8395937 w 10636895"/>
                <a:gd name="connsiteY0" fmla="*/ 3436945 h 3478508"/>
                <a:gd name="connsiteX1" fmla="*/ 0 w 10636895"/>
                <a:gd name="connsiteY1" fmla="*/ 0 h 3478508"/>
                <a:gd name="connsiteX2" fmla="*/ 10636895 w 10636895"/>
                <a:gd name="connsiteY2" fmla="*/ 0 h 3478508"/>
                <a:gd name="connsiteX3" fmla="*/ 8371760 w 10636895"/>
                <a:gd name="connsiteY3" fmla="*/ 3478508 h 3478508"/>
                <a:gd name="connsiteX4" fmla="*/ 8395937 w 10636895"/>
                <a:gd name="connsiteY4" fmla="*/ 3436945 h 3478508"/>
                <a:gd name="connsiteX0" fmla="*/ 8376887 w 10636895"/>
                <a:gd name="connsiteY0" fmla="*/ 3432183 h 3478508"/>
                <a:gd name="connsiteX1" fmla="*/ 0 w 10636895"/>
                <a:gd name="connsiteY1" fmla="*/ 0 h 3478508"/>
                <a:gd name="connsiteX2" fmla="*/ 10636895 w 10636895"/>
                <a:gd name="connsiteY2" fmla="*/ 0 h 3478508"/>
                <a:gd name="connsiteX3" fmla="*/ 8371760 w 10636895"/>
                <a:gd name="connsiteY3" fmla="*/ 3478508 h 3478508"/>
                <a:gd name="connsiteX4" fmla="*/ 8376887 w 10636895"/>
                <a:gd name="connsiteY4" fmla="*/ 3432183 h 3478508"/>
                <a:gd name="connsiteX0" fmla="*/ 6610 w 2266618"/>
                <a:gd name="connsiteY0" fmla="*/ 3455629 h 3501954"/>
                <a:gd name="connsiteX1" fmla="*/ 0 w 2266618"/>
                <a:gd name="connsiteY1" fmla="*/ 0 h 3501954"/>
                <a:gd name="connsiteX2" fmla="*/ 2266618 w 2266618"/>
                <a:gd name="connsiteY2" fmla="*/ 23446 h 3501954"/>
                <a:gd name="connsiteX3" fmla="*/ 1483 w 2266618"/>
                <a:gd name="connsiteY3" fmla="*/ 3501954 h 3501954"/>
                <a:gd name="connsiteX4" fmla="*/ 6610 w 2266618"/>
                <a:gd name="connsiteY4" fmla="*/ 3455629 h 3501954"/>
                <a:gd name="connsiteX0" fmla="*/ 10342 w 2270350"/>
                <a:gd name="connsiteY0" fmla="*/ 3432183 h 3478508"/>
                <a:gd name="connsiteX1" fmla="*/ 0 w 2270350"/>
                <a:gd name="connsiteY1" fmla="*/ 6412 h 3478508"/>
                <a:gd name="connsiteX2" fmla="*/ 2270350 w 2270350"/>
                <a:gd name="connsiteY2" fmla="*/ 0 h 3478508"/>
                <a:gd name="connsiteX3" fmla="*/ 5215 w 2270350"/>
                <a:gd name="connsiteY3" fmla="*/ 3478508 h 3478508"/>
                <a:gd name="connsiteX4" fmla="*/ 10342 w 2270350"/>
                <a:gd name="connsiteY4" fmla="*/ 3432183 h 3478508"/>
                <a:gd name="connsiteX0" fmla="*/ 5127 w 2265135"/>
                <a:gd name="connsiteY0" fmla="*/ 3432183 h 3478508"/>
                <a:gd name="connsiteX1" fmla="*/ 2250 w 2265135"/>
                <a:gd name="connsiteY1" fmla="*/ 2680 h 3478508"/>
                <a:gd name="connsiteX2" fmla="*/ 2265135 w 2265135"/>
                <a:gd name="connsiteY2" fmla="*/ 0 h 3478508"/>
                <a:gd name="connsiteX3" fmla="*/ 0 w 2265135"/>
                <a:gd name="connsiteY3" fmla="*/ 3478508 h 3478508"/>
                <a:gd name="connsiteX4" fmla="*/ 5127 w 2265135"/>
                <a:gd name="connsiteY4" fmla="*/ 3432183 h 3478508"/>
                <a:gd name="connsiteX0" fmla="*/ 17806 w 2277814"/>
                <a:gd name="connsiteY0" fmla="*/ 3432183 h 3478508"/>
                <a:gd name="connsiteX1" fmla="*/ 0 w 2277814"/>
                <a:gd name="connsiteY1" fmla="*/ 2680 h 3478508"/>
                <a:gd name="connsiteX2" fmla="*/ 2277814 w 2277814"/>
                <a:gd name="connsiteY2" fmla="*/ 0 h 3478508"/>
                <a:gd name="connsiteX3" fmla="*/ 12679 w 2277814"/>
                <a:gd name="connsiteY3" fmla="*/ 3478508 h 3478508"/>
                <a:gd name="connsiteX4" fmla="*/ 17806 w 2277814"/>
                <a:gd name="connsiteY4" fmla="*/ 3432183 h 3478508"/>
                <a:gd name="connsiteX0" fmla="*/ 24156 w 2284164"/>
                <a:gd name="connsiteY0" fmla="*/ 3432183 h 3478508"/>
                <a:gd name="connsiteX1" fmla="*/ 0 w 2284164"/>
                <a:gd name="connsiteY1" fmla="*/ 2680 h 3478508"/>
                <a:gd name="connsiteX2" fmla="*/ 2284164 w 2284164"/>
                <a:gd name="connsiteY2" fmla="*/ 0 h 3478508"/>
                <a:gd name="connsiteX3" fmla="*/ 19029 w 2284164"/>
                <a:gd name="connsiteY3" fmla="*/ 3478508 h 3478508"/>
                <a:gd name="connsiteX4" fmla="*/ 24156 w 2284164"/>
                <a:gd name="connsiteY4" fmla="*/ 3432183 h 3478508"/>
                <a:gd name="connsiteX0" fmla="*/ 20981 w 2280989"/>
                <a:gd name="connsiteY0" fmla="*/ 3435853 h 3482178"/>
                <a:gd name="connsiteX1" fmla="*/ 0 w 2280989"/>
                <a:gd name="connsiteY1" fmla="*/ 0 h 3482178"/>
                <a:gd name="connsiteX2" fmla="*/ 2280989 w 2280989"/>
                <a:gd name="connsiteY2" fmla="*/ 3670 h 3482178"/>
                <a:gd name="connsiteX3" fmla="*/ 15854 w 2280989"/>
                <a:gd name="connsiteY3" fmla="*/ 3482178 h 3482178"/>
                <a:gd name="connsiteX4" fmla="*/ 20981 w 2280989"/>
                <a:gd name="connsiteY4" fmla="*/ 3435853 h 3482178"/>
                <a:gd name="connsiteX0" fmla="*/ 1931 w 2280989"/>
                <a:gd name="connsiteY0" fmla="*/ 3477128 h 3482178"/>
                <a:gd name="connsiteX1" fmla="*/ 0 w 2280989"/>
                <a:gd name="connsiteY1" fmla="*/ 0 h 3482178"/>
                <a:gd name="connsiteX2" fmla="*/ 2280989 w 2280989"/>
                <a:gd name="connsiteY2" fmla="*/ 3670 h 3482178"/>
                <a:gd name="connsiteX3" fmla="*/ 15854 w 2280989"/>
                <a:gd name="connsiteY3" fmla="*/ 3482178 h 3482178"/>
                <a:gd name="connsiteX4" fmla="*/ 1931 w 2280989"/>
                <a:gd name="connsiteY4" fmla="*/ 3477128 h 3482178"/>
                <a:gd name="connsiteX0" fmla="*/ 1931 w 2280989"/>
                <a:gd name="connsiteY0" fmla="*/ 5058707 h 5058708"/>
                <a:gd name="connsiteX1" fmla="*/ 0 w 2280989"/>
                <a:gd name="connsiteY1" fmla="*/ 0 h 5058708"/>
                <a:gd name="connsiteX2" fmla="*/ 2280989 w 2280989"/>
                <a:gd name="connsiteY2" fmla="*/ 3670 h 5058708"/>
                <a:gd name="connsiteX3" fmla="*/ 15854 w 2280989"/>
                <a:gd name="connsiteY3" fmla="*/ 3482178 h 5058708"/>
                <a:gd name="connsiteX4" fmla="*/ 1931 w 2280989"/>
                <a:gd name="connsiteY4" fmla="*/ 5058707 h 5058708"/>
                <a:gd name="connsiteX0" fmla="*/ 34348 w 2313406"/>
                <a:gd name="connsiteY0" fmla="*/ 5058707 h 6309849"/>
                <a:gd name="connsiteX1" fmla="*/ 32417 w 2313406"/>
                <a:gd name="connsiteY1" fmla="*/ 0 h 6309849"/>
                <a:gd name="connsiteX2" fmla="*/ 2313406 w 2313406"/>
                <a:gd name="connsiteY2" fmla="*/ 3670 h 6309849"/>
                <a:gd name="connsiteX3" fmla="*/ 348 w 2313406"/>
                <a:gd name="connsiteY3" fmla="*/ 6309849 h 6309849"/>
                <a:gd name="connsiteX4" fmla="*/ 34348 w 2313406"/>
                <a:gd name="connsiteY4" fmla="*/ 5058707 h 6309849"/>
                <a:gd name="connsiteX0" fmla="*/ 1931 w 2280989"/>
                <a:gd name="connsiteY0" fmla="*/ 5058707 h 6321831"/>
                <a:gd name="connsiteX1" fmla="*/ 0 w 2280989"/>
                <a:gd name="connsiteY1" fmla="*/ 0 h 6321831"/>
                <a:gd name="connsiteX2" fmla="*/ 2280989 w 2280989"/>
                <a:gd name="connsiteY2" fmla="*/ 3670 h 6321831"/>
                <a:gd name="connsiteX3" fmla="*/ 3873 w 2280989"/>
                <a:gd name="connsiteY3" fmla="*/ 6321831 h 6321831"/>
                <a:gd name="connsiteX4" fmla="*/ 1931 w 2280989"/>
                <a:gd name="connsiteY4" fmla="*/ 5058707 h 6321831"/>
                <a:gd name="connsiteX0" fmla="*/ 10763 w 2289821"/>
                <a:gd name="connsiteY0" fmla="*/ 5058707 h 6285886"/>
                <a:gd name="connsiteX1" fmla="*/ 8832 w 2289821"/>
                <a:gd name="connsiteY1" fmla="*/ 0 h 6285886"/>
                <a:gd name="connsiteX2" fmla="*/ 2289821 w 2289821"/>
                <a:gd name="connsiteY2" fmla="*/ 3670 h 6285886"/>
                <a:gd name="connsiteX3" fmla="*/ 725 w 2289821"/>
                <a:gd name="connsiteY3" fmla="*/ 6285886 h 6285886"/>
                <a:gd name="connsiteX4" fmla="*/ 10763 w 2289821"/>
                <a:gd name="connsiteY4" fmla="*/ 5058707 h 6285886"/>
                <a:gd name="connsiteX0" fmla="*/ 10763 w 2289821"/>
                <a:gd name="connsiteY0" fmla="*/ 6268855 h 6285886"/>
                <a:gd name="connsiteX1" fmla="*/ 8832 w 2289821"/>
                <a:gd name="connsiteY1" fmla="*/ 0 h 6285886"/>
                <a:gd name="connsiteX2" fmla="*/ 2289821 w 2289821"/>
                <a:gd name="connsiteY2" fmla="*/ 3670 h 6285886"/>
                <a:gd name="connsiteX3" fmla="*/ 725 w 2289821"/>
                <a:gd name="connsiteY3" fmla="*/ 6285886 h 6285886"/>
                <a:gd name="connsiteX4" fmla="*/ 10763 w 2289821"/>
                <a:gd name="connsiteY4" fmla="*/ 6268855 h 62858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9821" h="6285886">
                  <a:moveTo>
                    <a:pt x="10763" y="6268855"/>
                  </a:moveTo>
                  <a:cubicBezTo>
                    <a:pt x="8560" y="5116979"/>
                    <a:pt x="11035" y="1151876"/>
                    <a:pt x="8832" y="0"/>
                  </a:cubicBezTo>
                  <a:lnTo>
                    <a:pt x="2289821" y="3670"/>
                  </a:lnTo>
                  <a:lnTo>
                    <a:pt x="725" y="6285886"/>
                  </a:lnTo>
                  <a:cubicBezTo>
                    <a:pt x="-3916" y="6284203"/>
                    <a:pt x="15404" y="6270538"/>
                    <a:pt x="10763" y="6268855"/>
                  </a:cubicBezTo>
                  <a:close/>
                </a:path>
              </a:pathLst>
            </a:custGeom>
            <a:gradFill>
              <a:gsLst>
                <a:gs pos="0">
                  <a:schemeClr val="accent1">
                    <a:lumMod val="75000"/>
                    <a:alpha val="20000"/>
                  </a:schemeClr>
                </a:gs>
                <a:gs pos="100000">
                  <a:schemeClr val="accent1">
                    <a:alpha val="5000"/>
                  </a:schemeClr>
                </a:gs>
              </a:gsLst>
              <a:lin ang="5400000" scaled="0"/>
            </a:gra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2" tIns="45707" rIns="91412" bIns="45707" numCol="1" spcCol="0" rtlCol="0" fromWordArt="0" anchor="ctr" anchorCtr="0" forceAA="0" compatLnSpc="1">
              <a:prstTxWarp prst="textNoShape">
                <a:avLst/>
              </a:prstTxWarp>
              <a:noAutofit/>
            </a:bodyPr>
            <a:lstStyle/>
            <a:p>
              <a:pPr algn="ctr">
                <a:lnSpc>
                  <a:spcPct val="90000"/>
                </a:lnSpc>
              </a:pPr>
              <a:endParaRPr lang="en-US" sz="2799" dirty="0">
                <a:solidFill>
                  <a:srgbClr val="FFFFFF"/>
                </a:solidFill>
              </a:endParaRPr>
            </a:p>
          </p:txBody>
        </p:sp>
      </p:grpSp>
      <p:pic>
        <p:nvPicPr>
          <p:cNvPr id="2" name="Picture 1" descr="laptop.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002693" y="1455500"/>
            <a:ext cx="7791462" cy="4744279"/>
          </a:xfrm>
          <a:prstGeom prst="rect">
            <a:avLst/>
          </a:prstGeom>
        </p:spPr>
      </p:pic>
      <p:pic>
        <p:nvPicPr>
          <p:cNvPr id="9" name="Picture 8">
            <a:extLst>
              <a:ext uri="{FF2B5EF4-FFF2-40B4-BE49-F238E27FC236}">
                <a16:creationId xmlns:a16="http://schemas.microsoft.com/office/drawing/2014/main" id="{AD5EFFFA-CE6F-0F45-9492-3556CE9387EA}"/>
              </a:ext>
            </a:extLst>
          </p:cNvPr>
          <p:cNvPicPr>
            <a:picLocks noChangeAspect="1"/>
          </p:cNvPicPr>
          <p:nvPr userDrawn="1"/>
        </p:nvPicPr>
        <p:blipFill rotWithShape="1">
          <a:blip r:embed="rId3" cstate="email">
            <a:alphaModFix amt="20000"/>
            <a:extLst>
              <a:ext uri="{28A0092B-C50C-407E-A947-70E740481C1C}">
                <a14:useLocalDpi xmlns:a14="http://schemas.microsoft.com/office/drawing/2010/main"/>
              </a:ext>
            </a:extLst>
          </a:blip>
          <a:srcRect/>
          <a:stretch/>
        </p:blipFill>
        <p:spPr>
          <a:xfrm>
            <a:off x="0" y="-6050"/>
            <a:ext cx="1280489" cy="2558146"/>
          </a:xfrm>
          <a:prstGeom prst="rect">
            <a:avLst/>
          </a:prstGeom>
        </p:spPr>
      </p:pic>
      <p:sp>
        <p:nvSpPr>
          <p:cNvPr id="13" name="Title 6">
            <a:extLst>
              <a:ext uri="{FF2B5EF4-FFF2-40B4-BE49-F238E27FC236}">
                <a16:creationId xmlns:a16="http://schemas.microsoft.com/office/drawing/2014/main" id="{2394AD5B-EDB1-1C41-9293-C1EF57CACA72}"/>
              </a:ext>
            </a:extLst>
          </p:cNvPr>
          <p:cNvSpPr>
            <a:spLocks noGrp="1"/>
          </p:cNvSpPr>
          <p:nvPr userDrawn="1">
            <p:ph type="title"/>
          </p:nvPr>
        </p:nvSpPr>
        <p:spPr>
          <a:xfrm>
            <a:off x="531812" y="548640"/>
            <a:ext cx="11125200" cy="889000"/>
          </a:xfrm>
        </p:spPr>
        <p:txBody>
          <a:bodyPr anchor="b"/>
          <a:lstStyle>
            <a:lvl1pPr>
              <a:defRPr>
                <a:solidFill>
                  <a:srgbClr val="4E5052"/>
                </a:solidFill>
              </a:defRPr>
            </a:lvl1pPr>
          </a:lstStyle>
          <a:p>
            <a:endParaRPr dirty="0"/>
          </a:p>
        </p:txBody>
      </p:sp>
      <p:sp>
        <p:nvSpPr>
          <p:cNvPr id="5" name="Slide Number Placeholder 4"/>
          <p:cNvSpPr>
            <a:spLocks noGrp="1"/>
          </p:cNvSpPr>
          <p:nvPr userDrawn="1">
            <p:ph type="sldNum" sz="quarter" idx="12"/>
          </p:nvPr>
        </p:nvSpPr>
        <p:spPr/>
        <p:txBody>
          <a:bodyPr/>
          <a:lstStyle>
            <a:lvl1pPr>
              <a:defRPr>
                <a:solidFill>
                  <a:srgbClr val="4E5052"/>
                </a:solidFill>
              </a:defRPr>
            </a:lvl1pPr>
          </a:lstStyle>
          <a:p>
            <a:fld id="{C51EAA63-D034-42AE-91FA-B13B9518C7BE}" type="slidenum">
              <a:rPr lang="en-US" smtClean="0"/>
              <a:pPr/>
              <a:t>‹#›</a:t>
            </a:fld>
            <a:endParaRPr lang="en-US" dirty="0"/>
          </a:p>
        </p:txBody>
      </p:sp>
      <p:sp>
        <p:nvSpPr>
          <p:cNvPr id="17" name="Footer Placeholder 16">
            <a:extLst>
              <a:ext uri="{FF2B5EF4-FFF2-40B4-BE49-F238E27FC236}">
                <a16:creationId xmlns:a16="http://schemas.microsoft.com/office/drawing/2014/main" id="{9B59A3FD-949D-CC4A-8AA9-F99C1A50D3FD}"/>
              </a:ext>
            </a:extLst>
          </p:cNvPr>
          <p:cNvSpPr>
            <a:spLocks noGrp="1"/>
          </p:cNvSpPr>
          <p:nvPr userDrawn="1">
            <p:ph type="ftr" sz="quarter" idx="15"/>
          </p:nvPr>
        </p:nvSpPr>
        <p:spPr>
          <a:xfrm>
            <a:off x="3008243" y="6556248"/>
            <a:ext cx="8230252" cy="182880"/>
          </a:xfrm>
        </p:spPr>
        <p:txBody>
          <a:bodyPr/>
          <a:lstStyle>
            <a:lvl1pPr>
              <a:defRPr>
                <a:solidFill>
                  <a:srgbClr val="4E5052"/>
                </a:solidFill>
              </a:defRPr>
            </a:lvl1pPr>
          </a:lstStyle>
          <a:p>
            <a:r>
              <a:rPr lang="en-US"/>
              <a:t>Copyright © 2018, Oracle and/or its affiliates. All rights reserved.  </a:t>
            </a:r>
            <a:endParaRPr lang="en-US" dirty="0"/>
          </a:p>
        </p:txBody>
      </p:sp>
      <p:sp>
        <p:nvSpPr>
          <p:cNvPr id="26" name="Text Placeholder 11">
            <a:extLst>
              <a:ext uri="{FF2B5EF4-FFF2-40B4-BE49-F238E27FC236}">
                <a16:creationId xmlns:a16="http://schemas.microsoft.com/office/drawing/2014/main" id="{406AF51B-3909-2240-A3B4-A3E714163FB5}"/>
              </a:ext>
            </a:extLst>
          </p:cNvPr>
          <p:cNvSpPr>
            <a:spLocks noGrp="1"/>
          </p:cNvSpPr>
          <p:nvPr userDrawn="1">
            <p:ph type="body" sz="quarter" idx="14"/>
          </p:nvPr>
        </p:nvSpPr>
        <p:spPr>
          <a:xfrm>
            <a:off x="531815" y="1677432"/>
            <a:ext cx="3343024" cy="4381213"/>
          </a:xfrm>
        </p:spPr>
        <p:txBody>
          <a:bodyPr/>
          <a:lstStyle>
            <a:lvl1pPr>
              <a:defRPr sz="1800">
                <a:solidFill>
                  <a:srgbClr val="4E5052"/>
                </a:solidFill>
              </a:defRPr>
            </a:lvl1pPr>
            <a:lvl2pPr>
              <a:defRPr sz="1800">
                <a:solidFill>
                  <a:srgbClr val="4E5052"/>
                </a:solidFill>
              </a:defRPr>
            </a:lvl2pPr>
            <a:lvl3pPr>
              <a:defRPr sz="1800">
                <a:solidFill>
                  <a:srgbClr val="4E5052"/>
                </a:solidFill>
              </a:defRPr>
            </a:lvl3pPr>
            <a:lvl4pPr>
              <a:defRPr sz="1800">
                <a:solidFill>
                  <a:srgbClr val="4E5052"/>
                </a:solidFill>
              </a:defRPr>
            </a:lvl4pPr>
            <a:lvl5pPr>
              <a:defRPr sz="1800">
                <a:solidFill>
                  <a:srgbClr val="4E5052"/>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Picture Placeholder 2"/>
          <p:cNvSpPr>
            <a:spLocks noGrp="1"/>
          </p:cNvSpPr>
          <p:nvPr>
            <p:ph type="pic" idx="13"/>
          </p:nvPr>
        </p:nvSpPr>
        <p:spPr bwMode="gray">
          <a:xfrm>
            <a:off x="5018934" y="1993200"/>
            <a:ext cx="5808367" cy="3652656"/>
          </a:xfrm>
          <a:solidFill>
            <a:schemeClr val="bg2"/>
          </a:solidFill>
          <a:ln w="6350">
            <a:solidFill>
              <a:schemeClr val="bg2"/>
            </a:solidFill>
          </a:ln>
        </p:spPr>
        <p:txBody>
          <a:bodyPr tIns="182880" anchor="ctr">
            <a:normAutofit/>
          </a:bodyPr>
          <a:lstStyle>
            <a:lvl1pPr marL="0" indent="0" algn="ctr">
              <a:buNone/>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endParaRPr dirty="0"/>
          </a:p>
        </p:txBody>
      </p:sp>
      <p:pic>
        <p:nvPicPr>
          <p:cNvPr id="14" name="Picture 13" descr="Oracle logo in white on red staging background" title="Oracle red badge logo"/>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530352" y="6263640"/>
            <a:ext cx="1625138" cy="594360"/>
          </a:xfrm>
          <a:prstGeom prst="rect">
            <a:avLst/>
          </a:prstGeom>
        </p:spPr>
      </p:pic>
    </p:spTree>
    <p:extLst>
      <p:ext uri="{BB962C8B-B14F-4D97-AF65-F5344CB8AC3E}">
        <p14:creationId xmlns:p14="http://schemas.microsoft.com/office/powerpoint/2010/main" val="309612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type="blank" preserve="1">
  <p:cSld name="1_Safe Harbor Front">
    <p:spTree>
      <p:nvGrpSpPr>
        <p:cNvPr id="1" name=""/>
        <p:cNvGrpSpPr/>
        <p:nvPr/>
      </p:nvGrpSpPr>
      <p:grpSpPr>
        <a:xfrm>
          <a:off x="0" y="0"/>
          <a:ext cx="0" cy="0"/>
          <a:chOff x="0" y="0"/>
          <a:chExt cx="0" cy="0"/>
        </a:xfrm>
      </p:grpSpPr>
      <p:sp>
        <p:nvSpPr>
          <p:cNvPr id="5" name="TextBox 4"/>
          <p:cNvSpPr txBox="1"/>
          <p:nvPr/>
        </p:nvSpPr>
        <p:spPr bwMode="gray">
          <a:xfrm>
            <a:off x="531812" y="1371600"/>
            <a:ext cx="11125200" cy="889000"/>
          </a:xfrm>
          <a:prstGeom prst="rect">
            <a:avLst/>
          </a:prstGeom>
          <a:noFill/>
        </p:spPr>
        <p:txBody>
          <a:bodyPr wrap="none" lIns="0" tIns="0" rIns="0" bIns="0" rtlCol="0" anchor="b">
            <a:noAutofit/>
          </a:bodyPr>
          <a:lstStyle/>
          <a:p>
            <a:pPr>
              <a:lnSpc>
                <a:spcPct val="90000"/>
              </a:lnSpc>
            </a:pPr>
            <a:r>
              <a:rPr sz="3200" dirty="0">
                <a:solidFill>
                  <a:srgbClr val="58595B"/>
                </a:solidFill>
              </a:rPr>
              <a:t>Safe Harbor Statement</a:t>
            </a:r>
          </a:p>
        </p:txBody>
      </p:sp>
      <p:sp>
        <p:nvSpPr>
          <p:cNvPr id="6" name="TextBox 5"/>
          <p:cNvSpPr txBox="1"/>
          <p:nvPr/>
        </p:nvSpPr>
        <p:spPr bwMode="gray">
          <a:xfrm>
            <a:off x="531812" y="2514600"/>
            <a:ext cx="11125200" cy="2286000"/>
          </a:xfrm>
          <a:prstGeom prst="rect">
            <a:avLst/>
          </a:prstGeom>
          <a:noFill/>
        </p:spPr>
        <p:txBody>
          <a:bodyPr wrap="square" lIns="0" tIns="0" rIns="0" bIns="0" rtlCol="0" anchor="t">
            <a:noAutofit/>
          </a:bodyPr>
          <a:lstStyle/>
          <a:p>
            <a:pPr>
              <a:lnSpc>
                <a:spcPct val="90000"/>
              </a:lnSpc>
            </a:pPr>
            <a:r>
              <a:rPr sz="2400" dirty="0">
                <a:solidFill>
                  <a:srgbClr val="58595B"/>
                </a:solidFill>
              </a:rPr>
              <a:t>The </a:t>
            </a:r>
            <a:r>
              <a:rPr lang="en-US" sz="2400" dirty="0">
                <a:solidFill>
                  <a:srgbClr val="58595B"/>
                </a:solidFill>
              </a:rPr>
              <a:t>following</a:t>
            </a:r>
            <a:r>
              <a:rPr sz="2400" dirty="0">
                <a:solidFill>
                  <a:srgbClr val="58595B"/>
                </a:solidFill>
              </a:rPr>
              <a:t> is intended to outline our general product direction. It is intended for information purposes only, and may not be incorporated into any contract. It is not a commitment to deliver any material, code, or functionality, and should not be relied upon in making purchasing decisions. The development, release, timing </a:t>
            </a:r>
            <a:r>
              <a:rPr lang="en-US" sz="2400" dirty="0">
                <a:solidFill>
                  <a:srgbClr val="58595B"/>
                </a:solidFill>
              </a:rPr>
              <a:t>and pricing </a:t>
            </a:r>
            <a:r>
              <a:rPr sz="2400" dirty="0">
                <a:solidFill>
                  <a:srgbClr val="58595B"/>
                </a:solidFill>
              </a:rPr>
              <a:t>of any features or functionality described for Oracle’s products </a:t>
            </a:r>
            <a:r>
              <a:rPr lang="en-US" sz="2400" dirty="0">
                <a:solidFill>
                  <a:srgbClr val="58595B"/>
                </a:solidFill>
              </a:rPr>
              <a:t>may change and </a:t>
            </a:r>
            <a:r>
              <a:rPr sz="2400" dirty="0">
                <a:solidFill>
                  <a:srgbClr val="58595B"/>
                </a:solidFill>
              </a:rPr>
              <a:t>remains at the sole discretion of Oracle</a:t>
            </a:r>
            <a:r>
              <a:rPr lang="en-US" sz="2400" dirty="0">
                <a:solidFill>
                  <a:srgbClr val="58595B"/>
                </a:solidFill>
              </a:rPr>
              <a:t> Corporation</a:t>
            </a:r>
            <a:r>
              <a:rPr sz="2400" dirty="0">
                <a:solidFill>
                  <a:srgbClr val="58595B"/>
                </a:solidFill>
              </a:rPr>
              <a:t>.</a:t>
            </a:r>
          </a:p>
        </p:txBody>
      </p:sp>
      <p:sp>
        <p:nvSpPr>
          <p:cNvPr id="7" name="Footer Placeholder 7">
            <a:extLst>
              <a:ext uri="{FF2B5EF4-FFF2-40B4-BE49-F238E27FC236}">
                <a16:creationId xmlns:a16="http://schemas.microsoft.com/office/drawing/2014/main" id="{CB1DF0F7-B59E-504C-B8D9-6884CE5419C6}"/>
              </a:ext>
            </a:extLst>
          </p:cNvPr>
          <p:cNvSpPr>
            <a:spLocks noGrp="1"/>
          </p:cNvSpPr>
          <p:nvPr>
            <p:ph type="ftr" sz="quarter" idx="10"/>
          </p:nvPr>
        </p:nvSpPr>
        <p:spPr bwMode="gray">
          <a:xfrm>
            <a:off x="3005418" y="6556248"/>
            <a:ext cx="8233077" cy="182880"/>
          </a:xfrm>
        </p:spPr>
        <p:txBody>
          <a:bodyPr/>
          <a:lstStyle>
            <a:lvl1pPr>
              <a:defRPr>
                <a:solidFill>
                  <a:srgbClr val="4E5052"/>
                </a:solidFill>
              </a:defRPr>
            </a:lvl1pPr>
          </a:lstStyle>
          <a:p>
            <a:r>
              <a:rPr lang="en-US"/>
              <a:t>Copyright © 2018, Oracle and/or its affiliates. All rights reserved.  |  Confidential – Oracle Internal/Restricted/Highly Restricted </a:t>
            </a:r>
            <a:endParaRPr lang="en-US" dirty="0"/>
          </a:p>
        </p:txBody>
      </p:sp>
      <p:sp>
        <p:nvSpPr>
          <p:cNvPr id="8" name="Slide Number Placeholder 8">
            <a:extLst>
              <a:ext uri="{FF2B5EF4-FFF2-40B4-BE49-F238E27FC236}">
                <a16:creationId xmlns:a16="http://schemas.microsoft.com/office/drawing/2014/main" id="{9831CD28-2844-6C48-A0F4-AD0DC3545C03}"/>
              </a:ext>
            </a:extLst>
          </p:cNvPr>
          <p:cNvSpPr>
            <a:spLocks noGrp="1"/>
          </p:cNvSpPr>
          <p:nvPr>
            <p:ph type="sldNum" sz="quarter" idx="11"/>
          </p:nvPr>
        </p:nvSpPr>
        <p:spPr bwMode="gray">
          <a:xfrm>
            <a:off x="11276011" y="6556248"/>
            <a:ext cx="381661" cy="182880"/>
          </a:xfrm>
        </p:spPr>
        <p:txBody>
          <a:bodyPr/>
          <a:lstStyle>
            <a:lvl1pPr>
              <a:defRPr>
                <a:solidFill>
                  <a:srgbClr val="4E5052"/>
                </a:solidFill>
              </a:defRPr>
            </a:lvl1pPr>
          </a:lstStyle>
          <a:p>
            <a:fld id="{C51EAA63-D034-42AE-91FA-B13B9518C7BE}" type="slidenum">
              <a:rPr lang="en-US" smtClean="0"/>
              <a:pPr/>
              <a:t>‹#›</a:t>
            </a:fld>
            <a:endParaRPr lang="en-US" dirty="0"/>
          </a:p>
        </p:txBody>
      </p:sp>
      <p:pic>
        <p:nvPicPr>
          <p:cNvPr id="10" name="Picture 9" descr="Oracle logo in white on red staging background" title="Oracle red badge logo"/>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30352" y="6263640"/>
            <a:ext cx="1625138" cy="594360"/>
          </a:xfrm>
          <a:prstGeom prst="rect">
            <a:avLst/>
          </a:prstGeom>
        </p:spPr>
      </p:pic>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type="blank" preserve="1">
  <p:cSld name="Safe Harbor Back">
    <p:spTree>
      <p:nvGrpSpPr>
        <p:cNvPr id="1" name=""/>
        <p:cNvGrpSpPr/>
        <p:nvPr/>
      </p:nvGrpSpPr>
      <p:grpSpPr>
        <a:xfrm>
          <a:off x="0" y="0"/>
          <a:ext cx="0" cy="0"/>
          <a:chOff x="0" y="0"/>
          <a:chExt cx="0" cy="0"/>
        </a:xfrm>
      </p:grpSpPr>
      <p:sp>
        <p:nvSpPr>
          <p:cNvPr id="5" name="TextBox 4"/>
          <p:cNvSpPr txBox="1"/>
          <p:nvPr/>
        </p:nvSpPr>
        <p:spPr bwMode="gray">
          <a:xfrm>
            <a:off x="531812" y="1371600"/>
            <a:ext cx="11125200" cy="889000"/>
          </a:xfrm>
          <a:prstGeom prst="rect">
            <a:avLst/>
          </a:prstGeom>
          <a:noFill/>
        </p:spPr>
        <p:txBody>
          <a:bodyPr wrap="none" lIns="0" tIns="0" rIns="0" bIns="0" rtlCol="0" anchor="b">
            <a:noAutofit/>
          </a:bodyPr>
          <a:lstStyle/>
          <a:p>
            <a:pPr>
              <a:lnSpc>
                <a:spcPct val="90000"/>
              </a:lnSpc>
            </a:pPr>
            <a:r>
              <a:rPr sz="3200" dirty="0">
                <a:solidFill>
                  <a:srgbClr val="58595B"/>
                </a:solidFill>
              </a:rPr>
              <a:t>Safe Harbor Statement</a:t>
            </a:r>
          </a:p>
        </p:txBody>
      </p:sp>
      <p:sp>
        <p:nvSpPr>
          <p:cNvPr id="6" name="TextBox 5"/>
          <p:cNvSpPr txBox="1"/>
          <p:nvPr/>
        </p:nvSpPr>
        <p:spPr bwMode="gray">
          <a:xfrm>
            <a:off x="531812" y="2514600"/>
            <a:ext cx="11125200" cy="2286000"/>
          </a:xfrm>
          <a:prstGeom prst="rect">
            <a:avLst/>
          </a:prstGeom>
          <a:noFill/>
        </p:spPr>
        <p:txBody>
          <a:bodyPr wrap="square" lIns="0" tIns="0" rIns="0" bIns="0" rtlCol="0" anchor="t">
            <a:noAutofit/>
          </a:bodyPr>
          <a:lstStyle/>
          <a:p>
            <a:pPr>
              <a:lnSpc>
                <a:spcPct val="90000"/>
              </a:lnSpc>
            </a:pPr>
            <a:r>
              <a:rPr sz="2400" dirty="0">
                <a:solidFill>
                  <a:srgbClr val="58595B"/>
                </a:solidFill>
              </a:rPr>
              <a:t>The preceding is intended to outline our general product direction. It is intended for information purposes only, and may not be incorporated into any contract. It is not a commitment to deliver any material, code, or functionality, and should not be relied upon in making purchasing decisions. The development, release, timing </a:t>
            </a:r>
            <a:r>
              <a:rPr lang="en-US" sz="2400" dirty="0">
                <a:solidFill>
                  <a:srgbClr val="58595B"/>
                </a:solidFill>
              </a:rPr>
              <a:t>and pricing </a:t>
            </a:r>
            <a:r>
              <a:rPr sz="2400" dirty="0">
                <a:solidFill>
                  <a:srgbClr val="58595B"/>
                </a:solidFill>
              </a:rPr>
              <a:t>of any features or functionality described for Oracle’s products </a:t>
            </a:r>
            <a:r>
              <a:rPr lang="en-US" sz="2400" dirty="0">
                <a:solidFill>
                  <a:srgbClr val="58595B"/>
                </a:solidFill>
              </a:rPr>
              <a:t>may change and </a:t>
            </a:r>
            <a:r>
              <a:rPr sz="2400" dirty="0">
                <a:solidFill>
                  <a:srgbClr val="58595B"/>
                </a:solidFill>
              </a:rPr>
              <a:t>remains at the sole discretion of Oracle</a:t>
            </a:r>
            <a:r>
              <a:rPr lang="en-US" sz="2400" dirty="0">
                <a:solidFill>
                  <a:srgbClr val="58595B"/>
                </a:solidFill>
              </a:rPr>
              <a:t> Corporation</a:t>
            </a:r>
            <a:r>
              <a:rPr sz="2400" dirty="0">
                <a:solidFill>
                  <a:srgbClr val="58595B"/>
                </a:solidFill>
              </a:rPr>
              <a:t>.</a:t>
            </a:r>
          </a:p>
        </p:txBody>
      </p:sp>
      <p:sp>
        <p:nvSpPr>
          <p:cNvPr id="7" name="Footer Placeholder 7">
            <a:extLst>
              <a:ext uri="{FF2B5EF4-FFF2-40B4-BE49-F238E27FC236}">
                <a16:creationId xmlns:a16="http://schemas.microsoft.com/office/drawing/2014/main" id="{CB1DF0F7-B59E-504C-B8D9-6884CE5419C6}"/>
              </a:ext>
            </a:extLst>
          </p:cNvPr>
          <p:cNvSpPr>
            <a:spLocks noGrp="1"/>
          </p:cNvSpPr>
          <p:nvPr>
            <p:ph type="ftr" sz="quarter" idx="10"/>
          </p:nvPr>
        </p:nvSpPr>
        <p:spPr bwMode="gray">
          <a:xfrm>
            <a:off x="3005418" y="6556248"/>
            <a:ext cx="8233077" cy="182880"/>
          </a:xfrm>
        </p:spPr>
        <p:txBody>
          <a:bodyPr/>
          <a:lstStyle>
            <a:lvl1pPr>
              <a:defRPr>
                <a:solidFill>
                  <a:srgbClr val="4E5052"/>
                </a:solidFill>
              </a:defRPr>
            </a:lvl1pPr>
          </a:lstStyle>
          <a:p>
            <a:r>
              <a:rPr lang="en-US"/>
              <a:t>Copyright © 2018, Oracle and/or its affiliates. All rights reserved.  |  Confidential – Oracle Internal/Restricted/Highly Restricted </a:t>
            </a:r>
            <a:endParaRPr lang="en-US" dirty="0"/>
          </a:p>
        </p:txBody>
      </p:sp>
      <p:sp>
        <p:nvSpPr>
          <p:cNvPr id="8" name="Slide Number Placeholder 8">
            <a:extLst>
              <a:ext uri="{FF2B5EF4-FFF2-40B4-BE49-F238E27FC236}">
                <a16:creationId xmlns:a16="http://schemas.microsoft.com/office/drawing/2014/main" id="{9831CD28-2844-6C48-A0F4-AD0DC3545C03}"/>
              </a:ext>
            </a:extLst>
          </p:cNvPr>
          <p:cNvSpPr>
            <a:spLocks noGrp="1"/>
          </p:cNvSpPr>
          <p:nvPr>
            <p:ph type="sldNum" sz="quarter" idx="11"/>
          </p:nvPr>
        </p:nvSpPr>
        <p:spPr bwMode="gray">
          <a:xfrm>
            <a:off x="11276011" y="6556248"/>
            <a:ext cx="381661" cy="182880"/>
          </a:xfrm>
        </p:spPr>
        <p:txBody>
          <a:bodyPr/>
          <a:lstStyle>
            <a:lvl1pPr>
              <a:defRPr>
                <a:solidFill>
                  <a:srgbClr val="4E5052"/>
                </a:solidFill>
              </a:defRPr>
            </a:lvl1pPr>
          </a:lstStyle>
          <a:p>
            <a:fld id="{C51EAA63-D034-42AE-91FA-B13B9518C7BE}" type="slidenum">
              <a:rPr lang="en-US" smtClean="0"/>
              <a:pPr/>
              <a:t>‹#›</a:t>
            </a:fld>
            <a:endParaRPr lang="en-US" dirty="0"/>
          </a:p>
        </p:txBody>
      </p:sp>
      <p:pic>
        <p:nvPicPr>
          <p:cNvPr id="10" name="Picture 9" descr="Oracle logo in white on red staging background" title="Oracle red badge logo"/>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30352" y="6263640"/>
            <a:ext cx="1625138" cy="594360"/>
          </a:xfrm>
          <a:prstGeom prst="rect">
            <a:avLst/>
          </a:prstGeom>
        </p:spPr>
      </p:pic>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2_Text Page_Red/Blu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567B635-8A70-A34A-B4E4-14AE125A3C3A}"/>
              </a:ext>
            </a:extLst>
          </p:cNvPr>
          <p:cNvPicPr>
            <a:picLocks noChangeAspect="1"/>
          </p:cNvPicPr>
          <p:nvPr userDrawn="1"/>
        </p:nvPicPr>
        <p:blipFill>
          <a:blip r:embed="rId2" cstate="email">
            <a:alphaModFix amt="15000"/>
            <a:extLst>
              <a:ext uri="{28A0092B-C50C-407E-A947-70E740481C1C}">
                <a14:useLocalDpi xmlns:a14="http://schemas.microsoft.com/office/drawing/2010/main"/>
              </a:ext>
            </a:extLst>
          </a:blip>
          <a:stretch>
            <a:fillRect/>
          </a:stretch>
        </p:blipFill>
        <p:spPr>
          <a:xfrm>
            <a:off x="3181" y="0"/>
            <a:ext cx="8273530" cy="6857999"/>
          </a:xfrm>
          <a:prstGeom prst="rect">
            <a:avLst/>
          </a:prstGeom>
        </p:spPr>
      </p:pic>
      <p:sp>
        <p:nvSpPr>
          <p:cNvPr id="18" name="Parallelogram 15">
            <a:extLst>
              <a:ext uri="{FF2B5EF4-FFF2-40B4-BE49-F238E27FC236}">
                <a16:creationId xmlns:a16="http://schemas.microsoft.com/office/drawing/2014/main" id="{767F90EE-38CE-1449-BDB0-9DD04834E905}"/>
              </a:ext>
            </a:extLst>
          </p:cNvPr>
          <p:cNvSpPr/>
          <p:nvPr userDrawn="1"/>
        </p:nvSpPr>
        <p:spPr>
          <a:xfrm rot="10800000">
            <a:off x="9912028" y="586331"/>
            <a:ext cx="2289821" cy="6285886"/>
          </a:xfrm>
          <a:custGeom>
            <a:avLst/>
            <a:gdLst>
              <a:gd name="connsiteX0" fmla="*/ 0 w 12902030"/>
              <a:gd name="connsiteY0" fmla="*/ 3478508 h 3478508"/>
              <a:gd name="connsiteX1" fmla="*/ 2265135 w 12902030"/>
              <a:gd name="connsiteY1" fmla="*/ 0 h 3478508"/>
              <a:gd name="connsiteX2" fmla="*/ 12902030 w 12902030"/>
              <a:gd name="connsiteY2" fmla="*/ 0 h 3478508"/>
              <a:gd name="connsiteX3" fmla="*/ 10636895 w 12902030"/>
              <a:gd name="connsiteY3" fmla="*/ 3478508 h 3478508"/>
              <a:gd name="connsiteX4" fmla="*/ 0 w 12902030"/>
              <a:gd name="connsiteY4" fmla="*/ 3478508 h 3478508"/>
              <a:gd name="connsiteX0" fmla="*/ 8395937 w 10636895"/>
              <a:gd name="connsiteY0" fmla="*/ 3436945 h 3478508"/>
              <a:gd name="connsiteX1" fmla="*/ 0 w 10636895"/>
              <a:gd name="connsiteY1" fmla="*/ 0 h 3478508"/>
              <a:gd name="connsiteX2" fmla="*/ 10636895 w 10636895"/>
              <a:gd name="connsiteY2" fmla="*/ 0 h 3478508"/>
              <a:gd name="connsiteX3" fmla="*/ 8371760 w 10636895"/>
              <a:gd name="connsiteY3" fmla="*/ 3478508 h 3478508"/>
              <a:gd name="connsiteX4" fmla="*/ 8395937 w 10636895"/>
              <a:gd name="connsiteY4" fmla="*/ 3436945 h 3478508"/>
              <a:gd name="connsiteX0" fmla="*/ 8376887 w 10636895"/>
              <a:gd name="connsiteY0" fmla="*/ 3432183 h 3478508"/>
              <a:gd name="connsiteX1" fmla="*/ 0 w 10636895"/>
              <a:gd name="connsiteY1" fmla="*/ 0 h 3478508"/>
              <a:gd name="connsiteX2" fmla="*/ 10636895 w 10636895"/>
              <a:gd name="connsiteY2" fmla="*/ 0 h 3478508"/>
              <a:gd name="connsiteX3" fmla="*/ 8371760 w 10636895"/>
              <a:gd name="connsiteY3" fmla="*/ 3478508 h 3478508"/>
              <a:gd name="connsiteX4" fmla="*/ 8376887 w 10636895"/>
              <a:gd name="connsiteY4" fmla="*/ 3432183 h 3478508"/>
              <a:gd name="connsiteX0" fmla="*/ 6610 w 2266618"/>
              <a:gd name="connsiteY0" fmla="*/ 3455629 h 3501954"/>
              <a:gd name="connsiteX1" fmla="*/ 0 w 2266618"/>
              <a:gd name="connsiteY1" fmla="*/ 0 h 3501954"/>
              <a:gd name="connsiteX2" fmla="*/ 2266618 w 2266618"/>
              <a:gd name="connsiteY2" fmla="*/ 23446 h 3501954"/>
              <a:gd name="connsiteX3" fmla="*/ 1483 w 2266618"/>
              <a:gd name="connsiteY3" fmla="*/ 3501954 h 3501954"/>
              <a:gd name="connsiteX4" fmla="*/ 6610 w 2266618"/>
              <a:gd name="connsiteY4" fmla="*/ 3455629 h 3501954"/>
              <a:gd name="connsiteX0" fmla="*/ 10342 w 2270350"/>
              <a:gd name="connsiteY0" fmla="*/ 3432183 h 3478508"/>
              <a:gd name="connsiteX1" fmla="*/ 0 w 2270350"/>
              <a:gd name="connsiteY1" fmla="*/ 6412 h 3478508"/>
              <a:gd name="connsiteX2" fmla="*/ 2270350 w 2270350"/>
              <a:gd name="connsiteY2" fmla="*/ 0 h 3478508"/>
              <a:gd name="connsiteX3" fmla="*/ 5215 w 2270350"/>
              <a:gd name="connsiteY3" fmla="*/ 3478508 h 3478508"/>
              <a:gd name="connsiteX4" fmla="*/ 10342 w 2270350"/>
              <a:gd name="connsiteY4" fmla="*/ 3432183 h 3478508"/>
              <a:gd name="connsiteX0" fmla="*/ 5127 w 2265135"/>
              <a:gd name="connsiteY0" fmla="*/ 3432183 h 3478508"/>
              <a:gd name="connsiteX1" fmla="*/ 2250 w 2265135"/>
              <a:gd name="connsiteY1" fmla="*/ 2680 h 3478508"/>
              <a:gd name="connsiteX2" fmla="*/ 2265135 w 2265135"/>
              <a:gd name="connsiteY2" fmla="*/ 0 h 3478508"/>
              <a:gd name="connsiteX3" fmla="*/ 0 w 2265135"/>
              <a:gd name="connsiteY3" fmla="*/ 3478508 h 3478508"/>
              <a:gd name="connsiteX4" fmla="*/ 5127 w 2265135"/>
              <a:gd name="connsiteY4" fmla="*/ 3432183 h 3478508"/>
              <a:gd name="connsiteX0" fmla="*/ 17806 w 2277814"/>
              <a:gd name="connsiteY0" fmla="*/ 3432183 h 3478508"/>
              <a:gd name="connsiteX1" fmla="*/ 0 w 2277814"/>
              <a:gd name="connsiteY1" fmla="*/ 2680 h 3478508"/>
              <a:gd name="connsiteX2" fmla="*/ 2277814 w 2277814"/>
              <a:gd name="connsiteY2" fmla="*/ 0 h 3478508"/>
              <a:gd name="connsiteX3" fmla="*/ 12679 w 2277814"/>
              <a:gd name="connsiteY3" fmla="*/ 3478508 h 3478508"/>
              <a:gd name="connsiteX4" fmla="*/ 17806 w 2277814"/>
              <a:gd name="connsiteY4" fmla="*/ 3432183 h 3478508"/>
              <a:gd name="connsiteX0" fmla="*/ 24156 w 2284164"/>
              <a:gd name="connsiteY0" fmla="*/ 3432183 h 3478508"/>
              <a:gd name="connsiteX1" fmla="*/ 0 w 2284164"/>
              <a:gd name="connsiteY1" fmla="*/ 2680 h 3478508"/>
              <a:gd name="connsiteX2" fmla="*/ 2284164 w 2284164"/>
              <a:gd name="connsiteY2" fmla="*/ 0 h 3478508"/>
              <a:gd name="connsiteX3" fmla="*/ 19029 w 2284164"/>
              <a:gd name="connsiteY3" fmla="*/ 3478508 h 3478508"/>
              <a:gd name="connsiteX4" fmla="*/ 24156 w 2284164"/>
              <a:gd name="connsiteY4" fmla="*/ 3432183 h 3478508"/>
              <a:gd name="connsiteX0" fmla="*/ 20981 w 2280989"/>
              <a:gd name="connsiteY0" fmla="*/ 3435853 h 3482178"/>
              <a:gd name="connsiteX1" fmla="*/ 0 w 2280989"/>
              <a:gd name="connsiteY1" fmla="*/ 0 h 3482178"/>
              <a:gd name="connsiteX2" fmla="*/ 2280989 w 2280989"/>
              <a:gd name="connsiteY2" fmla="*/ 3670 h 3482178"/>
              <a:gd name="connsiteX3" fmla="*/ 15854 w 2280989"/>
              <a:gd name="connsiteY3" fmla="*/ 3482178 h 3482178"/>
              <a:gd name="connsiteX4" fmla="*/ 20981 w 2280989"/>
              <a:gd name="connsiteY4" fmla="*/ 3435853 h 3482178"/>
              <a:gd name="connsiteX0" fmla="*/ 1931 w 2280989"/>
              <a:gd name="connsiteY0" fmla="*/ 3477128 h 3482178"/>
              <a:gd name="connsiteX1" fmla="*/ 0 w 2280989"/>
              <a:gd name="connsiteY1" fmla="*/ 0 h 3482178"/>
              <a:gd name="connsiteX2" fmla="*/ 2280989 w 2280989"/>
              <a:gd name="connsiteY2" fmla="*/ 3670 h 3482178"/>
              <a:gd name="connsiteX3" fmla="*/ 15854 w 2280989"/>
              <a:gd name="connsiteY3" fmla="*/ 3482178 h 3482178"/>
              <a:gd name="connsiteX4" fmla="*/ 1931 w 2280989"/>
              <a:gd name="connsiteY4" fmla="*/ 3477128 h 3482178"/>
              <a:gd name="connsiteX0" fmla="*/ 1931 w 2280989"/>
              <a:gd name="connsiteY0" fmla="*/ 5058707 h 5058708"/>
              <a:gd name="connsiteX1" fmla="*/ 0 w 2280989"/>
              <a:gd name="connsiteY1" fmla="*/ 0 h 5058708"/>
              <a:gd name="connsiteX2" fmla="*/ 2280989 w 2280989"/>
              <a:gd name="connsiteY2" fmla="*/ 3670 h 5058708"/>
              <a:gd name="connsiteX3" fmla="*/ 15854 w 2280989"/>
              <a:gd name="connsiteY3" fmla="*/ 3482178 h 5058708"/>
              <a:gd name="connsiteX4" fmla="*/ 1931 w 2280989"/>
              <a:gd name="connsiteY4" fmla="*/ 5058707 h 5058708"/>
              <a:gd name="connsiteX0" fmla="*/ 34348 w 2313406"/>
              <a:gd name="connsiteY0" fmla="*/ 5058707 h 6309849"/>
              <a:gd name="connsiteX1" fmla="*/ 32417 w 2313406"/>
              <a:gd name="connsiteY1" fmla="*/ 0 h 6309849"/>
              <a:gd name="connsiteX2" fmla="*/ 2313406 w 2313406"/>
              <a:gd name="connsiteY2" fmla="*/ 3670 h 6309849"/>
              <a:gd name="connsiteX3" fmla="*/ 348 w 2313406"/>
              <a:gd name="connsiteY3" fmla="*/ 6309849 h 6309849"/>
              <a:gd name="connsiteX4" fmla="*/ 34348 w 2313406"/>
              <a:gd name="connsiteY4" fmla="*/ 5058707 h 6309849"/>
              <a:gd name="connsiteX0" fmla="*/ 1931 w 2280989"/>
              <a:gd name="connsiteY0" fmla="*/ 5058707 h 6321831"/>
              <a:gd name="connsiteX1" fmla="*/ 0 w 2280989"/>
              <a:gd name="connsiteY1" fmla="*/ 0 h 6321831"/>
              <a:gd name="connsiteX2" fmla="*/ 2280989 w 2280989"/>
              <a:gd name="connsiteY2" fmla="*/ 3670 h 6321831"/>
              <a:gd name="connsiteX3" fmla="*/ 3873 w 2280989"/>
              <a:gd name="connsiteY3" fmla="*/ 6321831 h 6321831"/>
              <a:gd name="connsiteX4" fmla="*/ 1931 w 2280989"/>
              <a:gd name="connsiteY4" fmla="*/ 5058707 h 6321831"/>
              <a:gd name="connsiteX0" fmla="*/ 10763 w 2289821"/>
              <a:gd name="connsiteY0" fmla="*/ 5058707 h 6285886"/>
              <a:gd name="connsiteX1" fmla="*/ 8832 w 2289821"/>
              <a:gd name="connsiteY1" fmla="*/ 0 h 6285886"/>
              <a:gd name="connsiteX2" fmla="*/ 2289821 w 2289821"/>
              <a:gd name="connsiteY2" fmla="*/ 3670 h 6285886"/>
              <a:gd name="connsiteX3" fmla="*/ 725 w 2289821"/>
              <a:gd name="connsiteY3" fmla="*/ 6285886 h 6285886"/>
              <a:gd name="connsiteX4" fmla="*/ 10763 w 2289821"/>
              <a:gd name="connsiteY4" fmla="*/ 5058707 h 6285886"/>
              <a:gd name="connsiteX0" fmla="*/ 10763 w 2289821"/>
              <a:gd name="connsiteY0" fmla="*/ 6268855 h 6285886"/>
              <a:gd name="connsiteX1" fmla="*/ 8832 w 2289821"/>
              <a:gd name="connsiteY1" fmla="*/ 0 h 6285886"/>
              <a:gd name="connsiteX2" fmla="*/ 2289821 w 2289821"/>
              <a:gd name="connsiteY2" fmla="*/ 3670 h 6285886"/>
              <a:gd name="connsiteX3" fmla="*/ 725 w 2289821"/>
              <a:gd name="connsiteY3" fmla="*/ 6285886 h 6285886"/>
              <a:gd name="connsiteX4" fmla="*/ 10763 w 2289821"/>
              <a:gd name="connsiteY4" fmla="*/ 6268855 h 62858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9821" h="6285886">
                <a:moveTo>
                  <a:pt x="10763" y="6268855"/>
                </a:moveTo>
                <a:cubicBezTo>
                  <a:pt x="8560" y="5116979"/>
                  <a:pt x="11035" y="1151876"/>
                  <a:pt x="8832" y="0"/>
                </a:cubicBezTo>
                <a:lnTo>
                  <a:pt x="2289821" y="3670"/>
                </a:lnTo>
                <a:lnTo>
                  <a:pt x="725" y="6285886"/>
                </a:lnTo>
                <a:cubicBezTo>
                  <a:pt x="-3916" y="6284203"/>
                  <a:pt x="15404" y="6270538"/>
                  <a:pt x="10763" y="6268855"/>
                </a:cubicBezTo>
                <a:close/>
              </a:path>
            </a:pathLst>
          </a:custGeom>
          <a:gradFill>
            <a:gsLst>
              <a:gs pos="0">
                <a:srgbClr val="00758F">
                  <a:alpha val="15000"/>
                </a:srgbClr>
              </a:gs>
              <a:gs pos="100000">
                <a:srgbClr val="942645">
                  <a:alpha val="0"/>
                </a:srgbClr>
              </a:gs>
            </a:gsLst>
            <a:lin ang="5400000" scaled="0"/>
          </a:gra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2" tIns="45707" rIns="91412" bIns="45707" numCol="1" spcCol="0" rtlCol="0" fromWordArt="0" anchor="ctr" anchorCtr="0" forceAA="0" compatLnSpc="1">
            <a:prstTxWarp prst="textNoShape">
              <a:avLst/>
            </a:prstTxWarp>
            <a:noAutofit/>
          </a:bodyPr>
          <a:lstStyle/>
          <a:p>
            <a:pPr algn="ctr">
              <a:lnSpc>
                <a:spcPct val="90000"/>
              </a:lnSpc>
            </a:pPr>
            <a:endParaRPr lang="en-US" sz="2799" dirty="0">
              <a:solidFill>
                <a:srgbClr val="FFFFFF"/>
              </a:solidFill>
            </a:endParaRPr>
          </a:p>
        </p:txBody>
      </p:sp>
      <p:sp>
        <p:nvSpPr>
          <p:cNvPr id="5" name="Slide Number Placeholder 4"/>
          <p:cNvSpPr>
            <a:spLocks noGrp="1"/>
          </p:cNvSpPr>
          <p:nvPr userDrawn="1">
            <p:ph type="sldNum" sz="quarter" idx="12"/>
          </p:nvPr>
        </p:nvSpPr>
        <p:spPr/>
        <p:txBody>
          <a:bodyPr/>
          <a:lstStyle>
            <a:lvl1pPr>
              <a:defRPr>
                <a:solidFill>
                  <a:srgbClr val="4E5052"/>
                </a:solidFill>
              </a:defRPr>
            </a:lvl1pPr>
          </a:lstStyle>
          <a:p>
            <a:fld id="{C51EAA63-D034-42AE-91FA-B13B9518C7BE}" type="slidenum">
              <a:rPr lang="en-US" smtClean="0"/>
              <a:pPr/>
              <a:t>‹#›</a:t>
            </a:fld>
            <a:endParaRPr lang="en-US" dirty="0"/>
          </a:p>
        </p:txBody>
      </p:sp>
      <p:sp>
        <p:nvSpPr>
          <p:cNvPr id="17" name="Footer Placeholder 16">
            <a:extLst>
              <a:ext uri="{FF2B5EF4-FFF2-40B4-BE49-F238E27FC236}">
                <a16:creationId xmlns:a16="http://schemas.microsoft.com/office/drawing/2014/main" id="{9B59A3FD-949D-CC4A-8AA9-F99C1A50D3FD}"/>
              </a:ext>
            </a:extLst>
          </p:cNvPr>
          <p:cNvSpPr>
            <a:spLocks noGrp="1"/>
          </p:cNvSpPr>
          <p:nvPr userDrawn="1">
            <p:ph type="ftr" sz="quarter" idx="15"/>
          </p:nvPr>
        </p:nvSpPr>
        <p:spPr>
          <a:xfrm>
            <a:off x="3008243" y="6556248"/>
            <a:ext cx="8230252" cy="182880"/>
          </a:xfrm>
        </p:spPr>
        <p:txBody>
          <a:bodyPr/>
          <a:lstStyle>
            <a:lvl1pPr>
              <a:defRPr>
                <a:solidFill>
                  <a:srgbClr val="4E5052"/>
                </a:solidFill>
              </a:defRPr>
            </a:lvl1pPr>
          </a:lstStyle>
          <a:p>
            <a:r>
              <a:rPr lang="en-US"/>
              <a:t>Copyright © 2018, Oracle and/or its affiliates. All rights reserved.  </a:t>
            </a:r>
            <a:endParaRPr lang="en-US" dirty="0"/>
          </a:p>
        </p:txBody>
      </p:sp>
      <p:sp>
        <p:nvSpPr>
          <p:cNvPr id="21" name="Title 6">
            <a:extLst>
              <a:ext uri="{FF2B5EF4-FFF2-40B4-BE49-F238E27FC236}">
                <a16:creationId xmlns:a16="http://schemas.microsoft.com/office/drawing/2014/main" id="{2394AD5B-EDB1-1C41-9293-C1EF57CACA72}"/>
              </a:ext>
            </a:extLst>
          </p:cNvPr>
          <p:cNvSpPr>
            <a:spLocks noGrp="1"/>
          </p:cNvSpPr>
          <p:nvPr>
            <p:ph type="title"/>
          </p:nvPr>
        </p:nvSpPr>
        <p:spPr>
          <a:xfrm>
            <a:off x="531812" y="548640"/>
            <a:ext cx="11125200" cy="889000"/>
          </a:xfrm>
        </p:spPr>
        <p:txBody>
          <a:bodyPr anchor="b"/>
          <a:lstStyle>
            <a:lvl1pPr>
              <a:defRPr>
                <a:solidFill>
                  <a:srgbClr val="4E5052"/>
                </a:solidFill>
              </a:defRPr>
            </a:lvl1pPr>
          </a:lstStyle>
          <a:p>
            <a:endParaRPr dirty="0"/>
          </a:p>
        </p:txBody>
      </p:sp>
      <p:sp>
        <p:nvSpPr>
          <p:cNvPr id="10" name="Text Placeholder 11">
            <a:extLst>
              <a:ext uri="{FF2B5EF4-FFF2-40B4-BE49-F238E27FC236}">
                <a16:creationId xmlns:a16="http://schemas.microsoft.com/office/drawing/2014/main" id="{406AF51B-3909-2240-A3B4-A3E714163FB5}"/>
              </a:ext>
            </a:extLst>
          </p:cNvPr>
          <p:cNvSpPr>
            <a:spLocks noGrp="1"/>
          </p:cNvSpPr>
          <p:nvPr>
            <p:ph type="body" sz="quarter" idx="14"/>
          </p:nvPr>
        </p:nvSpPr>
        <p:spPr>
          <a:xfrm>
            <a:off x="531814" y="1677432"/>
            <a:ext cx="11125198" cy="4381213"/>
          </a:xfrm>
        </p:spPr>
        <p:txBody>
          <a:bodyPr/>
          <a:lstStyle>
            <a:lvl1pPr>
              <a:defRPr sz="2400">
                <a:solidFill>
                  <a:srgbClr val="4E5052"/>
                </a:solidFill>
              </a:defRPr>
            </a:lvl1pPr>
            <a:lvl2pPr>
              <a:defRPr sz="2400">
                <a:solidFill>
                  <a:srgbClr val="4E5052"/>
                </a:solidFill>
              </a:defRPr>
            </a:lvl2pPr>
            <a:lvl3pPr>
              <a:defRPr sz="2400">
                <a:solidFill>
                  <a:srgbClr val="4E5052"/>
                </a:solidFill>
              </a:defRPr>
            </a:lvl3pPr>
            <a:lvl4pPr>
              <a:defRPr sz="2400">
                <a:solidFill>
                  <a:srgbClr val="4E5052"/>
                </a:solidFill>
              </a:defRPr>
            </a:lvl4pPr>
            <a:lvl5pPr>
              <a:defRPr sz="2400">
                <a:solidFill>
                  <a:srgbClr val="4E5052"/>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1" name="Picture 10" descr="Oracle logo in white on red staging background" title="Oracle red badge logo"/>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30352" y="6263640"/>
            <a:ext cx="1625138" cy="594360"/>
          </a:xfrm>
          <a:prstGeom prst="rect">
            <a:avLst/>
          </a:prstGeom>
        </p:spPr>
      </p:pic>
    </p:spTree>
    <p:extLst>
      <p:ext uri="{BB962C8B-B14F-4D97-AF65-F5344CB8AC3E}">
        <p14:creationId xmlns:p14="http://schemas.microsoft.com/office/powerpoint/2010/main" val="1051974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42_Title Page_Red/Blue">
    <p:bg>
      <p:bgPr>
        <a:solidFill>
          <a:schemeClr val="tx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63D0F35-AFC3-4644-8722-41AD140DFFC8}"/>
              </a:ext>
            </a:extLst>
          </p:cNvPr>
          <p:cNvPicPr>
            <a:picLocks noChangeAspect="1"/>
          </p:cNvPicPr>
          <p:nvPr userDrawn="1"/>
        </p:nvPicPr>
        <p:blipFill>
          <a:blip r:embed="rId2" cstate="email">
            <a:alphaModFix amt="98000"/>
            <a:extLst>
              <a:ext uri="{28A0092B-C50C-407E-A947-70E740481C1C}">
                <a14:useLocalDpi xmlns:a14="http://schemas.microsoft.com/office/drawing/2010/main"/>
              </a:ext>
            </a:extLst>
          </a:blip>
          <a:stretch>
            <a:fillRect/>
          </a:stretch>
        </p:blipFill>
        <p:spPr>
          <a:xfrm>
            <a:off x="-9519" y="0"/>
            <a:ext cx="8273530" cy="6858000"/>
          </a:xfrm>
          <a:prstGeom prst="rect">
            <a:avLst/>
          </a:prstGeom>
        </p:spPr>
      </p:pic>
      <p:sp>
        <p:nvSpPr>
          <p:cNvPr id="14" name="Slide Number Placeholder 5"/>
          <p:cNvSpPr>
            <a:spLocks noGrp="1"/>
          </p:cNvSpPr>
          <p:nvPr userDrawn="1">
            <p:ph type="sldNum" sz="quarter" idx="4"/>
          </p:nvPr>
        </p:nvSpPr>
        <p:spPr>
          <a:xfrm>
            <a:off x="11276011" y="6556248"/>
            <a:ext cx="381661" cy="182880"/>
          </a:xfrm>
          <a:prstGeom prst="rect">
            <a:avLst/>
          </a:prstGeom>
        </p:spPr>
        <p:txBody>
          <a:bodyPr vert="horz" wrap="none" lIns="0" tIns="0" rIns="0" bIns="0" rtlCol="0" anchor="ctr" anchorCtr="0">
            <a:noAutofit/>
          </a:bodyPr>
          <a:lstStyle>
            <a:lvl1pPr algn="r">
              <a:defRPr sz="850">
                <a:solidFill>
                  <a:schemeClr val="bg1"/>
                </a:solidFill>
              </a:defRPr>
            </a:lvl1pPr>
          </a:lstStyle>
          <a:p>
            <a:fld id="{C51EAA63-D034-42AE-91FA-B13B9518C7BE}" type="slidenum">
              <a:rPr lang="en-US" smtClean="0">
                <a:solidFill>
                  <a:srgbClr val="58595B"/>
                </a:solidFill>
              </a:rPr>
              <a:pPr/>
              <a:t>‹#›</a:t>
            </a:fld>
            <a:endParaRPr lang="en-US" dirty="0">
              <a:solidFill>
                <a:srgbClr val="58595B"/>
              </a:solidFill>
            </a:endParaRPr>
          </a:p>
        </p:txBody>
      </p:sp>
      <p:sp>
        <p:nvSpPr>
          <p:cNvPr id="5" name="Footer Placeholder 4">
            <a:extLst>
              <a:ext uri="{FF2B5EF4-FFF2-40B4-BE49-F238E27FC236}">
                <a16:creationId xmlns:a16="http://schemas.microsoft.com/office/drawing/2014/main" id="{A5044E0F-C32C-AC43-9E4C-6E285C1431FE}"/>
              </a:ext>
            </a:extLst>
          </p:cNvPr>
          <p:cNvSpPr>
            <a:spLocks noGrp="1"/>
          </p:cNvSpPr>
          <p:nvPr>
            <p:ph type="ftr" sz="quarter" idx="14"/>
          </p:nvPr>
        </p:nvSpPr>
        <p:spPr>
          <a:xfrm>
            <a:off x="3008244" y="6556248"/>
            <a:ext cx="8230252" cy="182880"/>
          </a:xfrm>
        </p:spPr>
        <p:txBody>
          <a:bodyPr/>
          <a:lstStyle>
            <a:lvl1pPr>
              <a:defRPr>
                <a:solidFill>
                  <a:schemeClr val="bg1"/>
                </a:solidFill>
              </a:defRPr>
            </a:lvl1pPr>
          </a:lstStyle>
          <a:p>
            <a:r>
              <a:rPr lang="en-US">
                <a:solidFill>
                  <a:srgbClr val="58595B"/>
                </a:solidFill>
              </a:rPr>
              <a:t>Copyright © 2018, Oracle and/or its affiliates. All rights reserved.  </a:t>
            </a:r>
            <a:endParaRPr lang="en-US" dirty="0">
              <a:solidFill>
                <a:srgbClr val="58595B"/>
              </a:solidFill>
            </a:endParaRPr>
          </a:p>
        </p:txBody>
      </p:sp>
      <p:sp>
        <p:nvSpPr>
          <p:cNvPr id="9" name="Title 1"/>
          <p:cNvSpPr>
            <a:spLocks noGrp="1"/>
          </p:cNvSpPr>
          <p:nvPr>
            <p:ph type="title"/>
          </p:nvPr>
        </p:nvSpPr>
        <p:spPr>
          <a:xfrm>
            <a:off x="531812" y="548640"/>
            <a:ext cx="6029748" cy="889000"/>
          </a:xfrm>
        </p:spPr>
        <p:txBody>
          <a:bodyPr/>
          <a:lstStyle>
            <a:lvl1pPr>
              <a:defRPr>
                <a:solidFill>
                  <a:srgbClr val="FFFFFF"/>
                </a:solidFill>
              </a:defRPr>
            </a:lvl1pPr>
          </a:lstStyle>
          <a:p>
            <a:r>
              <a:rPr lang="en-US" dirty="0"/>
              <a:t>Click to edit Master title style</a:t>
            </a:r>
          </a:p>
        </p:txBody>
      </p:sp>
      <p:sp>
        <p:nvSpPr>
          <p:cNvPr id="10" name="Text Placeholder 2"/>
          <p:cNvSpPr>
            <a:spLocks noGrp="1"/>
          </p:cNvSpPr>
          <p:nvPr>
            <p:ph type="body" sz="quarter" idx="15"/>
          </p:nvPr>
        </p:nvSpPr>
        <p:spPr>
          <a:xfrm>
            <a:off x="531812" y="1619925"/>
            <a:ext cx="6013450" cy="336727"/>
          </a:xfrm>
        </p:spPr>
        <p:txBody>
          <a:bodyPr vert="horz" lIns="0" tIns="0" rIns="0" bIns="0" rtlCol="0" anchor="t">
            <a:noAutofit/>
          </a:bodyPr>
          <a:lstStyle>
            <a:lvl1pPr>
              <a:defRPr lang="en-US" sz="2400" b="1" kern="3000" spc="-100" baseline="0" dirty="0" smtClean="0">
                <a:solidFill>
                  <a:srgbClr val="FFFFFF"/>
                </a:solidFill>
                <a:latin typeface="Calibri"/>
                <a:ea typeface="+mj-ea"/>
                <a:cs typeface="Calibri"/>
              </a:defRPr>
            </a:lvl1pPr>
          </a:lstStyle>
          <a:p>
            <a:pPr lvl="0">
              <a:lnSpc>
                <a:spcPct val="80000"/>
              </a:lnSpc>
              <a:spcBef>
                <a:spcPct val="0"/>
              </a:spcBef>
            </a:pPr>
            <a:r>
              <a:rPr lang="en-US" dirty="0"/>
              <a:t>Click to edit Master text styles</a:t>
            </a:r>
          </a:p>
        </p:txBody>
      </p:sp>
      <p:sp>
        <p:nvSpPr>
          <p:cNvPr id="11" name="Text Placeholder 11">
            <a:extLst>
              <a:ext uri="{FF2B5EF4-FFF2-40B4-BE49-F238E27FC236}">
                <a16:creationId xmlns:a16="http://schemas.microsoft.com/office/drawing/2014/main" id="{406AF51B-3909-2240-A3B4-A3E714163FB5}"/>
              </a:ext>
            </a:extLst>
          </p:cNvPr>
          <p:cNvSpPr>
            <a:spLocks noGrp="1"/>
          </p:cNvSpPr>
          <p:nvPr>
            <p:ph type="body" sz="quarter" idx="16" hasCustomPrompt="1"/>
          </p:nvPr>
        </p:nvSpPr>
        <p:spPr>
          <a:xfrm>
            <a:off x="531814" y="2306517"/>
            <a:ext cx="4340663" cy="3752128"/>
          </a:xfrm>
        </p:spPr>
        <p:txBody>
          <a:bodyPr/>
          <a:lstStyle>
            <a:lvl1pPr>
              <a:defRPr sz="1800">
                <a:solidFill>
                  <a:srgbClr val="4E5052"/>
                </a:solidFill>
              </a:defRPr>
            </a:lvl1pPr>
            <a:lvl2pPr>
              <a:defRPr sz="1800">
                <a:solidFill>
                  <a:srgbClr val="4E5052"/>
                </a:solidFill>
              </a:defRPr>
            </a:lvl2pPr>
            <a:lvl3pPr>
              <a:lnSpc>
                <a:spcPct val="100000"/>
              </a:lnSpc>
              <a:buClr>
                <a:schemeClr val="tx1"/>
              </a:buClr>
              <a:defRPr sz="2400" baseline="0">
                <a:solidFill>
                  <a:srgbClr val="FFFFFF"/>
                </a:solidFill>
                <a:latin typeface="Calibri"/>
                <a:cs typeface="Calibri"/>
              </a:defRPr>
            </a:lvl3pPr>
            <a:lvl4pPr>
              <a:lnSpc>
                <a:spcPct val="100000"/>
              </a:lnSpc>
              <a:buClr>
                <a:schemeClr val="tx1"/>
              </a:buClr>
              <a:defRPr sz="2400">
                <a:solidFill>
                  <a:srgbClr val="FFFFFF"/>
                </a:solidFill>
                <a:latin typeface="Calibri"/>
                <a:cs typeface="Calibri"/>
              </a:defRPr>
            </a:lvl4pPr>
            <a:lvl5pPr>
              <a:defRPr sz="2400">
                <a:solidFill>
                  <a:srgbClr val="FFFFFF"/>
                </a:solidFill>
              </a:defRPr>
            </a:lvl5pPr>
          </a:lstStyle>
          <a:p>
            <a:pPr lvl="2"/>
            <a:r>
              <a:rPr lang="en-US" dirty="0"/>
              <a:t>First level</a:t>
            </a:r>
          </a:p>
          <a:p>
            <a:pPr lvl="3"/>
            <a:r>
              <a:rPr lang="en-US" dirty="0"/>
              <a:t> Second level</a:t>
            </a:r>
          </a:p>
          <a:p>
            <a:pPr lvl="3"/>
            <a:endParaRPr lang="en-US" dirty="0"/>
          </a:p>
          <a:p>
            <a:pPr lvl="3"/>
            <a:endParaRPr lang="en-US" dirty="0"/>
          </a:p>
        </p:txBody>
      </p:sp>
      <p:pic>
        <p:nvPicPr>
          <p:cNvPr id="13" name="Picture 12" descr="Oracle logo in white on red staging background" title="Oracle red badge logo"/>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30352" y="6263640"/>
            <a:ext cx="1625138" cy="594360"/>
          </a:xfrm>
          <a:prstGeom prst="rect">
            <a:avLst/>
          </a:prstGeom>
        </p:spPr>
      </p:pic>
    </p:spTree>
    <p:extLst>
      <p:ext uri="{BB962C8B-B14F-4D97-AF65-F5344CB8AC3E}">
        <p14:creationId xmlns:p14="http://schemas.microsoft.com/office/powerpoint/2010/main" val="119710919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43_Title Page_Red/Blue">
    <p:bg>
      <p:bgPr>
        <a:solidFill>
          <a:schemeClr val="tx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63D0F35-AFC3-4644-8722-41AD140DFFC8}"/>
              </a:ext>
            </a:extLst>
          </p:cNvPr>
          <p:cNvPicPr>
            <a:picLocks noChangeAspect="1"/>
          </p:cNvPicPr>
          <p:nvPr userDrawn="1"/>
        </p:nvPicPr>
        <p:blipFill>
          <a:blip r:embed="rId2" cstate="email">
            <a:alphaModFix amt="98000"/>
            <a:extLst>
              <a:ext uri="{28A0092B-C50C-407E-A947-70E740481C1C}">
                <a14:useLocalDpi xmlns:a14="http://schemas.microsoft.com/office/drawing/2010/main"/>
              </a:ext>
            </a:extLst>
          </a:blip>
          <a:stretch>
            <a:fillRect/>
          </a:stretch>
        </p:blipFill>
        <p:spPr>
          <a:xfrm>
            <a:off x="-9519" y="0"/>
            <a:ext cx="8273530" cy="6858000"/>
          </a:xfrm>
          <a:prstGeom prst="rect">
            <a:avLst/>
          </a:prstGeom>
        </p:spPr>
      </p:pic>
      <p:sp>
        <p:nvSpPr>
          <p:cNvPr id="14" name="Slide Number Placeholder 5"/>
          <p:cNvSpPr>
            <a:spLocks noGrp="1"/>
          </p:cNvSpPr>
          <p:nvPr userDrawn="1">
            <p:ph type="sldNum" sz="quarter" idx="4"/>
          </p:nvPr>
        </p:nvSpPr>
        <p:spPr>
          <a:xfrm>
            <a:off x="11276011" y="6556248"/>
            <a:ext cx="381661" cy="182880"/>
          </a:xfrm>
          <a:prstGeom prst="rect">
            <a:avLst/>
          </a:prstGeom>
        </p:spPr>
        <p:txBody>
          <a:bodyPr vert="horz" wrap="none" lIns="0" tIns="0" rIns="0" bIns="0" rtlCol="0" anchor="ctr" anchorCtr="0">
            <a:noAutofit/>
          </a:bodyPr>
          <a:lstStyle>
            <a:lvl1pPr algn="r">
              <a:defRPr sz="850">
                <a:solidFill>
                  <a:schemeClr val="bg1"/>
                </a:solidFill>
              </a:defRPr>
            </a:lvl1pPr>
          </a:lstStyle>
          <a:p>
            <a:fld id="{C51EAA63-D034-42AE-91FA-B13B9518C7BE}" type="slidenum">
              <a:rPr lang="en-US" smtClean="0">
                <a:solidFill>
                  <a:srgbClr val="58595B"/>
                </a:solidFill>
              </a:rPr>
              <a:pPr/>
              <a:t>‹#›</a:t>
            </a:fld>
            <a:endParaRPr lang="en-US" dirty="0">
              <a:solidFill>
                <a:srgbClr val="58595B"/>
              </a:solidFill>
            </a:endParaRPr>
          </a:p>
        </p:txBody>
      </p:sp>
      <p:sp>
        <p:nvSpPr>
          <p:cNvPr id="5" name="Footer Placeholder 4">
            <a:extLst>
              <a:ext uri="{FF2B5EF4-FFF2-40B4-BE49-F238E27FC236}">
                <a16:creationId xmlns:a16="http://schemas.microsoft.com/office/drawing/2014/main" id="{A5044E0F-C32C-AC43-9E4C-6E285C1431FE}"/>
              </a:ext>
            </a:extLst>
          </p:cNvPr>
          <p:cNvSpPr>
            <a:spLocks noGrp="1"/>
          </p:cNvSpPr>
          <p:nvPr>
            <p:ph type="ftr" sz="quarter" idx="14"/>
          </p:nvPr>
        </p:nvSpPr>
        <p:spPr>
          <a:xfrm>
            <a:off x="3008244" y="6556248"/>
            <a:ext cx="8230252" cy="182880"/>
          </a:xfrm>
        </p:spPr>
        <p:txBody>
          <a:bodyPr/>
          <a:lstStyle>
            <a:lvl1pPr>
              <a:defRPr>
                <a:solidFill>
                  <a:schemeClr val="bg1"/>
                </a:solidFill>
              </a:defRPr>
            </a:lvl1pPr>
          </a:lstStyle>
          <a:p>
            <a:r>
              <a:rPr lang="en-US">
                <a:solidFill>
                  <a:srgbClr val="58595B"/>
                </a:solidFill>
              </a:rPr>
              <a:t>Copyright © 2018, Oracle and/or its affiliates. All rights reserved.  </a:t>
            </a:r>
            <a:endParaRPr lang="en-US" dirty="0">
              <a:solidFill>
                <a:srgbClr val="58595B"/>
              </a:solidFill>
            </a:endParaRPr>
          </a:p>
        </p:txBody>
      </p:sp>
      <p:sp>
        <p:nvSpPr>
          <p:cNvPr id="10" name="Title 1"/>
          <p:cNvSpPr>
            <a:spLocks noGrp="1"/>
          </p:cNvSpPr>
          <p:nvPr>
            <p:ph type="title"/>
          </p:nvPr>
        </p:nvSpPr>
        <p:spPr>
          <a:xfrm>
            <a:off x="531812" y="548640"/>
            <a:ext cx="6029748" cy="889000"/>
          </a:xfrm>
        </p:spPr>
        <p:txBody>
          <a:bodyPr/>
          <a:lstStyle>
            <a:lvl1pPr>
              <a:defRPr>
                <a:solidFill>
                  <a:srgbClr val="FFFFFF"/>
                </a:solidFill>
              </a:defRPr>
            </a:lvl1pPr>
          </a:lstStyle>
          <a:p>
            <a:r>
              <a:rPr lang="en-US" dirty="0"/>
              <a:t>Click to edit Master title style</a:t>
            </a:r>
          </a:p>
        </p:txBody>
      </p:sp>
      <p:sp>
        <p:nvSpPr>
          <p:cNvPr id="18" name="Text Placeholder 5"/>
          <p:cNvSpPr>
            <a:spLocks noGrp="1"/>
          </p:cNvSpPr>
          <p:nvPr>
            <p:ph type="body" sz="quarter" idx="19" hasCustomPrompt="1"/>
          </p:nvPr>
        </p:nvSpPr>
        <p:spPr>
          <a:xfrm>
            <a:off x="531812" y="4535982"/>
            <a:ext cx="3900488" cy="1503363"/>
          </a:xfrm>
          <a:noFill/>
          <a:ln w="28575" cmpd="sng" algn="ctr">
            <a:solidFill>
              <a:srgbClr val="FFFFFF"/>
            </a:solidFill>
            <a:miter lim="800000"/>
            <a:headEnd/>
            <a:tailEnd/>
          </a:ln>
          <a:effectLst/>
        </p:spPr>
        <p:txBody>
          <a:bodyPr lIns="90000" tIns="46800" rIns="90000" bIns="46800" anchor="t"/>
          <a:lstStyle>
            <a:lvl1pPr marL="0" marR="0" indent="0" algn="l" defTabSz="914400" rtl="0" eaLnBrk="1" fontAlgn="auto" latinLnBrk="0" hangingPunct="1">
              <a:lnSpc>
                <a:spcPct val="100000"/>
              </a:lnSpc>
              <a:spcBef>
                <a:spcPts val="0"/>
              </a:spcBef>
              <a:spcAft>
                <a:spcPts val="0"/>
              </a:spcAft>
              <a:buClrTx/>
              <a:buSzTx/>
              <a:buFontTx/>
              <a:buNone/>
              <a:tabLst/>
              <a:defRPr lang="en-US" sz="3600">
                <a:solidFill>
                  <a:srgbClr val="FFFFFF"/>
                </a:solidFill>
              </a:defRPr>
            </a:lvl1pPr>
          </a:lstStyle>
          <a:p>
            <a:pPr lvl="0"/>
            <a:r>
              <a:rPr lang="en-US" dirty="0"/>
              <a:t>Stats3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mn-lt"/>
                <a:ea typeface="+mn-ea"/>
                <a:cs typeface="+mn-cs"/>
              </a:rPr>
              <a:t>add text</a:t>
            </a:r>
          </a:p>
        </p:txBody>
      </p:sp>
      <p:sp>
        <p:nvSpPr>
          <p:cNvPr id="19" name="Text Placeholder 5"/>
          <p:cNvSpPr>
            <a:spLocks noGrp="1"/>
          </p:cNvSpPr>
          <p:nvPr>
            <p:ph type="body" sz="quarter" idx="17" hasCustomPrompt="1"/>
          </p:nvPr>
        </p:nvSpPr>
        <p:spPr>
          <a:xfrm>
            <a:off x="2565712" y="2861443"/>
            <a:ext cx="1872000" cy="1503363"/>
          </a:xfrm>
          <a:noFill/>
          <a:ln w="28575" cmpd="sng" algn="ctr">
            <a:solidFill>
              <a:srgbClr val="FFFFFF"/>
            </a:solidFill>
            <a:miter lim="800000"/>
            <a:headEnd/>
            <a:tailEnd/>
          </a:ln>
          <a:effectLst/>
        </p:spPr>
        <p:txBody>
          <a:bodyPr lIns="90000" tIns="46800" rIns="90000" bIns="46800" anchor="t"/>
          <a:lstStyle>
            <a:lvl1pPr marL="0" marR="0" indent="0" algn="l" defTabSz="914400" rtl="0" eaLnBrk="1" fontAlgn="auto" latinLnBrk="0" hangingPunct="1">
              <a:lnSpc>
                <a:spcPct val="100000"/>
              </a:lnSpc>
              <a:spcBef>
                <a:spcPts val="0"/>
              </a:spcBef>
              <a:spcAft>
                <a:spcPts val="0"/>
              </a:spcAft>
              <a:buClrTx/>
              <a:buSzTx/>
              <a:buFontTx/>
              <a:buNone/>
              <a:tabLst/>
              <a:defRPr lang="en-US" sz="3600">
                <a:solidFill>
                  <a:srgbClr val="FFFFFF"/>
                </a:solidFill>
              </a:defRPr>
            </a:lvl1pPr>
          </a:lstStyle>
          <a:p>
            <a:pPr lvl="0"/>
            <a:r>
              <a:rPr lang="en-US" dirty="0"/>
              <a:t>Stats2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mn-lt"/>
                <a:ea typeface="+mn-ea"/>
                <a:cs typeface="+mn-cs"/>
              </a:rPr>
              <a:t>add text</a:t>
            </a:r>
          </a:p>
        </p:txBody>
      </p:sp>
      <p:sp>
        <p:nvSpPr>
          <p:cNvPr id="20" name="Text Placeholder 5"/>
          <p:cNvSpPr>
            <a:spLocks noGrp="1"/>
          </p:cNvSpPr>
          <p:nvPr>
            <p:ph type="body" sz="quarter" idx="16" hasCustomPrompt="1"/>
          </p:nvPr>
        </p:nvSpPr>
        <p:spPr>
          <a:xfrm>
            <a:off x="531812" y="2861443"/>
            <a:ext cx="1872000" cy="1503363"/>
          </a:xfrm>
          <a:noFill/>
          <a:ln w="28575" cmpd="sng" algn="ctr">
            <a:solidFill>
              <a:srgbClr val="FFFFFF"/>
            </a:solidFill>
            <a:miter lim="800000"/>
            <a:headEnd/>
            <a:tailEnd/>
          </a:ln>
          <a:effectLst/>
        </p:spPr>
        <p:txBody>
          <a:bodyPr lIns="90000" tIns="46800" rIns="90000" bIns="46800" anchor="t"/>
          <a:lstStyle>
            <a:lvl1pPr marL="0" marR="0" indent="0" algn="l" defTabSz="914400" rtl="0" eaLnBrk="1" fontAlgn="auto" latinLnBrk="0" hangingPunct="1">
              <a:lnSpc>
                <a:spcPct val="100000"/>
              </a:lnSpc>
              <a:spcBef>
                <a:spcPts val="0"/>
              </a:spcBef>
              <a:spcAft>
                <a:spcPts val="0"/>
              </a:spcAft>
              <a:buClrTx/>
              <a:buSzTx/>
              <a:buFontTx/>
              <a:buNone/>
              <a:tabLst/>
              <a:defRPr lang="en-US" sz="3600">
                <a:solidFill>
                  <a:srgbClr val="FFFFFF"/>
                </a:solidFill>
              </a:defRPr>
            </a:lvl1pPr>
          </a:lstStyle>
          <a:p>
            <a:pPr lvl="0"/>
            <a:r>
              <a:rPr lang="en-US" dirty="0"/>
              <a:t>Stats1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mn-lt"/>
                <a:ea typeface="+mn-ea"/>
                <a:cs typeface="+mn-cs"/>
              </a:rPr>
              <a:t>add text</a:t>
            </a:r>
          </a:p>
        </p:txBody>
      </p:sp>
      <p:sp>
        <p:nvSpPr>
          <p:cNvPr id="11" name="Text Placeholder 2"/>
          <p:cNvSpPr>
            <a:spLocks noGrp="1"/>
          </p:cNvSpPr>
          <p:nvPr>
            <p:ph type="body" sz="quarter" idx="15"/>
          </p:nvPr>
        </p:nvSpPr>
        <p:spPr>
          <a:xfrm>
            <a:off x="531812" y="1619925"/>
            <a:ext cx="6013450" cy="336727"/>
          </a:xfrm>
        </p:spPr>
        <p:txBody>
          <a:bodyPr vert="horz" lIns="0" tIns="0" rIns="0" bIns="0" rtlCol="0" anchor="t">
            <a:noAutofit/>
          </a:bodyPr>
          <a:lstStyle>
            <a:lvl1pPr>
              <a:defRPr lang="en-US" sz="2400" b="1" kern="3000" spc="-100" baseline="0" dirty="0" smtClean="0">
                <a:solidFill>
                  <a:srgbClr val="FFFFFF"/>
                </a:solidFill>
                <a:latin typeface="+mj-lt"/>
                <a:ea typeface="+mj-ea"/>
                <a:cs typeface="+mj-cs"/>
              </a:defRPr>
            </a:lvl1pPr>
          </a:lstStyle>
          <a:p>
            <a:pPr lvl="0">
              <a:lnSpc>
                <a:spcPct val="80000"/>
              </a:lnSpc>
              <a:spcBef>
                <a:spcPct val="0"/>
              </a:spcBef>
            </a:pPr>
            <a:r>
              <a:rPr lang="en-US" dirty="0"/>
              <a:t>Click to edit Master text styles</a:t>
            </a:r>
          </a:p>
        </p:txBody>
      </p:sp>
      <p:pic>
        <p:nvPicPr>
          <p:cNvPr id="13" name="Picture 12" descr="Oracle logo in white on red staging background" title="Oracle red badge logo"/>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30352" y="6263640"/>
            <a:ext cx="1625138" cy="594360"/>
          </a:xfrm>
          <a:prstGeom prst="rect">
            <a:avLst/>
          </a:prstGeom>
        </p:spPr>
      </p:pic>
    </p:spTree>
    <p:extLst>
      <p:ext uri="{BB962C8B-B14F-4D97-AF65-F5344CB8AC3E}">
        <p14:creationId xmlns:p14="http://schemas.microsoft.com/office/powerpoint/2010/main" val="163670389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44_Title Page_Red/Blue">
    <p:bg bwMode="gray">
      <p:bgPr>
        <a:solidFill>
          <a:schemeClr val="tx1"/>
        </a:solidFill>
        <a:effectLst/>
      </p:bgPr>
    </p:bg>
    <p:spTree>
      <p:nvGrpSpPr>
        <p:cNvPr id="1" name=""/>
        <p:cNvGrpSpPr/>
        <p:nvPr/>
      </p:nvGrpSpPr>
      <p:grpSpPr>
        <a:xfrm>
          <a:off x="0" y="0"/>
          <a:ext cx="0" cy="0"/>
          <a:chOff x="0" y="0"/>
          <a:chExt cx="0" cy="0"/>
        </a:xfrm>
      </p:grpSpPr>
      <p:sp>
        <p:nvSpPr>
          <p:cNvPr id="14" name="Slide Number Placeholder 5"/>
          <p:cNvSpPr>
            <a:spLocks noGrp="1"/>
          </p:cNvSpPr>
          <p:nvPr userDrawn="1">
            <p:ph type="sldNum" sz="quarter" idx="4"/>
          </p:nvPr>
        </p:nvSpPr>
        <p:spPr>
          <a:xfrm>
            <a:off x="11276011" y="6556248"/>
            <a:ext cx="381661" cy="182880"/>
          </a:xfrm>
          <a:prstGeom prst="rect">
            <a:avLst/>
          </a:prstGeom>
        </p:spPr>
        <p:txBody>
          <a:bodyPr vert="horz" wrap="none" lIns="0" tIns="0" rIns="0" bIns="0" rtlCol="0" anchor="ctr" anchorCtr="0">
            <a:noAutofit/>
          </a:bodyPr>
          <a:lstStyle>
            <a:lvl1pPr algn="r">
              <a:defRPr sz="850">
                <a:solidFill>
                  <a:schemeClr val="tx1"/>
                </a:solidFill>
              </a:defRPr>
            </a:lvl1pPr>
          </a:lstStyle>
          <a:p>
            <a:fld id="{C51EAA63-D034-42AE-91FA-B13B9518C7BE}" type="slidenum">
              <a:rPr lang="en-US" smtClean="0">
                <a:solidFill>
                  <a:srgbClr val="FFFFFF"/>
                </a:solidFill>
              </a:rPr>
              <a:pPr/>
              <a:t>‹#›</a:t>
            </a:fld>
            <a:endParaRPr lang="en-US" dirty="0">
              <a:solidFill>
                <a:srgbClr val="FFFFFF"/>
              </a:solidFill>
            </a:endParaRPr>
          </a:p>
        </p:txBody>
      </p:sp>
      <p:sp>
        <p:nvSpPr>
          <p:cNvPr id="5" name="Footer Placeholder 4">
            <a:extLst>
              <a:ext uri="{FF2B5EF4-FFF2-40B4-BE49-F238E27FC236}">
                <a16:creationId xmlns:a16="http://schemas.microsoft.com/office/drawing/2014/main" id="{A5044E0F-C32C-AC43-9E4C-6E285C1431FE}"/>
              </a:ext>
            </a:extLst>
          </p:cNvPr>
          <p:cNvSpPr>
            <a:spLocks noGrp="1"/>
          </p:cNvSpPr>
          <p:nvPr>
            <p:ph type="ftr" sz="quarter" idx="14"/>
          </p:nvPr>
        </p:nvSpPr>
        <p:spPr>
          <a:xfrm>
            <a:off x="3008244" y="6556248"/>
            <a:ext cx="8230252" cy="182880"/>
          </a:xfrm>
        </p:spPr>
        <p:txBody>
          <a:bodyPr/>
          <a:lstStyle>
            <a:lvl1pPr>
              <a:defRPr>
                <a:solidFill>
                  <a:schemeClr val="tx1"/>
                </a:solidFill>
              </a:defRPr>
            </a:lvl1pPr>
          </a:lstStyle>
          <a:p>
            <a:r>
              <a:rPr lang="en-US">
                <a:solidFill>
                  <a:srgbClr val="FFFFFF"/>
                </a:solidFill>
              </a:rPr>
              <a:t>Copyright © 2018, Oracle and/or its affiliates. All rights reserved.  </a:t>
            </a:r>
            <a:endParaRPr lang="en-US" dirty="0">
              <a:solidFill>
                <a:srgbClr val="FFFFFF"/>
              </a:solidFill>
            </a:endParaRPr>
          </a:p>
        </p:txBody>
      </p:sp>
      <p:sp>
        <p:nvSpPr>
          <p:cNvPr id="9" name="Title Placeholder 1"/>
          <p:cNvSpPr>
            <a:spLocks noGrp="1"/>
          </p:cNvSpPr>
          <p:nvPr>
            <p:ph type="title"/>
          </p:nvPr>
        </p:nvSpPr>
        <p:spPr>
          <a:xfrm>
            <a:off x="531812" y="548640"/>
            <a:ext cx="4890193" cy="889000"/>
          </a:xfrm>
          <a:prstGeom prst="rect">
            <a:avLst/>
          </a:prstGeom>
        </p:spPr>
        <p:txBody>
          <a:bodyPr vert="horz" lIns="0" tIns="0" rIns="0" bIns="0" rtlCol="0" anchor="b">
            <a:noAutofit/>
          </a:bodyPr>
          <a:lstStyle/>
          <a:p>
            <a:r>
              <a:rPr lang="en-US" dirty="0"/>
              <a:t>Click to edit Master title style</a:t>
            </a:r>
            <a:endParaRPr dirty="0"/>
          </a:p>
        </p:txBody>
      </p:sp>
      <p:pic>
        <p:nvPicPr>
          <p:cNvPr id="6" name="Picture 5" descr="Oracle logo in white on red staging background" title="Oracle red badge logo"/>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30352" y="6263640"/>
            <a:ext cx="1625138" cy="594360"/>
          </a:xfrm>
          <a:prstGeom prst="rect">
            <a:avLst/>
          </a:prstGeom>
        </p:spPr>
      </p:pic>
    </p:spTree>
    <p:extLst>
      <p:ext uri="{BB962C8B-B14F-4D97-AF65-F5344CB8AC3E}">
        <p14:creationId xmlns:p14="http://schemas.microsoft.com/office/powerpoint/2010/main" val="174472972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userDrawn="1">
  <p:cSld name="13_picture with border">
    <p:spTree>
      <p:nvGrpSpPr>
        <p:cNvPr id="1" name=""/>
        <p:cNvGrpSpPr/>
        <p:nvPr/>
      </p:nvGrpSpPr>
      <p:grpSpPr>
        <a:xfrm>
          <a:off x="0" y="0"/>
          <a:ext cx="0" cy="0"/>
          <a:chOff x="0" y="0"/>
          <a:chExt cx="0" cy="0"/>
        </a:xfrm>
      </p:grpSpPr>
      <p:sp>
        <p:nvSpPr>
          <p:cNvPr id="26" name="Rectangle 24">
            <a:extLst>
              <a:ext uri="{FF2B5EF4-FFF2-40B4-BE49-F238E27FC236}">
                <a16:creationId xmlns:a16="http://schemas.microsoft.com/office/drawing/2014/main" id="{27373D36-2177-0341-A367-3116091E4572}"/>
              </a:ext>
            </a:extLst>
          </p:cNvPr>
          <p:cNvSpPr/>
          <p:nvPr userDrawn="1"/>
        </p:nvSpPr>
        <p:spPr bwMode="gray">
          <a:xfrm>
            <a:off x="4726110" y="156653"/>
            <a:ext cx="7374049" cy="5427286"/>
          </a:xfrm>
          <a:custGeom>
            <a:avLst/>
            <a:gdLst>
              <a:gd name="connsiteX0" fmla="*/ 0 w 7514108"/>
              <a:gd name="connsiteY0" fmla="*/ 0 h 1744141"/>
              <a:gd name="connsiteX1" fmla="*/ 7514108 w 7514108"/>
              <a:gd name="connsiteY1" fmla="*/ 0 h 1744141"/>
              <a:gd name="connsiteX2" fmla="*/ 7514108 w 7514108"/>
              <a:gd name="connsiteY2" fmla="*/ 1744141 h 1744141"/>
              <a:gd name="connsiteX3" fmla="*/ 0 w 7514108"/>
              <a:gd name="connsiteY3" fmla="*/ 1744141 h 1744141"/>
              <a:gd name="connsiteX4" fmla="*/ 0 w 7514108"/>
              <a:gd name="connsiteY4" fmla="*/ 0 h 1744141"/>
              <a:gd name="connsiteX0" fmla="*/ 736270 w 7514108"/>
              <a:gd name="connsiteY0" fmla="*/ 11875 h 1744141"/>
              <a:gd name="connsiteX1" fmla="*/ 7514108 w 7514108"/>
              <a:gd name="connsiteY1" fmla="*/ 0 h 1744141"/>
              <a:gd name="connsiteX2" fmla="*/ 7514108 w 7514108"/>
              <a:gd name="connsiteY2" fmla="*/ 1744141 h 1744141"/>
              <a:gd name="connsiteX3" fmla="*/ 0 w 7514108"/>
              <a:gd name="connsiteY3" fmla="*/ 1744141 h 1744141"/>
              <a:gd name="connsiteX4" fmla="*/ 736270 w 7514108"/>
              <a:gd name="connsiteY4" fmla="*/ 11875 h 1744141"/>
              <a:gd name="connsiteX0" fmla="*/ 806012 w 7514108"/>
              <a:gd name="connsiteY0" fmla="*/ 166858 h 1744141"/>
              <a:gd name="connsiteX1" fmla="*/ 7514108 w 7514108"/>
              <a:gd name="connsiteY1" fmla="*/ 0 h 1744141"/>
              <a:gd name="connsiteX2" fmla="*/ 7514108 w 7514108"/>
              <a:gd name="connsiteY2" fmla="*/ 1744141 h 1744141"/>
              <a:gd name="connsiteX3" fmla="*/ 0 w 7514108"/>
              <a:gd name="connsiteY3" fmla="*/ 1744141 h 1744141"/>
              <a:gd name="connsiteX4" fmla="*/ 806012 w 7514108"/>
              <a:gd name="connsiteY4" fmla="*/ 166858 h 1744141"/>
              <a:gd name="connsiteX0" fmla="*/ 744019 w 7514108"/>
              <a:gd name="connsiteY0" fmla="*/ 4126 h 1744141"/>
              <a:gd name="connsiteX1" fmla="*/ 7514108 w 7514108"/>
              <a:gd name="connsiteY1" fmla="*/ 0 h 1744141"/>
              <a:gd name="connsiteX2" fmla="*/ 7514108 w 7514108"/>
              <a:gd name="connsiteY2" fmla="*/ 1744141 h 1744141"/>
              <a:gd name="connsiteX3" fmla="*/ 0 w 7514108"/>
              <a:gd name="connsiteY3" fmla="*/ 1744141 h 1744141"/>
              <a:gd name="connsiteX4" fmla="*/ 744019 w 7514108"/>
              <a:gd name="connsiteY4" fmla="*/ 4126 h 1744141"/>
              <a:gd name="connsiteX0" fmla="*/ 2272029 w 7514108"/>
              <a:gd name="connsiteY0" fmla="*/ 4126 h 1744141"/>
              <a:gd name="connsiteX1" fmla="*/ 7514108 w 7514108"/>
              <a:gd name="connsiteY1" fmla="*/ 0 h 1744141"/>
              <a:gd name="connsiteX2" fmla="*/ 7514108 w 7514108"/>
              <a:gd name="connsiteY2" fmla="*/ 1744141 h 1744141"/>
              <a:gd name="connsiteX3" fmla="*/ 0 w 7514108"/>
              <a:gd name="connsiteY3" fmla="*/ 1744141 h 1744141"/>
              <a:gd name="connsiteX4" fmla="*/ 2272029 w 7514108"/>
              <a:gd name="connsiteY4" fmla="*/ 4126 h 1744141"/>
              <a:gd name="connsiteX0" fmla="*/ 2296093 w 7514108"/>
              <a:gd name="connsiteY0" fmla="*/ 0 h 1755583"/>
              <a:gd name="connsiteX1" fmla="*/ 7514108 w 7514108"/>
              <a:gd name="connsiteY1" fmla="*/ 11442 h 1755583"/>
              <a:gd name="connsiteX2" fmla="*/ 7514108 w 7514108"/>
              <a:gd name="connsiteY2" fmla="*/ 1755583 h 1755583"/>
              <a:gd name="connsiteX3" fmla="*/ 0 w 7514108"/>
              <a:gd name="connsiteY3" fmla="*/ 1755583 h 1755583"/>
              <a:gd name="connsiteX4" fmla="*/ 2296093 w 7514108"/>
              <a:gd name="connsiteY4" fmla="*/ 0 h 17555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14108" h="1755583">
                <a:moveTo>
                  <a:pt x="2296093" y="0"/>
                </a:moveTo>
                <a:lnTo>
                  <a:pt x="7514108" y="11442"/>
                </a:lnTo>
                <a:lnTo>
                  <a:pt x="7514108" y="1755583"/>
                </a:lnTo>
                <a:lnTo>
                  <a:pt x="0" y="1755583"/>
                </a:lnTo>
                <a:lnTo>
                  <a:pt x="2296093" y="0"/>
                </a:lnTo>
                <a:close/>
              </a:path>
            </a:pathLst>
          </a:custGeom>
          <a:blipFill>
            <a:blip r:embed="rId2" cstate="email">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a:ext>
              </a:extLst>
            </a:blip>
            <a:stretch>
              <a:fillRect t="652"/>
            </a:stretch>
          </a:blipFill>
          <a:ln w="15875">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dirty="0">
              <a:solidFill>
                <a:srgbClr val="FFFFFF"/>
              </a:solidFill>
            </a:endParaRPr>
          </a:p>
        </p:txBody>
      </p:sp>
      <p:sp>
        <p:nvSpPr>
          <p:cNvPr id="17" name="Rectangle 24">
            <a:extLst>
              <a:ext uri="{FF2B5EF4-FFF2-40B4-BE49-F238E27FC236}">
                <a16:creationId xmlns:a16="http://schemas.microsoft.com/office/drawing/2014/main" id="{6B75F7CF-3E7A-EC49-8B52-A38518FF1744}"/>
              </a:ext>
            </a:extLst>
          </p:cNvPr>
          <p:cNvSpPr/>
          <p:nvPr userDrawn="1"/>
        </p:nvSpPr>
        <p:spPr bwMode="gray">
          <a:xfrm>
            <a:off x="4726111" y="88710"/>
            <a:ext cx="7373235" cy="5495229"/>
          </a:xfrm>
          <a:custGeom>
            <a:avLst/>
            <a:gdLst>
              <a:gd name="connsiteX0" fmla="*/ 0 w 7514108"/>
              <a:gd name="connsiteY0" fmla="*/ 0 h 1744141"/>
              <a:gd name="connsiteX1" fmla="*/ 7514108 w 7514108"/>
              <a:gd name="connsiteY1" fmla="*/ 0 h 1744141"/>
              <a:gd name="connsiteX2" fmla="*/ 7514108 w 7514108"/>
              <a:gd name="connsiteY2" fmla="*/ 1744141 h 1744141"/>
              <a:gd name="connsiteX3" fmla="*/ 0 w 7514108"/>
              <a:gd name="connsiteY3" fmla="*/ 1744141 h 1744141"/>
              <a:gd name="connsiteX4" fmla="*/ 0 w 7514108"/>
              <a:gd name="connsiteY4" fmla="*/ 0 h 1744141"/>
              <a:gd name="connsiteX0" fmla="*/ 736270 w 7514108"/>
              <a:gd name="connsiteY0" fmla="*/ 11875 h 1744141"/>
              <a:gd name="connsiteX1" fmla="*/ 7514108 w 7514108"/>
              <a:gd name="connsiteY1" fmla="*/ 0 h 1744141"/>
              <a:gd name="connsiteX2" fmla="*/ 7514108 w 7514108"/>
              <a:gd name="connsiteY2" fmla="*/ 1744141 h 1744141"/>
              <a:gd name="connsiteX3" fmla="*/ 0 w 7514108"/>
              <a:gd name="connsiteY3" fmla="*/ 1744141 h 1744141"/>
              <a:gd name="connsiteX4" fmla="*/ 736270 w 7514108"/>
              <a:gd name="connsiteY4" fmla="*/ 11875 h 1744141"/>
              <a:gd name="connsiteX0" fmla="*/ 806012 w 7514108"/>
              <a:gd name="connsiteY0" fmla="*/ 166858 h 1744141"/>
              <a:gd name="connsiteX1" fmla="*/ 7514108 w 7514108"/>
              <a:gd name="connsiteY1" fmla="*/ 0 h 1744141"/>
              <a:gd name="connsiteX2" fmla="*/ 7514108 w 7514108"/>
              <a:gd name="connsiteY2" fmla="*/ 1744141 h 1744141"/>
              <a:gd name="connsiteX3" fmla="*/ 0 w 7514108"/>
              <a:gd name="connsiteY3" fmla="*/ 1744141 h 1744141"/>
              <a:gd name="connsiteX4" fmla="*/ 806012 w 7514108"/>
              <a:gd name="connsiteY4" fmla="*/ 166858 h 1744141"/>
              <a:gd name="connsiteX0" fmla="*/ 744019 w 7514108"/>
              <a:gd name="connsiteY0" fmla="*/ 4126 h 1744141"/>
              <a:gd name="connsiteX1" fmla="*/ 7514108 w 7514108"/>
              <a:gd name="connsiteY1" fmla="*/ 0 h 1744141"/>
              <a:gd name="connsiteX2" fmla="*/ 7514108 w 7514108"/>
              <a:gd name="connsiteY2" fmla="*/ 1744141 h 1744141"/>
              <a:gd name="connsiteX3" fmla="*/ 0 w 7514108"/>
              <a:gd name="connsiteY3" fmla="*/ 1744141 h 1744141"/>
              <a:gd name="connsiteX4" fmla="*/ 744019 w 7514108"/>
              <a:gd name="connsiteY4" fmla="*/ 4126 h 1744141"/>
              <a:gd name="connsiteX0" fmla="*/ 2272029 w 7514108"/>
              <a:gd name="connsiteY0" fmla="*/ 4126 h 1744141"/>
              <a:gd name="connsiteX1" fmla="*/ 7514108 w 7514108"/>
              <a:gd name="connsiteY1" fmla="*/ 0 h 1744141"/>
              <a:gd name="connsiteX2" fmla="*/ 7514108 w 7514108"/>
              <a:gd name="connsiteY2" fmla="*/ 1744141 h 1744141"/>
              <a:gd name="connsiteX3" fmla="*/ 0 w 7514108"/>
              <a:gd name="connsiteY3" fmla="*/ 1744141 h 1744141"/>
              <a:gd name="connsiteX4" fmla="*/ 2272029 w 7514108"/>
              <a:gd name="connsiteY4" fmla="*/ 4126 h 1744141"/>
              <a:gd name="connsiteX0" fmla="*/ 2296093 w 7514108"/>
              <a:gd name="connsiteY0" fmla="*/ 0 h 1755583"/>
              <a:gd name="connsiteX1" fmla="*/ 7514108 w 7514108"/>
              <a:gd name="connsiteY1" fmla="*/ 11442 h 1755583"/>
              <a:gd name="connsiteX2" fmla="*/ 7514108 w 7514108"/>
              <a:gd name="connsiteY2" fmla="*/ 1755583 h 1755583"/>
              <a:gd name="connsiteX3" fmla="*/ 0 w 7514108"/>
              <a:gd name="connsiteY3" fmla="*/ 1755583 h 1755583"/>
              <a:gd name="connsiteX4" fmla="*/ 2296093 w 7514108"/>
              <a:gd name="connsiteY4" fmla="*/ 0 h 1755583"/>
              <a:gd name="connsiteX0" fmla="*/ 2296093 w 7514108"/>
              <a:gd name="connsiteY0" fmla="*/ 24285 h 1779868"/>
              <a:gd name="connsiteX1" fmla="*/ 7514108 w 7514108"/>
              <a:gd name="connsiteY1" fmla="*/ 0 h 1779868"/>
              <a:gd name="connsiteX2" fmla="*/ 7514108 w 7514108"/>
              <a:gd name="connsiteY2" fmla="*/ 1779868 h 1779868"/>
              <a:gd name="connsiteX3" fmla="*/ 0 w 7514108"/>
              <a:gd name="connsiteY3" fmla="*/ 1779868 h 1779868"/>
              <a:gd name="connsiteX4" fmla="*/ 2296093 w 7514108"/>
              <a:gd name="connsiteY4" fmla="*/ 24285 h 17798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14108" h="1779868">
                <a:moveTo>
                  <a:pt x="2296093" y="24285"/>
                </a:moveTo>
                <a:lnTo>
                  <a:pt x="7514108" y="0"/>
                </a:lnTo>
                <a:lnTo>
                  <a:pt x="7514108" y="1779868"/>
                </a:lnTo>
                <a:lnTo>
                  <a:pt x="0" y="1779868"/>
                </a:lnTo>
                <a:lnTo>
                  <a:pt x="2296093" y="24285"/>
                </a:lnTo>
                <a:close/>
              </a:path>
            </a:pathLst>
          </a:custGeom>
          <a:gradFill>
            <a:gsLst>
              <a:gs pos="0">
                <a:schemeClr val="accent6">
                  <a:alpha val="59000"/>
                </a:schemeClr>
              </a:gs>
              <a:gs pos="100000">
                <a:schemeClr val="accent4">
                  <a:alpha val="48000"/>
                </a:schemeClr>
              </a:gs>
            </a:gsLst>
            <a:lin ang="13500000" scaled="1"/>
          </a:gradFill>
          <a:ln w="15875">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dirty="0">
              <a:solidFill>
                <a:srgbClr val="FFFFFF"/>
              </a:solidFill>
            </a:endParaRPr>
          </a:p>
        </p:txBody>
      </p:sp>
      <p:grpSp>
        <p:nvGrpSpPr>
          <p:cNvPr id="2" name="Group 1">
            <a:extLst>
              <a:ext uri="{FF2B5EF4-FFF2-40B4-BE49-F238E27FC236}">
                <a16:creationId xmlns:a16="http://schemas.microsoft.com/office/drawing/2014/main" id="{19599D11-984C-B54A-826B-CF98E120DA75}"/>
              </a:ext>
            </a:extLst>
          </p:cNvPr>
          <p:cNvGrpSpPr/>
          <p:nvPr userDrawn="1"/>
        </p:nvGrpSpPr>
        <p:grpSpPr>
          <a:xfrm>
            <a:off x="170212" y="-862107"/>
            <a:ext cx="7049700" cy="6283565"/>
            <a:chOff x="170212" y="-862107"/>
            <a:chExt cx="7049700" cy="6283565"/>
          </a:xfrm>
        </p:grpSpPr>
        <p:sp>
          <p:nvSpPr>
            <p:cNvPr id="19" name="Freeform 18">
              <a:extLst>
                <a:ext uri="{FF2B5EF4-FFF2-40B4-BE49-F238E27FC236}">
                  <a16:creationId xmlns:a16="http://schemas.microsoft.com/office/drawing/2014/main" id="{376BDB17-4836-1E4C-BD87-46974364A083}"/>
                </a:ext>
              </a:extLst>
            </p:cNvPr>
            <p:cNvSpPr/>
            <p:nvPr/>
          </p:nvSpPr>
          <p:spPr bwMode="gray">
            <a:xfrm>
              <a:off x="193962" y="-862107"/>
              <a:ext cx="7025950" cy="6248194"/>
            </a:xfrm>
            <a:custGeom>
              <a:avLst/>
              <a:gdLst>
                <a:gd name="connsiteX0" fmla="*/ 0 w 7363473"/>
                <a:gd name="connsiteY0" fmla="*/ 0 h 6209695"/>
                <a:gd name="connsiteX1" fmla="*/ 7363473 w 7363473"/>
                <a:gd name="connsiteY1" fmla="*/ 0 h 6209695"/>
                <a:gd name="connsiteX2" fmla="*/ 4309545 w 7363473"/>
                <a:gd name="connsiteY2" fmla="*/ 6209695 h 6209695"/>
                <a:gd name="connsiteX3" fmla="*/ 0 w 7363473"/>
                <a:gd name="connsiteY3" fmla="*/ 6209695 h 6209695"/>
                <a:gd name="connsiteX4" fmla="*/ 0 w 7363473"/>
                <a:gd name="connsiteY4" fmla="*/ 0 h 6209695"/>
                <a:gd name="connsiteX0" fmla="*/ 0 w 7066590"/>
                <a:gd name="connsiteY0" fmla="*/ 0 h 6209695"/>
                <a:gd name="connsiteX1" fmla="*/ 7066590 w 7066590"/>
                <a:gd name="connsiteY1" fmla="*/ 0 h 6209695"/>
                <a:gd name="connsiteX2" fmla="*/ 4309545 w 7066590"/>
                <a:gd name="connsiteY2" fmla="*/ 6209695 h 6209695"/>
                <a:gd name="connsiteX3" fmla="*/ 0 w 7066590"/>
                <a:gd name="connsiteY3" fmla="*/ 6209695 h 6209695"/>
                <a:gd name="connsiteX4" fmla="*/ 0 w 7066590"/>
                <a:gd name="connsiteY4" fmla="*/ 0 h 6209695"/>
                <a:gd name="connsiteX0" fmla="*/ 0 w 7066590"/>
                <a:gd name="connsiteY0" fmla="*/ 0 h 6233446"/>
                <a:gd name="connsiteX1" fmla="*/ 7066590 w 7066590"/>
                <a:gd name="connsiteY1" fmla="*/ 0 h 6233446"/>
                <a:gd name="connsiteX2" fmla="*/ 4380797 w 7066590"/>
                <a:gd name="connsiteY2" fmla="*/ 6233446 h 6233446"/>
                <a:gd name="connsiteX3" fmla="*/ 0 w 7066590"/>
                <a:gd name="connsiteY3" fmla="*/ 6209695 h 6233446"/>
                <a:gd name="connsiteX4" fmla="*/ 0 w 7066590"/>
                <a:gd name="connsiteY4" fmla="*/ 0 h 6233446"/>
                <a:gd name="connsiteX0" fmla="*/ 0 w 7025950"/>
                <a:gd name="connsiteY0" fmla="*/ 0 h 6233446"/>
                <a:gd name="connsiteX1" fmla="*/ 7025950 w 7025950"/>
                <a:gd name="connsiteY1" fmla="*/ 10160 h 6233446"/>
                <a:gd name="connsiteX2" fmla="*/ 4380797 w 7025950"/>
                <a:gd name="connsiteY2" fmla="*/ 6233446 h 6233446"/>
                <a:gd name="connsiteX3" fmla="*/ 0 w 7025950"/>
                <a:gd name="connsiteY3" fmla="*/ 6209695 h 6233446"/>
                <a:gd name="connsiteX4" fmla="*/ 0 w 7025950"/>
                <a:gd name="connsiteY4" fmla="*/ 0 h 6233446"/>
                <a:gd name="connsiteX0" fmla="*/ 0 w 7025950"/>
                <a:gd name="connsiteY0" fmla="*/ 0 h 6248194"/>
                <a:gd name="connsiteX1" fmla="*/ 7025950 w 7025950"/>
                <a:gd name="connsiteY1" fmla="*/ 10160 h 6248194"/>
                <a:gd name="connsiteX2" fmla="*/ 4410294 w 7025950"/>
                <a:gd name="connsiteY2" fmla="*/ 6248194 h 6248194"/>
                <a:gd name="connsiteX3" fmla="*/ 0 w 7025950"/>
                <a:gd name="connsiteY3" fmla="*/ 6209695 h 6248194"/>
                <a:gd name="connsiteX4" fmla="*/ 0 w 7025950"/>
                <a:gd name="connsiteY4" fmla="*/ 0 h 62481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25950" h="6248194">
                  <a:moveTo>
                    <a:pt x="0" y="0"/>
                  </a:moveTo>
                  <a:lnTo>
                    <a:pt x="7025950" y="10160"/>
                  </a:lnTo>
                  <a:lnTo>
                    <a:pt x="4410294" y="6248194"/>
                  </a:lnTo>
                  <a:lnTo>
                    <a:pt x="0" y="6209695"/>
                  </a:lnTo>
                  <a:lnTo>
                    <a:pt x="0" y="0"/>
                  </a:lnTo>
                  <a:close/>
                </a:path>
              </a:pathLst>
            </a:custGeom>
            <a:blipFill dpi="0" rotWithShape="1">
              <a:blip r:embed="rId4" cstate="email">
                <a:duotone>
                  <a:prstClr val="black"/>
                  <a:schemeClr val="tx2">
                    <a:tint val="45000"/>
                    <a:satMod val="400000"/>
                  </a:schemeClr>
                </a:duotone>
                <a:extLst>
                  <a:ext uri="{BEBA8EAE-BF5A-486C-A8C5-ECC9F3942E4B}">
                    <a14:imgProps xmlns:a14="http://schemas.microsoft.com/office/drawing/2010/main">
                      <a14:imgLayer r:embed="rId5">
                        <a14:imgEffect>
                          <a14:sharpenSoften amount="50000"/>
                        </a14:imgEffect>
                        <a14:imgEffect>
                          <a14:brightnessContrast bright="-40000" contrast="40000"/>
                        </a14:imgEffect>
                      </a14:imgLayer>
                    </a14:imgProps>
                  </a:ext>
                  <a:ext uri="{28A0092B-C50C-407E-A947-70E740481C1C}">
                    <a14:useLocalDpi xmlns:a14="http://schemas.microsoft.com/office/drawing/2010/main"/>
                  </a:ext>
                </a:extLst>
              </a:blip>
              <a:srcRect/>
              <a:stretch>
                <a:fillRect t="14493" r="5380"/>
              </a:stretch>
            </a:blipFill>
            <a:ln w="15875">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defRPr/>
              </a:pPr>
              <a:endParaRPr lang="en-US" dirty="0">
                <a:solidFill>
                  <a:srgbClr val="FFFFFF"/>
                </a:solidFill>
              </a:endParaRPr>
            </a:p>
          </p:txBody>
        </p:sp>
        <p:sp>
          <p:nvSpPr>
            <p:cNvPr id="30" name="Freeform 29">
              <a:extLst>
                <a:ext uri="{FF2B5EF4-FFF2-40B4-BE49-F238E27FC236}">
                  <a16:creationId xmlns:a16="http://schemas.microsoft.com/office/drawing/2014/main" id="{B961918A-FA15-AD4B-B5CD-F0FBC5D7CCF7}"/>
                </a:ext>
              </a:extLst>
            </p:cNvPr>
            <p:cNvSpPr/>
            <p:nvPr userDrawn="1"/>
          </p:nvSpPr>
          <p:spPr bwMode="gray">
            <a:xfrm>
              <a:off x="170212" y="-2632"/>
              <a:ext cx="6674705" cy="5424090"/>
            </a:xfrm>
            <a:custGeom>
              <a:avLst/>
              <a:gdLst>
                <a:gd name="connsiteX0" fmla="*/ 0 w 7363473"/>
                <a:gd name="connsiteY0" fmla="*/ 0 h 6209695"/>
                <a:gd name="connsiteX1" fmla="*/ 7363473 w 7363473"/>
                <a:gd name="connsiteY1" fmla="*/ 0 h 6209695"/>
                <a:gd name="connsiteX2" fmla="*/ 4309545 w 7363473"/>
                <a:gd name="connsiteY2" fmla="*/ 6209695 h 6209695"/>
                <a:gd name="connsiteX3" fmla="*/ 0 w 7363473"/>
                <a:gd name="connsiteY3" fmla="*/ 6209695 h 6209695"/>
                <a:gd name="connsiteX4" fmla="*/ 0 w 7363473"/>
                <a:gd name="connsiteY4" fmla="*/ 0 h 6209695"/>
                <a:gd name="connsiteX0" fmla="*/ 0 w 6912211"/>
                <a:gd name="connsiteY0" fmla="*/ 0 h 6209695"/>
                <a:gd name="connsiteX1" fmla="*/ 6912211 w 6912211"/>
                <a:gd name="connsiteY1" fmla="*/ 902525 h 6209695"/>
                <a:gd name="connsiteX2" fmla="*/ 4309545 w 6912211"/>
                <a:gd name="connsiteY2" fmla="*/ 6209695 h 6209695"/>
                <a:gd name="connsiteX3" fmla="*/ 0 w 6912211"/>
                <a:gd name="connsiteY3" fmla="*/ 6209695 h 6209695"/>
                <a:gd name="connsiteX4" fmla="*/ 0 w 6912211"/>
                <a:gd name="connsiteY4" fmla="*/ 0 h 6209695"/>
                <a:gd name="connsiteX0" fmla="*/ 0 w 6912211"/>
                <a:gd name="connsiteY0" fmla="*/ 0 h 5342797"/>
                <a:gd name="connsiteX1" fmla="*/ 6912211 w 6912211"/>
                <a:gd name="connsiteY1" fmla="*/ 35627 h 5342797"/>
                <a:gd name="connsiteX2" fmla="*/ 4309545 w 6912211"/>
                <a:gd name="connsiteY2" fmla="*/ 5342797 h 5342797"/>
                <a:gd name="connsiteX3" fmla="*/ 0 w 6912211"/>
                <a:gd name="connsiteY3" fmla="*/ 5342797 h 5342797"/>
                <a:gd name="connsiteX4" fmla="*/ 0 w 6912211"/>
                <a:gd name="connsiteY4" fmla="*/ 0 h 5342797"/>
                <a:gd name="connsiteX0" fmla="*/ 0 w 6912211"/>
                <a:gd name="connsiteY0" fmla="*/ 0 h 5354672"/>
                <a:gd name="connsiteX1" fmla="*/ 6912211 w 6912211"/>
                <a:gd name="connsiteY1" fmla="*/ 35627 h 5354672"/>
                <a:gd name="connsiteX2" fmla="*/ 4416423 w 6912211"/>
                <a:gd name="connsiteY2" fmla="*/ 5354672 h 5354672"/>
                <a:gd name="connsiteX3" fmla="*/ 0 w 6912211"/>
                <a:gd name="connsiteY3" fmla="*/ 5342797 h 5354672"/>
                <a:gd name="connsiteX4" fmla="*/ 0 w 6912211"/>
                <a:gd name="connsiteY4" fmla="*/ 0 h 5354672"/>
                <a:gd name="connsiteX0" fmla="*/ 0 w 6674705"/>
                <a:gd name="connsiteY0" fmla="*/ 0 h 5354672"/>
                <a:gd name="connsiteX1" fmla="*/ 6674705 w 6674705"/>
                <a:gd name="connsiteY1" fmla="*/ 35627 h 5354672"/>
                <a:gd name="connsiteX2" fmla="*/ 4416423 w 6674705"/>
                <a:gd name="connsiteY2" fmla="*/ 5354672 h 5354672"/>
                <a:gd name="connsiteX3" fmla="*/ 0 w 6674705"/>
                <a:gd name="connsiteY3" fmla="*/ 5342797 h 5354672"/>
                <a:gd name="connsiteX4" fmla="*/ 0 w 6674705"/>
                <a:gd name="connsiteY4" fmla="*/ 0 h 5354672"/>
                <a:gd name="connsiteX0" fmla="*/ 0 w 6674705"/>
                <a:gd name="connsiteY0" fmla="*/ 0 h 5354672"/>
                <a:gd name="connsiteX1" fmla="*/ 6674705 w 6674705"/>
                <a:gd name="connsiteY1" fmla="*/ 35627 h 5354672"/>
                <a:gd name="connsiteX2" fmla="*/ 4416423 w 6674705"/>
                <a:gd name="connsiteY2" fmla="*/ 5354672 h 5354672"/>
                <a:gd name="connsiteX3" fmla="*/ 0 w 6674705"/>
                <a:gd name="connsiteY3" fmla="*/ 5342797 h 5354672"/>
                <a:gd name="connsiteX4" fmla="*/ 0 w 6674705"/>
                <a:gd name="connsiteY4" fmla="*/ 0 h 5354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74705" h="5354672">
                  <a:moveTo>
                    <a:pt x="0" y="0"/>
                  </a:moveTo>
                  <a:lnTo>
                    <a:pt x="6674705" y="35627"/>
                  </a:lnTo>
                  <a:cubicBezTo>
                    <a:pt x="5256926" y="3340559"/>
                    <a:pt x="5169184" y="3581657"/>
                    <a:pt x="4416423" y="5354672"/>
                  </a:cubicBezTo>
                  <a:lnTo>
                    <a:pt x="0" y="5342797"/>
                  </a:lnTo>
                  <a:lnTo>
                    <a:pt x="0" y="0"/>
                  </a:lnTo>
                  <a:close/>
                </a:path>
              </a:pathLst>
            </a:custGeom>
            <a:solidFill>
              <a:schemeClr val="tx1">
                <a:lumMod val="50000"/>
                <a:alpha val="49000"/>
              </a:schemeClr>
            </a:solidFill>
            <a:ln w="15875">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defRPr/>
              </a:pPr>
              <a:endParaRPr lang="en-US" dirty="0">
                <a:solidFill>
                  <a:srgbClr val="FFFFFF"/>
                </a:solidFill>
              </a:endParaRPr>
            </a:p>
          </p:txBody>
        </p:sp>
      </p:grpSp>
      <p:sp>
        <p:nvSpPr>
          <p:cNvPr id="24" name="Rectangle 23">
            <a:extLst>
              <a:ext uri="{FF2B5EF4-FFF2-40B4-BE49-F238E27FC236}">
                <a16:creationId xmlns:a16="http://schemas.microsoft.com/office/drawing/2014/main" id="{F5960CFE-3DEB-AF4B-A186-9A4989E23C99}"/>
              </a:ext>
            </a:extLst>
          </p:cNvPr>
          <p:cNvSpPr/>
          <p:nvPr userDrawn="1"/>
        </p:nvSpPr>
        <p:spPr bwMode="gray">
          <a:xfrm>
            <a:off x="0" y="5213684"/>
            <a:ext cx="12189397" cy="1638461"/>
          </a:xfrm>
          <a:prstGeom prst="rect">
            <a:avLst/>
          </a:prstGeom>
          <a:solidFill>
            <a:schemeClr val="bg1"/>
          </a:solidFill>
          <a:ln w="15875">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dirty="0">
              <a:solidFill>
                <a:srgbClr val="FFFFFF"/>
              </a:solidFill>
            </a:endParaRPr>
          </a:p>
        </p:txBody>
      </p:sp>
      <p:sp>
        <p:nvSpPr>
          <p:cNvPr id="22" name="Footer Placeholder 7">
            <a:extLst>
              <a:ext uri="{FF2B5EF4-FFF2-40B4-BE49-F238E27FC236}">
                <a16:creationId xmlns:a16="http://schemas.microsoft.com/office/drawing/2014/main" id="{CB1DF0F7-B59E-504C-B8D9-6884CE5419C6}"/>
              </a:ext>
            </a:extLst>
          </p:cNvPr>
          <p:cNvSpPr>
            <a:spLocks noGrp="1"/>
          </p:cNvSpPr>
          <p:nvPr>
            <p:ph type="ftr" sz="quarter" idx="10"/>
          </p:nvPr>
        </p:nvSpPr>
        <p:spPr bwMode="gray">
          <a:xfrm>
            <a:off x="3005418" y="6556248"/>
            <a:ext cx="8233077" cy="182880"/>
          </a:xfrm>
        </p:spPr>
        <p:txBody>
          <a:bodyPr/>
          <a:lstStyle>
            <a:lvl1pPr>
              <a:defRPr>
                <a:solidFill>
                  <a:srgbClr val="4E5052"/>
                </a:solidFill>
              </a:defRPr>
            </a:lvl1pPr>
          </a:lstStyle>
          <a:p>
            <a:r>
              <a:rPr lang="en-US"/>
              <a:t>Copyright © 2018, Oracle and/or its affiliates. All rights reserved.  </a:t>
            </a:r>
            <a:endParaRPr lang="en-US" dirty="0"/>
          </a:p>
        </p:txBody>
      </p:sp>
      <p:sp>
        <p:nvSpPr>
          <p:cNvPr id="23" name="Slide Number Placeholder 8">
            <a:extLst>
              <a:ext uri="{FF2B5EF4-FFF2-40B4-BE49-F238E27FC236}">
                <a16:creationId xmlns:a16="http://schemas.microsoft.com/office/drawing/2014/main" id="{9831CD28-2844-6C48-A0F4-AD0DC3545C03}"/>
              </a:ext>
            </a:extLst>
          </p:cNvPr>
          <p:cNvSpPr>
            <a:spLocks noGrp="1"/>
          </p:cNvSpPr>
          <p:nvPr>
            <p:ph type="sldNum" sz="quarter" idx="11"/>
          </p:nvPr>
        </p:nvSpPr>
        <p:spPr bwMode="gray">
          <a:xfrm>
            <a:off x="11276011" y="6556248"/>
            <a:ext cx="381661" cy="182880"/>
          </a:xfrm>
        </p:spPr>
        <p:txBody>
          <a:bodyPr/>
          <a:lstStyle>
            <a:lvl1pPr>
              <a:defRPr>
                <a:solidFill>
                  <a:srgbClr val="4E5052"/>
                </a:solidFill>
              </a:defRPr>
            </a:lvl1pPr>
          </a:lstStyle>
          <a:p>
            <a:fld id="{C51EAA63-D034-42AE-91FA-B13B9518C7BE}" type="slidenum">
              <a:rPr lang="en-US" smtClean="0"/>
              <a:pPr/>
              <a:t>‹#›</a:t>
            </a:fld>
            <a:endParaRPr lang="en-US" dirty="0"/>
          </a:p>
        </p:txBody>
      </p:sp>
      <p:pic>
        <p:nvPicPr>
          <p:cNvPr id="25" name="Picture 24" descr="Oracle logo in white on red staging background" title="Oracle red badge logo"/>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530352" y="6263640"/>
            <a:ext cx="1625138" cy="594360"/>
          </a:xfrm>
          <a:prstGeom prst="rect">
            <a:avLst/>
          </a:prstGeom>
        </p:spPr>
      </p:pic>
      <p:sp>
        <p:nvSpPr>
          <p:cNvPr id="34" name="Freeform 33"/>
          <p:cNvSpPr/>
          <p:nvPr userDrawn="1"/>
        </p:nvSpPr>
        <p:spPr>
          <a:xfrm>
            <a:off x="0" y="-24307"/>
            <a:ext cx="12189397" cy="5445765"/>
          </a:xfrm>
          <a:custGeom>
            <a:avLst/>
            <a:gdLst>
              <a:gd name="connsiteX0" fmla="*/ 310895 w 12189397"/>
              <a:gd name="connsiteY0" fmla="*/ 353491 h 5445765"/>
              <a:gd name="connsiteX1" fmla="*/ 310895 w 12189397"/>
              <a:gd name="connsiteY1" fmla="*/ 5112086 h 5445765"/>
              <a:gd name="connsiteX2" fmla="*/ 11887200 w 12189397"/>
              <a:gd name="connsiteY2" fmla="*/ 5112086 h 5445765"/>
              <a:gd name="connsiteX3" fmla="*/ 11887200 w 12189397"/>
              <a:gd name="connsiteY3" fmla="*/ 353491 h 5445765"/>
              <a:gd name="connsiteX4" fmla="*/ 0 w 12189397"/>
              <a:gd name="connsiteY4" fmla="*/ 0 h 5445765"/>
              <a:gd name="connsiteX5" fmla="*/ 12189397 w 12189397"/>
              <a:gd name="connsiteY5" fmla="*/ 0 h 5445765"/>
              <a:gd name="connsiteX6" fmla="*/ 12189397 w 12189397"/>
              <a:gd name="connsiteY6" fmla="*/ 5445765 h 5445765"/>
              <a:gd name="connsiteX7" fmla="*/ 0 w 12189397"/>
              <a:gd name="connsiteY7" fmla="*/ 5445765 h 5445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89397" h="5445765">
                <a:moveTo>
                  <a:pt x="310895" y="353491"/>
                </a:moveTo>
                <a:lnTo>
                  <a:pt x="310895" y="5112086"/>
                </a:lnTo>
                <a:lnTo>
                  <a:pt x="11887200" y="5112086"/>
                </a:lnTo>
                <a:lnTo>
                  <a:pt x="11887200" y="353491"/>
                </a:lnTo>
                <a:close/>
                <a:moveTo>
                  <a:pt x="0" y="0"/>
                </a:moveTo>
                <a:lnTo>
                  <a:pt x="12189397" y="0"/>
                </a:lnTo>
                <a:lnTo>
                  <a:pt x="12189397" y="5445765"/>
                </a:lnTo>
                <a:lnTo>
                  <a:pt x="0" y="5445765"/>
                </a:lnTo>
                <a:close/>
              </a:path>
            </a:pathLst>
          </a:custGeom>
          <a:solidFill>
            <a:schemeClr val="bg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dirty="0"/>
          </a:p>
        </p:txBody>
      </p:sp>
    </p:spTree>
    <p:extLst>
      <p:ext uri="{BB962C8B-B14F-4D97-AF65-F5344CB8AC3E}">
        <p14:creationId xmlns:p14="http://schemas.microsoft.com/office/powerpoint/2010/main" val="522853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75_Title Page_Red/Blue">
    <p:bg>
      <p:bgPr>
        <a:solidFill>
          <a:schemeClr val="tx1"/>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C60CDFF4-8037-954D-9B3E-3F3E408294FE}"/>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88825" cy="6858000"/>
          </a:xfrm>
          <a:prstGeom prst="rect">
            <a:avLst/>
          </a:prstGeom>
        </p:spPr>
      </p:pic>
      <p:pic>
        <p:nvPicPr>
          <p:cNvPr id="10" name="Picture 9">
            <a:extLst>
              <a:ext uri="{FF2B5EF4-FFF2-40B4-BE49-F238E27FC236}">
                <a16:creationId xmlns:a16="http://schemas.microsoft.com/office/drawing/2014/main" id="{74F25652-0E10-9745-818E-F9813D7AF9EC}"/>
              </a:ext>
            </a:extLst>
          </p:cNvPr>
          <p:cNvPicPr>
            <a:picLocks noChangeAspect="1"/>
          </p:cNvPicPr>
          <p:nvPr userDrawn="1"/>
        </p:nvPicPr>
        <p:blipFill>
          <a:blip r:embed="rId3" cstate="email">
            <a:alphaModFix amt="98000"/>
            <a:extLst>
              <a:ext uri="{28A0092B-C50C-407E-A947-70E740481C1C}">
                <a14:useLocalDpi xmlns:a14="http://schemas.microsoft.com/office/drawing/2010/main"/>
              </a:ext>
            </a:extLst>
          </a:blip>
          <a:stretch>
            <a:fillRect/>
          </a:stretch>
        </p:blipFill>
        <p:spPr>
          <a:xfrm>
            <a:off x="1" y="-1"/>
            <a:ext cx="9717025" cy="6858000"/>
          </a:xfrm>
          <a:prstGeom prst="rect">
            <a:avLst/>
          </a:prstGeom>
        </p:spPr>
      </p:pic>
      <p:sp>
        <p:nvSpPr>
          <p:cNvPr id="14" name="Slide Number Placeholder 5"/>
          <p:cNvSpPr>
            <a:spLocks noGrp="1"/>
          </p:cNvSpPr>
          <p:nvPr userDrawn="1">
            <p:ph type="sldNum" sz="quarter" idx="4"/>
          </p:nvPr>
        </p:nvSpPr>
        <p:spPr>
          <a:xfrm>
            <a:off x="11276011" y="6556248"/>
            <a:ext cx="381661" cy="182880"/>
          </a:xfrm>
          <a:prstGeom prst="rect">
            <a:avLst/>
          </a:prstGeom>
        </p:spPr>
        <p:txBody>
          <a:bodyPr vert="horz" wrap="none" lIns="0" tIns="0" rIns="0" bIns="0" rtlCol="0" anchor="ctr" anchorCtr="0">
            <a:noAutofit/>
          </a:bodyPr>
          <a:lstStyle>
            <a:lvl1pPr algn="r">
              <a:defRPr sz="850">
                <a:solidFill>
                  <a:schemeClr val="tx1"/>
                </a:solidFill>
              </a:defRPr>
            </a:lvl1pPr>
          </a:lstStyle>
          <a:p>
            <a:fld id="{C51EAA63-D034-42AE-91FA-B13B9518C7BE}" type="slidenum">
              <a:rPr lang="en-US" smtClean="0">
                <a:solidFill>
                  <a:srgbClr val="FFFFFF"/>
                </a:solidFill>
              </a:rPr>
              <a:pPr/>
              <a:t>‹#›</a:t>
            </a:fld>
            <a:endParaRPr lang="en-US" dirty="0">
              <a:solidFill>
                <a:srgbClr val="FFFFFF"/>
              </a:solidFill>
            </a:endParaRPr>
          </a:p>
        </p:txBody>
      </p:sp>
      <p:sp>
        <p:nvSpPr>
          <p:cNvPr id="5" name="Footer Placeholder 4">
            <a:extLst>
              <a:ext uri="{FF2B5EF4-FFF2-40B4-BE49-F238E27FC236}">
                <a16:creationId xmlns:a16="http://schemas.microsoft.com/office/drawing/2014/main" id="{A5044E0F-C32C-AC43-9E4C-6E285C1431FE}"/>
              </a:ext>
            </a:extLst>
          </p:cNvPr>
          <p:cNvSpPr>
            <a:spLocks noGrp="1"/>
          </p:cNvSpPr>
          <p:nvPr>
            <p:ph type="ftr" sz="quarter" idx="14"/>
          </p:nvPr>
        </p:nvSpPr>
        <p:spPr>
          <a:xfrm>
            <a:off x="3008244" y="6556248"/>
            <a:ext cx="8230252" cy="182880"/>
          </a:xfrm>
        </p:spPr>
        <p:txBody>
          <a:bodyPr/>
          <a:lstStyle>
            <a:lvl1pPr>
              <a:defRPr>
                <a:solidFill>
                  <a:schemeClr val="tx1"/>
                </a:solidFill>
              </a:defRPr>
            </a:lvl1pPr>
          </a:lstStyle>
          <a:p>
            <a:r>
              <a:rPr lang="en-US">
                <a:solidFill>
                  <a:srgbClr val="FFFFFF"/>
                </a:solidFill>
              </a:rPr>
              <a:t>Copyright © 2018, Oracle and/or its affiliates. All rights reserved.  </a:t>
            </a:r>
            <a:endParaRPr lang="en-US" dirty="0">
              <a:solidFill>
                <a:srgbClr val="FFFFFF"/>
              </a:solidFill>
            </a:endParaRPr>
          </a:p>
        </p:txBody>
      </p:sp>
      <p:sp>
        <p:nvSpPr>
          <p:cNvPr id="18" name="Title 1"/>
          <p:cNvSpPr>
            <a:spLocks noGrp="1"/>
          </p:cNvSpPr>
          <p:nvPr>
            <p:ph type="ctrTitle" hasCustomPrompt="1"/>
          </p:nvPr>
        </p:nvSpPr>
        <p:spPr>
          <a:xfrm>
            <a:off x="531815" y="1279399"/>
            <a:ext cx="5350690" cy="1470025"/>
          </a:xfrm>
        </p:spPr>
        <p:txBody>
          <a:bodyPr vert="horz" lIns="0" tIns="0" rIns="0" bIns="0" rtlCol="0" anchor="b" anchorCtr="0">
            <a:noAutofit/>
          </a:bodyPr>
          <a:lstStyle>
            <a:lvl1pPr>
              <a:defRPr sz="4400" dirty="0">
                <a:solidFill>
                  <a:schemeClr val="tx1"/>
                </a:solidFill>
              </a:defRPr>
            </a:lvl1pPr>
          </a:lstStyle>
          <a:p>
            <a:r>
              <a:rPr lang="en-US" sz="4400" dirty="0"/>
              <a:t>Cover Title Calibri 44pt Headline Case</a:t>
            </a:r>
          </a:p>
        </p:txBody>
      </p:sp>
      <p:sp>
        <p:nvSpPr>
          <p:cNvPr id="19" name="Text Placeholder 12"/>
          <p:cNvSpPr>
            <a:spLocks noGrp="1"/>
          </p:cNvSpPr>
          <p:nvPr>
            <p:ph type="body" sz="quarter" idx="13" hasCustomPrompt="1"/>
          </p:nvPr>
        </p:nvSpPr>
        <p:spPr>
          <a:xfrm>
            <a:off x="531815" y="2897009"/>
            <a:ext cx="5350690" cy="961084"/>
          </a:xfrm>
        </p:spPr>
        <p:txBody>
          <a:bodyPr>
            <a:noAutofit/>
          </a:bodyPr>
          <a:lstStyle>
            <a:lvl1pPr marL="1588" indent="0">
              <a:spcBef>
                <a:spcPts val="0"/>
              </a:spcBef>
              <a:buFontTx/>
              <a:buNone/>
              <a:defRPr sz="2399" baseline="0">
                <a:solidFill>
                  <a:schemeClr val="tx1"/>
                </a:solidFill>
              </a:defRPr>
            </a:lvl1pPr>
            <a:lvl2pPr marL="1588" indent="0">
              <a:buFontTx/>
              <a:buNone/>
              <a:defRPr sz="2399"/>
            </a:lvl2pPr>
            <a:lvl3pPr marL="1588" indent="0">
              <a:buFontTx/>
              <a:buNone/>
              <a:defRPr sz="2399"/>
            </a:lvl3pPr>
            <a:lvl4pPr marL="1588" indent="0">
              <a:buFontTx/>
              <a:buNone/>
              <a:defRPr sz="2399"/>
            </a:lvl4pPr>
            <a:lvl5pPr marL="1588" indent="0">
              <a:buFontTx/>
              <a:buNone/>
              <a:defRPr sz="2399"/>
            </a:lvl5pPr>
            <a:lvl6pPr marL="1588" indent="0">
              <a:buFontTx/>
              <a:buNone/>
              <a:defRPr sz="2399"/>
            </a:lvl6pPr>
            <a:lvl7pPr marL="1588" indent="0">
              <a:buFontTx/>
              <a:buNone/>
              <a:defRPr sz="2399"/>
            </a:lvl7pPr>
            <a:lvl8pPr marL="1588" indent="0">
              <a:buFontTx/>
              <a:buNone/>
              <a:defRPr sz="2399"/>
            </a:lvl8pPr>
            <a:lvl9pPr marL="1588" indent="0">
              <a:buFontTx/>
              <a:buNone/>
              <a:defRPr sz="2399"/>
            </a:lvl9pPr>
          </a:lstStyle>
          <a:p>
            <a:r>
              <a:rPr lang="en-US" sz="2400" dirty="0"/>
              <a:t>Subtitle Calibri Bold 24pts</a:t>
            </a:r>
            <a:br>
              <a:rPr lang="en-US" sz="2400" dirty="0"/>
            </a:br>
            <a:endParaRPr lang="en-US" dirty="0"/>
          </a:p>
        </p:txBody>
      </p:sp>
      <p:sp>
        <p:nvSpPr>
          <p:cNvPr id="21" name="Text Placeholder 12"/>
          <p:cNvSpPr>
            <a:spLocks noGrp="1"/>
          </p:cNvSpPr>
          <p:nvPr>
            <p:ph type="body" sz="quarter" idx="15" hasCustomPrompt="1"/>
          </p:nvPr>
        </p:nvSpPr>
        <p:spPr>
          <a:xfrm>
            <a:off x="531815" y="4016809"/>
            <a:ext cx="5350690" cy="1362954"/>
          </a:xfrm>
        </p:spPr>
        <p:txBody>
          <a:bodyPr>
            <a:noAutofit/>
          </a:bodyPr>
          <a:lstStyle>
            <a:lvl1pPr marL="1588" indent="0">
              <a:spcBef>
                <a:spcPts val="0"/>
              </a:spcBef>
              <a:buFontTx/>
              <a:buNone/>
              <a:defRPr sz="2000" baseline="0">
                <a:solidFill>
                  <a:schemeClr val="tx1"/>
                </a:solidFill>
              </a:defRPr>
            </a:lvl1pPr>
            <a:lvl2pPr marL="1588" indent="0">
              <a:buFontTx/>
              <a:buNone/>
              <a:defRPr sz="2399"/>
            </a:lvl2pPr>
            <a:lvl3pPr marL="1588" indent="0">
              <a:buFontTx/>
              <a:buNone/>
              <a:defRPr sz="2399"/>
            </a:lvl3pPr>
            <a:lvl4pPr marL="1588" indent="0">
              <a:buFontTx/>
              <a:buNone/>
              <a:defRPr sz="2399"/>
            </a:lvl4pPr>
            <a:lvl5pPr marL="1588" indent="0">
              <a:buFontTx/>
              <a:buNone/>
              <a:defRPr sz="2399"/>
            </a:lvl5pPr>
            <a:lvl6pPr marL="1588" indent="0">
              <a:buFontTx/>
              <a:buNone/>
              <a:defRPr sz="2399"/>
            </a:lvl6pPr>
            <a:lvl7pPr marL="1588" indent="0">
              <a:buFontTx/>
              <a:buNone/>
              <a:defRPr sz="2399"/>
            </a:lvl7pPr>
            <a:lvl8pPr marL="1588" indent="0">
              <a:buFontTx/>
              <a:buNone/>
              <a:defRPr sz="2399"/>
            </a:lvl8pPr>
            <a:lvl9pPr marL="1588" indent="0">
              <a:buFontTx/>
              <a:buNone/>
              <a:defRPr sz="2399"/>
            </a:lvl9pPr>
          </a:lstStyle>
          <a:p>
            <a:pPr>
              <a:spcBef>
                <a:spcPts val="600"/>
              </a:spcBef>
            </a:pPr>
            <a:r>
              <a:rPr lang="en-US" sz="2000" dirty="0"/>
              <a:t>Name Calibri Bold 20pts</a:t>
            </a:r>
          </a:p>
          <a:p>
            <a:pPr>
              <a:spcBef>
                <a:spcPts val="600"/>
              </a:spcBef>
            </a:pPr>
            <a:r>
              <a:rPr lang="en-US" sz="2000" dirty="0"/>
              <a:t>Title Calibri Bold 20pts</a:t>
            </a:r>
          </a:p>
          <a:p>
            <a:pPr>
              <a:spcBef>
                <a:spcPts val="600"/>
              </a:spcBef>
            </a:pPr>
            <a:r>
              <a:rPr lang="en-US" sz="2000" dirty="0"/>
              <a:t>Organization Calibri Bold 20pts</a:t>
            </a:r>
          </a:p>
          <a:p>
            <a:pPr>
              <a:spcBef>
                <a:spcPts val="600"/>
              </a:spcBef>
            </a:pPr>
            <a:r>
              <a:rPr lang="en-US" sz="2000" dirty="0"/>
              <a:t>Date Calibri Bold 20pts</a:t>
            </a:r>
          </a:p>
        </p:txBody>
      </p:sp>
      <p:pic>
        <p:nvPicPr>
          <p:cNvPr id="11" name="Picture 10" descr="Oracle logo in white on red staging background" title="Oracle red badge logo"/>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530352" y="6263640"/>
            <a:ext cx="1625138" cy="594360"/>
          </a:xfrm>
          <a:prstGeom prst="rect">
            <a:avLst/>
          </a:prstGeom>
        </p:spPr>
      </p:pic>
    </p:spTree>
    <p:extLst>
      <p:ext uri="{BB962C8B-B14F-4D97-AF65-F5344CB8AC3E}">
        <p14:creationId xmlns:p14="http://schemas.microsoft.com/office/powerpoint/2010/main" val="61399731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76_Title Page_Red/Blue">
    <p:bg>
      <p:bgPr>
        <a:solidFill>
          <a:schemeClr val="tx1"/>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C60CDFF4-8037-954D-9B3E-3F3E408294FE}"/>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88825" cy="6858000"/>
          </a:xfrm>
          <a:prstGeom prst="rect">
            <a:avLst/>
          </a:prstGeom>
        </p:spPr>
      </p:pic>
      <p:pic>
        <p:nvPicPr>
          <p:cNvPr id="2" name="Picture 1"/>
          <p:cNvPicPr>
            <a:picLocks noChangeAspect="1"/>
          </p:cNvPicPr>
          <p:nvPr userDrawn="1"/>
        </p:nvPicPr>
        <p:blipFill>
          <a:blip r:embed="rId3" cstate="email">
            <a:alphaModFix amt="98000"/>
            <a:extLst>
              <a:ext uri="{28A0092B-C50C-407E-A947-70E740481C1C}">
                <a14:useLocalDpi xmlns:a14="http://schemas.microsoft.com/office/drawing/2010/main"/>
              </a:ext>
            </a:extLst>
          </a:blip>
          <a:stretch>
            <a:fillRect/>
          </a:stretch>
        </p:blipFill>
        <p:spPr>
          <a:xfrm>
            <a:off x="-9519" y="0"/>
            <a:ext cx="8273530" cy="6857999"/>
          </a:xfrm>
          <a:prstGeom prst="rect">
            <a:avLst/>
          </a:prstGeom>
        </p:spPr>
      </p:pic>
      <p:sp>
        <p:nvSpPr>
          <p:cNvPr id="14" name="Slide Number Placeholder 5"/>
          <p:cNvSpPr>
            <a:spLocks noGrp="1"/>
          </p:cNvSpPr>
          <p:nvPr userDrawn="1">
            <p:ph type="sldNum" sz="quarter" idx="4"/>
          </p:nvPr>
        </p:nvSpPr>
        <p:spPr>
          <a:xfrm>
            <a:off x="11276011" y="6556248"/>
            <a:ext cx="381661" cy="182880"/>
          </a:xfrm>
          <a:prstGeom prst="rect">
            <a:avLst/>
          </a:prstGeom>
        </p:spPr>
        <p:txBody>
          <a:bodyPr vert="horz" wrap="none" lIns="0" tIns="0" rIns="0" bIns="0" rtlCol="0" anchor="ctr" anchorCtr="0">
            <a:noAutofit/>
          </a:bodyPr>
          <a:lstStyle>
            <a:lvl1pPr algn="r">
              <a:defRPr sz="850">
                <a:solidFill>
                  <a:schemeClr val="tx1"/>
                </a:solidFill>
              </a:defRPr>
            </a:lvl1pPr>
          </a:lstStyle>
          <a:p>
            <a:fld id="{C51EAA63-D034-42AE-91FA-B13B9518C7BE}" type="slidenum">
              <a:rPr lang="en-US" smtClean="0">
                <a:solidFill>
                  <a:srgbClr val="FFFFFF"/>
                </a:solidFill>
              </a:rPr>
              <a:pPr/>
              <a:t>‹#›</a:t>
            </a:fld>
            <a:endParaRPr lang="en-US" dirty="0">
              <a:solidFill>
                <a:srgbClr val="FFFFFF"/>
              </a:solidFill>
            </a:endParaRPr>
          </a:p>
        </p:txBody>
      </p:sp>
      <p:sp>
        <p:nvSpPr>
          <p:cNvPr id="5" name="Footer Placeholder 4">
            <a:extLst>
              <a:ext uri="{FF2B5EF4-FFF2-40B4-BE49-F238E27FC236}">
                <a16:creationId xmlns:a16="http://schemas.microsoft.com/office/drawing/2014/main" id="{A5044E0F-C32C-AC43-9E4C-6E285C1431FE}"/>
              </a:ext>
            </a:extLst>
          </p:cNvPr>
          <p:cNvSpPr>
            <a:spLocks noGrp="1"/>
          </p:cNvSpPr>
          <p:nvPr>
            <p:ph type="ftr" sz="quarter" idx="14"/>
          </p:nvPr>
        </p:nvSpPr>
        <p:spPr>
          <a:xfrm>
            <a:off x="3008244" y="6556248"/>
            <a:ext cx="8230252" cy="182880"/>
          </a:xfrm>
        </p:spPr>
        <p:txBody>
          <a:bodyPr/>
          <a:lstStyle>
            <a:lvl1pPr>
              <a:defRPr>
                <a:solidFill>
                  <a:schemeClr val="tx1"/>
                </a:solidFill>
              </a:defRPr>
            </a:lvl1pPr>
          </a:lstStyle>
          <a:p>
            <a:r>
              <a:rPr lang="en-US">
                <a:solidFill>
                  <a:srgbClr val="FFFFFF"/>
                </a:solidFill>
              </a:rPr>
              <a:t>Copyright © 2018, Oracle and/or its affiliates. All rights reserved.  </a:t>
            </a:r>
            <a:endParaRPr lang="en-US" dirty="0">
              <a:solidFill>
                <a:srgbClr val="FFFFFF"/>
              </a:solidFill>
            </a:endParaRPr>
          </a:p>
        </p:txBody>
      </p:sp>
      <p:sp>
        <p:nvSpPr>
          <p:cNvPr id="18" name="Title 1"/>
          <p:cNvSpPr>
            <a:spLocks noGrp="1"/>
          </p:cNvSpPr>
          <p:nvPr>
            <p:ph type="ctrTitle" hasCustomPrompt="1"/>
          </p:nvPr>
        </p:nvSpPr>
        <p:spPr>
          <a:xfrm>
            <a:off x="531815" y="1279399"/>
            <a:ext cx="5350690" cy="1470025"/>
          </a:xfrm>
        </p:spPr>
        <p:txBody>
          <a:bodyPr vert="horz" lIns="0" tIns="0" rIns="0" bIns="0" rtlCol="0" anchor="b" anchorCtr="0">
            <a:noAutofit/>
          </a:bodyPr>
          <a:lstStyle>
            <a:lvl1pPr>
              <a:defRPr sz="4400" dirty="0">
                <a:solidFill>
                  <a:schemeClr val="tx1"/>
                </a:solidFill>
              </a:defRPr>
            </a:lvl1pPr>
          </a:lstStyle>
          <a:p>
            <a:r>
              <a:rPr lang="en-US" sz="4400" dirty="0"/>
              <a:t>Cover Title Calibri 44pt Headline Case</a:t>
            </a:r>
          </a:p>
        </p:txBody>
      </p:sp>
      <p:sp>
        <p:nvSpPr>
          <p:cNvPr id="19" name="Text Placeholder 12"/>
          <p:cNvSpPr>
            <a:spLocks noGrp="1"/>
          </p:cNvSpPr>
          <p:nvPr>
            <p:ph type="body" sz="quarter" idx="13" hasCustomPrompt="1"/>
          </p:nvPr>
        </p:nvSpPr>
        <p:spPr>
          <a:xfrm>
            <a:off x="531815" y="2897009"/>
            <a:ext cx="5350690" cy="961084"/>
          </a:xfrm>
        </p:spPr>
        <p:txBody>
          <a:bodyPr>
            <a:noAutofit/>
          </a:bodyPr>
          <a:lstStyle>
            <a:lvl1pPr marL="1588" indent="0">
              <a:spcBef>
                <a:spcPts val="0"/>
              </a:spcBef>
              <a:buFontTx/>
              <a:buNone/>
              <a:defRPr sz="2399" baseline="0">
                <a:solidFill>
                  <a:schemeClr val="tx1"/>
                </a:solidFill>
              </a:defRPr>
            </a:lvl1pPr>
            <a:lvl2pPr marL="1588" indent="0">
              <a:buFontTx/>
              <a:buNone/>
              <a:defRPr sz="2399"/>
            </a:lvl2pPr>
            <a:lvl3pPr marL="1588" indent="0">
              <a:buFontTx/>
              <a:buNone/>
              <a:defRPr sz="2399"/>
            </a:lvl3pPr>
            <a:lvl4pPr marL="1588" indent="0">
              <a:buFontTx/>
              <a:buNone/>
              <a:defRPr sz="2399"/>
            </a:lvl4pPr>
            <a:lvl5pPr marL="1588" indent="0">
              <a:buFontTx/>
              <a:buNone/>
              <a:defRPr sz="2399"/>
            </a:lvl5pPr>
            <a:lvl6pPr marL="1588" indent="0">
              <a:buFontTx/>
              <a:buNone/>
              <a:defRPr sz="2399"/>
            </a:lvl6pPr>
            <a:lvl7pPr marL="1588" indent="0">
              <a:buFontTx/>
              <a:buNone/>
              <a:defRPr sz="2399"/>
            </a:lvl7pPr>
            <a:lvl8pPr marL="1588" indent="0">
              <a:buFontTx/>
              <a:buNone/>
              <a:defRPr sz="2399"/>
            </a:lvl8pPr>
            <a:lvl9pPr marL="1588" indent="0">
              <a:buFontTx/>
              <a:buNone/>
              <a:defRPr sz="2399"/>
            </a:lvl9pPr>
          </a:lstStyle>
          <a:p>
            <a:r>
              <a:rPr lang="en-US" sz="2400" dirty="0"/>
              <a:t>Subtitle Calibri Bold 24pts</a:t>
            </a:r>
            <a:br>
              <a:rPr lang="en-US" sz="2400" dirty="0"/>
            </a:br>
            <a:endParaRPr lang="en-US" dirty="0"/>
          </a:p>
        </p:txBody>
      </p:sp>
      <p:sp>
        <p:nvSpPr>
          <p:cNvPr id="21" name="Text Placeholder 12"/>
          <p:cNvSpPr>
            <a:spLocks noGrp="1"/>
          </p:cNvSpPr>
          <p:nvPr>
            <p:ph type="body" sz="quarter" idx="15" hasCustomPrompt="1"/>
          </p:nvPr>
        </p:nvSpPr>
        <p:spPr>
          <a:xfrm>
            <a:off x="531815" y="4016809"/>
            <a:ext cx="5350690" cy="1362954"/>
          </a:xfrm>
        </p:spPr>
        <p:txBody>
          <a:bodyPr>
            <a:noAutofit/>
          </a:bodyPr>
          <a:lstStyle>
            <a:lvl1pPr marL="1588" indent="0">
              <a:spcBef>
                <a:spcPts val="0"/>
              </a:spcBef>
              <a:buFontTx/>
              <a:buNone/>
              <a:defRPr sz="2000" baseline="0">
                <a:solidFill>
                  <a:schemeClr val="tx1"/>
                </a:solidFill>
              </a:defRPr>
            </a:lvl1pPr>
            <a:lvl2pPr marL="1588" indent="0">
              <a:buFontTx/>
              <a:buNone/>
              <a:defRPr sz="2399"/>
            </a:lvl2pPr>
            <a:lvl3pPr marL="1588" indent="0">
              <a:buFontTx/>
              <a:buNone/>
              <a:defRPr sz="2399"/>
            </a:lvl3pPr>
            <a:lvl4pPr marL="1588" indent="0">
              <a:buFontTx/>
              <a:buNone/>
              <a:defRPr sz="2399"/>
            </a:lvl4pPr>
            <a:lvl5pPr marL="1588" indent="0">
              <a:buFontTx/>
              <a:buNone/>
              <a:defRPr sz="2399"/>
            </a:lvl5pPr>
            <a:lvl6pPr marL="1588" indent="0">
              <a:buFontTx/>
              <a:buNone/>
              <a:defRPr sz="2399"/>
            </a:lvl6pPr>
            <a:lvl7pPr marL="1588" indent="0">
              <a:buFontTx/>
              <a:buNone/>
              <a:defRPr sz="2399"/>
            </a:lvl7pPr>
            <a:lvl8pPr marL="1588" indent="0">
              <a:buFontTx/>
              <a:buNone/>
              <a:defRPr sz="2399"/>
            </a:lvl8pPr>
            <a:lvl9pPr marL="1588" indent="0">
              <a:buFontTx/>
              <a:buNone/>
              <a:defRPr sz="2399"/>
            </a:lvl9pPr>
          </a:lstStyle>
          <a:p>
            <a:pPr>
              <a:spcBef>
                <a:spcPts val="600"/>
              </a:spcBef>
            </a:pPr>
            <a:r>
              <a:rPr lang="en-US" sz="2000" dirty="0"/>
              <a:t>Name Calibri Bold 20pts</a:t>
            </a:r>
          </a:p>
          <a:p>
            <a:pPr>
              <a:spcBef>
                <a:spcPts val="600"/>
              </a:spcBef>
            </a:pPr>
            <a:r>
              <a:rPr lang="en-US" sz="2000" dirty="0"/>
              <a:t>Title Calibri Bold 20pts</a:t>
            </a:r>
          </a:p>
          <a:p>
            <a:pPr>
              <a:spcBef>
                <a:spcPts val="600"/>
              </a:spcBef>
            </a:pPr>
            <a:r>
              <a:rPr lang="en-US" sz="2000" dirty="0"/>
              <a:t>Organization Calibri Bold 20pts</a:t>
            </a:r>
          </a:p>
          <a:p>
            <a:pPr>
              <a:spcBef>
                <a:spcPts val="600"/>
              </a:spcBef>
            </a:pPr>
            <a:r>
              <a:rPr lang="en-US" sz="2000" dirty="0"/>
              <a:t>Date Calibri Bold 20pts</a:t>
            </a:r>
          </a:p>
        </p:txBody>
      </p:sp>
      <p:pic>
        <p:nvPicPr>
          <p:cNvPr id="10" name="Picture 9" descr="Oracle logo in white on red staging background" title="Oracle red badge logo"/>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530352" y="6263640"/>
            <a:ext cx="1625138" cy="594360"/>
          </a:xfrm>
          <a:prstGeom prst="rect">
            <a:avLst/>
          </a:prstGeom>
        </p:spPr>
      </p:pic>
    </p:spTree>
    <p:extLst>
      <p:ext uri="{BB962C8B-B14F-4D97-AF65-F5344CB8AC3E}">
        <p14:creationId xmlns:p14="http://schemas.microsoft.com/office/powerpoint/2010/main" val="57358012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5_Title Page_Red/Blue">
    <p:bg bwMode="gray">
      <p:bgPr>
        <a:solidFill>
          <a:schemeClr val="tx1"/>
        </a:solidFill>
        <a:effectLst/>
      </p:bgPr>
    </p:bg>
    <p:spTree>
      <p:nvGrpSpPr>
        <p:cNvPr id="1" name=""/>
        <p:cNvGrpSpPr/>
        <p:nvPr/>
      </p:nvGrpSpPr>
      <p:grpSpPr>
        <a:xfrm>
          <a:off x="0" y="0"/>
          <a:ext cx="0" cy="0"/>
          <a:chOff x="0" y="0"/>
          <a:chExt cx="0" cy="0"/>
        </a:xfrm>
      </p:grpSpPr>
      <p:sp>
        <p:nvSpPr>
          <p:cNvPr id="14" name="Slide Number Placeholder 5"/>
          <p:cNvSpPr>
            <a:spLocks noGrp="1"/>
          </p:cNvSpPr>
          <p:nvPr userDrawn="1">
            <p:ph type="sldNum" sz="quarter" idx="4"/>
          </p:nvPr>
        </p:nvSpPr>
        <p:spPr>
          <a:xfrm>
            <a:off x="11276011" y="6556248"/>
            <a:ext cx="381661" cy="182880"/>
          </a:xfrm>
          <a:prstGeom prst="rect">
            <a:avLst/>
          </a:prstGeom>
        </p:spPr>
        <p:txBody>
          <a:bodyPr vert="horz" wrap="none" lIns="0" tIns="0" rIns="0" bIns="0" rtlCol="0" anchor="ctr" anchorCtr="0">
            <a:noAutofit/>
          </a:bodyPr>
          <a:lstStyle>
            <a:lvl1pPr algn="r">
              <a:defRPr sz="850">
                <a:solidFill>
                  <a:schemeClr val="bg1"/>
                </a:solidFill>
              </a:defRPr>
            </a:lvl1pPr>
          </a:lstStyle>
          <a:p>
            <a:fld id="{C51EAA63-D034-42AE-91FA-B13B9518C7BE}" type="slidenum">
              <a:rPr lang="en-US" smtClean="0"/>
              <a:pPr/>
              <a:t>‹#›</a:t>
            </a:fld>
            <a:endParaRPr lang="en-US" dirty="0"/>
          </a:p>
        </p:txBody>
      </p:sp>
      <p:sp>
        <p:nvSpPr>
          <p:cNvPr id="5" name="Footer Placeholder 4">
            <a:extLst>
              <a:ext uri="{FF2B5EF4-FFF2-40B4-BE49-F238E27FC236}">
                <a16:creationId xmlns:a16="http://schemas.microsoft.com/office/drawing/2014/main" id="{A5044E0F-C32C-AC43-9E4C-6E285C1431FE}"/>
              </a:ext>
            </a:extLst>
          </p:cNvPr>
          <p:cNvSpPr>
            <a:spLocks noGrp="1"/>
          </p:cNvSpPr>
          <p:nvPr>
            <p:ph type="ftr" sz="quarter" idx="14"/>
          </p:nvPr>
        </p:nvSpPr>
        <p:spPr>
          <a:xfrm>
            <a:off x="3008244" y="6556248"/>
            <a:ext cx="8230252" cy="182880"/>
          </a:xfrm>
        </p:spPr>
        <p:txBody>
          <a:bodyPr/>
          <a:lstStyle>
            <a:lvl1pPr>
              <a:defRPr>
                <a:solidFill>
                  <a:schemeClr val="bg1"/>
                </a:solidFill>
              </a:defRPr>
            </a:lvl1pPr>
          </a:lstStyle>
          <a:p>
            <a:r>
              <a:rPr lang="en-US"/>
              <a:t>Copyright © 2018, Oracle and/or its affiliates. All rights reserved.  </a:t>
            </a:r>
            <a:endParaRPr lang="en-US" dirty="0"/>
          </a:p>
        </p:txBody>
      </p:sp>
      <p:sp>
        <p:nvSpPr>
          <p:cNvPr id="9" name="Title Placeholder 1"/>
          <p:cNvSpPr>
            <a:spLocks noGrp="1"/>
          </p:cNvSpPr>
          <p:nvPr>
            <p:ph type="title"/>
          </p:nvPr>
        </p:nvSpPr>
        <p:spPr>
          <a:xfrm>
            <a:off x="531812" y="548640"/>
            <a:ext cx="4890193" cy="889000"/>
          </a:xfrm>
          <a:prstGeom prst="rect">
            <a:avLst/>
          </a:prstGeom>
        </p:spPr>
        <p:txBody>
          <a:bodyPr vert="horz" lIns="0" tIns="0" rIns="0" bIns="0" rtlCol="0" anchor="b">
            <a:noAutofit/>
          </a:bodyPr>
          <a:lstStyle>
            <a:lvl1pPr>
              <a:defRPr spc="0"/>
            </a:lvl1pPr>
          </a:lstStyle>
          <a:p>
            <a:r>
              <a:rPr lang="en-US" dirty="0"/>
              <a:t>Click to edit Master title style</a:t>
            </a:r>
            <a:endParaRPr dirty="0"/>
          </a:p>
        </p:txBody>
      </p:sp>
      <p:pic>
        <p:nvPicPr>
          <p:cNvPr id="6" name="Picture 5" descr="Oracle logo in white on red staging background" title="Oracle red badge logo"/>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30352" y="6263640"/>
            <a:ext cx="1625138" cy="594360"/>
          </a:xfrm>
          <a:prstGeom prst="rect">
            <a:avLst/>
          </a:prstGeom>
        </p:spPr>
      </p:pic>
    </p:spTree>
    <p:extLst>
      <p:ext uri="{BB962C8B-B14F-4D97-AF65-F5344CB8AC3E}">
        <p14:creationId xmlns:p14="http://schemas.microsoft.com/office/powerpoint/2010/main" val="324705594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9_Title Page_Blue/Burgundy">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88825" cy="6858000"/>
          </a:xfrm>
          <a:prstGeom prst="rect">
            <a:avLst/>
          </a:prstGeom>
        </p:spPr>
      </p:pic>
      <p:pic>
        <p:nvPicPr>
          <p:cNvPr id="6" name="Picture 5"/>
          <p:cNvPicPr>
            <a:picLocks noChangeAspect="1"/>
          </p:cNvPicPr>
          <p:nvPr userDrawn="1"/>
        </p:nvPicPr>
        <p:blipFill>
          <a:blip r:embed="rId3" cstate="email">
            <a:alphaModFix amt="90000"/>
            <a:extLst>
              <a:ext uri="{28A0092B-C50C-407E-A947-70E740481C1C}">
                <a14:useLocalDpi xmlns:a14="http://schemas.microsoft.com/office/drawing/2010/main"/>
              </a:ext>
            </a:extLst>
          </a:blip>
          <a:stretch>
            <a:fillRect/>
          </a:stretch>
        </p:blipFill>
        <p:spPr>
          <a:xfrm>
            <a:off x="-9519" y="0"/>
            <a:ext cx="8273530" cy="6857999"/>
          </a:xfrm>
          <a:prstGeom prst="rect">
            <a:avLst/>
          </a:prstGeom>
        </p:spPr>
      </p:pic>
      <p:sp>
        <p:nvSpPr>
          <p:cNvPr id="2" name="Title 1"/>
          <p:cNvSpPr>
            <a:spLocks noGrp="1"/>
          </p:cNvSpPr>
          <p:nvPr userDrawn="1">
            <p:ph type="ctrTitle" hasCustomPrompt="1"/>
          </p:nvPr>
        </p:nvSpPr>
        <p:spPr>
          <a:xfrm>
            <a:off x="531815" y="1279399"/>
            <a:ext cx="5350690" cy="1470025"/>
          </a:xfrm>
        </p:spPr>
        <p:txBody>
          <a:bodyPr vert="horz" lIns="0" tIns="0" rIns="0" bIns="0" rtlCol="0" anchor="b" anchorCtr="0">
            <a:noAutofit/>
          </a:bodyPr>
          <a:lstStyle>
            <a:lvl1pPr>
              <a:defRPr sz="4400" dirty="0">
                <a:solidFill>
                  <a:schemeClr val="tx1"/>
                </a:solidFill>
              </a:defRPr>
            </a:lvl1pPr>
          </a:lstStyle>
          <a:p>
            <a:r>
              <a:rPr lang="en-US" sz="4400" dirty="0"/>
              <a:t>Cover Title Calibri 44pt Headline Case</a:t>
            </a:r>
          </a:p>
        </p:txBody>
      </p:sp>
      <p:sp>
        <p:nvSpPr>
          <p:cNvPr id="13" name="Text Placeholder 12"/>
          <p:cNvSpPr>
            <a:spLocks noGrp="1"/>
          </p:cNvSpPr>
          <p:nvPr userDrawn="1">
            <p:ph type="body" sz="quarter" idx="13" hasCustomPrompt="1"/>
          </p:nvPr>
        </p:nvSpPr>
        <p:spPr>
          <a:xfrm>
            <a:off x="531815" y="2897009"/>
            <a:ext cx="5350690" cy="961084"/>
          </a:xfrm>
        </p:spPr>
        <p:txBody>
          <a:bodyPr>
            <a:noAutofit/>
          </a:bodyPr>
          <a:lstStyle>
            <a:lvl1pPr marL="1588" indent="0">
              <a:spcBef>
                <a:spcPts val="0"/>
              </a:spcBef>
              <a:buFontTx/>
              <a:buNone/>
              <a:defRPr sz="2399" baseline="0">
                <a:solidFill>
                  <a:schemeClr val="tx1"/>
                </a:solidFill>
              </a:defRPr>
            </a:lvl1pPr>
            <a:lvl2pPr marL="1588" indent="0">
              <a:buFontTx/>
              <a:buNone/>
              <a:defRPr sz="2399"/>
            </a:lvl2pPr>
            <a:lvl3pPr marL="1588" indent="0">
              <a:buFontTx/>
              <a:buNone/>
              <a:defRPr sz="2399"/>
            </a:lvl3pPr>
            <a:lvl4pPr marL="1588" indent="0">
              <a:buFontTx/>
              <a:buNone/>
              <a:defRPr sz="2399"/>
            </a:lvl4pPr>
            <a:lvl5pPr marL="1588" indent="0">
              <a:buFontTx/>
              <a:buNone/>
              <a:defRPr sz="2399"/>
            </a:lvl5pPr>
            <a:lvl6pPr marL="1588" indent="0">
              <a:buFontTx/>
              <a:buNone/>
              <a:defRPr sz="2399"/>
            </a:lvl6pPr>
            <a:lvl7pPr marL="1588" indent="0">
              <a:buFontTx/>
              <a:buNone/>
              <a:defRPr sz="2399"/>
            </a:lvl7pPr>
            <a:lvl8pPr marL="1588" indent="0">
              <a:buFontTx/>
              <a:buNone/>
              <a:defRPr sz="2399"/>
            </a:lvl8pPr>
            <a:lvl9pPr marL="1588" indent="0">
              <a:buFontTx/>
              <a:buNone/>
              <a:defRPr sz="2399"/>
            </a:lvl9pPr>
          </a:lstStyle>
          <a:p>
            <a:r>
              <a:rPr lang="en-US" sz="2400" dirty="0"/>
              <a:t>Subtitle Calibri Bold 24pts</a:t>
            </a:r>
            <a:br>
              <a:rPr lang="en-US" sz="2400" dirty="0"/>
            </a:br>
            <a:endParaRPr lang="en-US" dirty="0"/>
          </a:p>
        </p:txBody>
      </p:sp>
      <p:sp>
        <p:nvSpPr>
          <p:cNvPr id="14" name="Slide Number Placeholder 5"/>
          <p:cNvSpPr>
            <a:spLocks noGrp="1"/>
          </p:cNvSpPr>
          <p:nvPr userDrawn="1">
            <p:ph type="sldNum" sz="quarter" idx="4"/>
          </p:nvPr>
        </p:nvSpPr>
        <p:spPr>
          <a:xfrm>
            <a:off x="11276011" y="6556248"/>
            <a:ext cx="381661" cy="182880"/>
          </a:xfrm>
          <a:prstGeom prst="rect">
            <a:avLst/>
          </a:prstGeom>
        </p:spPr>
        <p:txBody>
          <a:bodyPr vert="horz" wrap="none" lIns="0" tIns="0" rIns="0" bIns="0" rtlCol="0" anchor="ctr" anchorCtr="0">
            <a:noAutofit/>
          </a:bodyPr>
          <a:lstStyle>
            <a:lvl1pPr algn="r">
              <a:defRPr sz="850">
                <a:solidFill>
                  <a:schemeClr val="tx1"/>
                </a:solidFill>
              </a:defRPr>
            </a:lvl1pPr>
          </a:lstStyle>
          <a:p>
            <a:fld id="{C51EAA63-D034-42AE-91FA-B13B9518C7BE}" type="slidenum">
              <a:rPr lang="en-US" smtClean="0">
                <a:solidFill>
                  <a:srgbClr val="FFFFFF"/>
                </a:solidFill>
              </a:rPr>
              <a:pPr/>
              <a:t>‹#›</a:t>
            </a:fld>
            <a:endParaRPr lang="en-US" dirty="0">
              <a:solidFill>
                <a:srgbClr val="FFFFFF"/>
              </a:solidFill>
            </a:endParaRPr>
          </a:p>
        </p:txBody>
      </p:sp>
      <p:sp>
        <p:nvSpPr>
          <p:cNvPr id="10" name="Footer Placeholder 4">
            <a:extLst>
              <a:ext uri="{FF2B5EF4-FFF2-40B4-BE49-F238E27FC236}">
                <a16:creationId xmlns:a16="http://schemas.microsoft.com/office/drawing/2014/main" id="{3FEFC96C-AB40-624A-BC6A-C309CBF603B9}"/>
              </a:ext>
            </a:extLst>
          </p:cNvPr>
          <p:cNvSpPr>
            <a:spLocks noGrp="1"/>
          </p:cNvSpPr>
          <p:nvPr>
            <p:ph type="ftr" sz="quarter" idx="14"/>
          </p:nvPr>
        </p:nvSpPr>
        <p:spPr>
          <a:xfrm>
            <a:off x="3008244" y="6556248"/>
            <a:ext cx="8230252" cy="182880"/>
          </a:xfrm>
        </p:spPr>
        <p:txBody>
          <a:bodyPr/>
          <a:lstStyle>
            <a:lvl1pPr>
              <a:defRPr>
                <a:solidFill>
                  <a:schemeClr val="tx1"/>
                </a:solidFill>
              </a:defRPr>
            </a:lvl1pPr>
          </a:lstStyle>
          <a:p>
            <a:r>
              <a:rPr lang="en-US">
                <a:solidFill>
                  <a:srgbClr val="FFFFFF"/>
                </a:solidFill>
              </a:rPr>
              <a:t>Copyright © 2018, Oracle and/or its affiliates. All rights reserved.  </a:t>
            </a:r>
            <a:endParaRPr lang="en-US" dirty="0">
              <a:solidFill>
                <a:srgbClr val="FFFFFF"/>
              </a:solidFill>
            </a:endParaRPr>
          </a:p>
        </p:txBody>
      </p:sp>
      <p:sp>
        <p:nvSpPr>
          <p:cNvPr id="9" name="Text Placeholder 12"/>
          <p:cNvSpPr>
            <a:spLocks noGrp="1"/>
          </p:cNvSpPr>
          <p:nvPr>
            <p:ph type="body" sz="quarter" idx="15" hasCustomPrompt="1"/>
          </p:nvPr>
        </p:nvSpPr>
        <p:spPr>
          <a:xfrm>
            <a:off x="531815" y="4016809"/>
            <a:ext cx="5350690" cy="1362954"/>
          </a:xfrm>
        </p:spPr>
        <p:txBody>
          <a:bodyPr>
            <a:noAutofit/>
          </a:bodyPr>
          <a:lstStyle>
            <a:lvl1pPr marL="1588" indent="0">
              <a:spcBef>
                <a:spcPts val="0"/>
              </a:spcBef>
              <a:buFontTx/>
              <a:buNone/>
              <a:defRPr sz="2400" baseline="0">
                <a:solidFill>
                  <a:schemeClr val="tx1"/>
                </a:solidFill>
              </a:defRPr>
            </a:lvl1pPr>
            <a:lvl2pPr marL="1588" indent="0">
              <a:buFontTx/>
              <a:buNone/>
              <a:defRPr sz="2399"/>
            </a:lvl2pPr>
            <a:lvl3pPr marL="1588" indent="0">
              <a:buFontTx/>
              <a:buNone/>
              <a:defRPr sz="2399"/>
            </a:lvl3pPr>
            <a:lvl4pPr marL="1588" indent="0">
              <a:buFontTx/>
              <a:buNone/>
              <a:defRPr sz="2399"/>
            </a:lvl4pPr>
            <a:lvl5pPr marL="1588" indent="0">
              <a:buFontTx/>
              <a:buNone/>
              <a:defRPr sz="2399"/>
            </a:lvl5pPr>
            <a:lvl6pPr marL="1588" indent="0">
              <a:buFontTx/>
              <a:buNone/>
              <a:defRPr sz="2399"/>
            </a:lvl6pPr>
            <a:lvl7pPr marL="1588" indent="0">
              <a:buFontTx/>
              <a:buNone/>
              <a:defRPr sz="2399"/>
            </a:lvl7pPr>
            <a:lvl8pPr marL="1588" indent="0">
              <a:buFontTx/>
              <a:buNone/>
              <a:defRPr sz="2399"/>
            </a:lvl8pPr>
            <a:lvl9pPr marL="1588" indent="0">
              <a:buFontTx/>
              <a:buNone/>
              <a:defRPr sz="2399"/>
            </a:lvl9pPr>
          </a:lstStyle>
          <a:p>
            <a:pPr>
              <a:spcBef>
                <a:spcPts val="600"/>
              </a:spcBef>
            </a:pPr>
            <a:r>
              <a:rPr lang="en-US" sz="2000" dirty="0"/>
              <a:t>Name Calibri Bold 20pts</a:t>
            </a:r>
          </a:p>
          <a:p>
            <a:pPr>
              <a:spcBef>
                <a:spcPts val="600"/>
              </a:spcBef>
            </a:pPr>
            <a:r>
              <a:rPr lang="en-US" sz="2000" dirty="0"/>
              <a:t>Title Calibri Bold 20pts</a:t>
            </a:r>
          </a:p>
          <a:p>
            <a:pPr>
              <a:spcBef>
                <a:spcPts val="600"/>
              </a:spcBef>
            </a:pPr>
            <a:r>
              <a:rPr lang="en-US" sz="2000" dirty="0"/>
              <a:t>Organization Calibri Bold 20pts</a:t>
            </a:r>
          </a:p>
          <a:p>
            <a:pPr>
              <a:spcBef>
                <a:spcPts val="600"/>
              </a:spcBef>
            </a:pPr>
            <a:r>
              <a:rPr lang="en-US" sz="2000" dirty="0"/>
              <a:t>Date Calibri Bold 20pts</a:t>
            </a:r>
          </a:p>
        </p:txBody>
      </p:sp>
      <p:pic>
        <p:nvPicPr>
          <p:cNvPr id="12" name="Picture 11" descr="Oracle logo in white on red staging background" title="Oracle red badge logo"/>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530352" y="6263640"/>
            <a:ext cx="1625138" cy="594360"/>
          </a:xfrm>
          <a:prstGeom prst="rect">
            <a:avLst/>
          </a:prstGeom>
        </p:spPr>
      </p:pic>
    </p:spTree>
    <p:extLst>
      <p:ext uri="{BB962C8B-B14F-4D97-AF65-F5344CB8AC3E}">
        <p14:creationId xmlns:p14="http://schemas.microsoft.com/office/powerpoint/2010/main" val="77308160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9_Title Page_Blue/Green">
    <p:bg>
      <p:bgRef idx="1001">
        <a:schemeClr val="bg2"/>
      </p:bgRef>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BFA49202-2D82-F842-8B40-D13EF02D7C12}"/>
              </a:ext>
            </a:extLst>
          </p:cNvPr>
          <p:cNvPicPr>
            <a:picLocks noChangeAspect="1"/>
          </p:cNvPicPr>
          <p:nvPr userDrawn="1"/>
        </p:nvPicPr>
        <p:blipFill rotWithShape="1">
          <a:blip r:embed="rId2" cstate="email">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rcRect/>
          <a:stretch/>
        </p:blipFill>
        <p:spPr>
          <a:xfrm>
            <a:off x="0" y="893"/>
            <a:ext cx="12188825" cy="6858000"/>
          </a:xfrm>
          <a:prstGeom prst="rect">
            <a:avLst/>
          </a:prstGeom>
        </p:spPr>
      </p:pic>
      <p:pic>
        <p:nvPicPr>
          <p:cNvPr id="3" name="Picture 2"/>
          <p:cNvPicPr>
            <a:picLocks noChangeAspect="1"/>
          </p:cNvPicPr>
          <p:nvPr userDrawn="1"/>
        </p:nvPicPr>
        <p:blipFill>
          <a:blip r:embed="rId4" cstate="email">
            <a:alphaModFix amt="90000"/>
            <a:extLst>
              <a:ext uri="{28A0092B-C50C-407E-A947-70E740481C1C}">
                <a14:useLocalDpi xmlns:a14="http://schemas.microsoft.com/office/drawing/2010/main"/>
              </a:ext>
            </a:extLst>
          </a:blip>
          <a:stretch>
            <a:fillRect/>
          </a:stretch>
        </p:blipFill>
        <p:spPr>
          <a:xfrm>
            <a:off x="3181" y="0"/>
            <a:ext cx="8273530" cy="6857999"/>
          </a:xfrm>
          <a:prstGeom prst="rect">
            <a:avLst/>
          </a:prstGeom>
        </p:spPr>
      </p:pic>
      <p:sp>
        <p:nvSpPr>
          <p:cNvPr id="14" name="Slide Number Placeholder 5"/>
          <p:cNvSpPr>
            <a:spLocks noGrp="1"/>
          </p:cNvSpPr>
          <p:nvPr userDrawn="1">
            <p:ph type="sldNum" sz="quarter" idx="4"/>
          </p:nvPr>
        </p:nvSpPr>
        <p:spPr>
          <a:xfrm>
            <a:off x="11276011" y="6556248"/>
            <a:ext cx="381661" cy="182880"/>
          </a:xfrm>
          <a:prstGeom prst="rect">
            <a:avLst/>
          </a:prstGeom>
        </p:spPr>
        <p:txBody>
          <a:bodyPr vert="horz" wrap="none" lIns="0" tIns="0" rIns="0" bIns="0" rtlCol="0" anchor="ctr" anchorCtr="0">
            <a:noAutofit/>
          </a:bodyPr>
          <a:lstStyle>
            <a:lvl1pPr algn="r">
              <a:defRPr sz="850">
                <a:solidFill>
                  <a:schemeClr val="tx1"/>
                </a:solidFill>
              </a:defRPr>
            </a:lvl1pPr>
          </a:lstStyle>
          <a:p>
            <a:fld id="{C51EAA63-D034-42AE-91FA-B13B9518C7BE}" type="slidenum">
              <a:rPr lang="en-US" smtClean="0">
                <a:solidFill>
                  <a:srgbClr val="FFFFFF"/>
                </a:solidFill>
              </a:rPr>
              <a:pPr/>
              <a:t>‹#›</a:t>
            </a:fld>
            <a:endParaRPr lang="en-US" dirty="0">
              <a:solidFill>
                <a:srgbClr val="FFFFFF"/>
              </a:solidFill>
            </a:endParaRPr>
          </a:p>
        </p:txBody>
      </p:sp>
      <p:sp>
        <p:nvSpPr>
          <p:cNvPr id="10" name="Footer Placeholder 4">
            <a:extLst>
              <a:ext uri="{FF2B5EF4-FFF2-40B4-BE49-F238E27FC236}">
                <a16:creationId xmlns:a16="http://schemas.microsoft.com/office/drawing/2014/main" id="{8785797C-B2A6-0E40-9D6D-33BB17EE7185}"/>
              </a:ext>
            </a:extLst>
          </p:cNvPr>
          <p:cNvSpPr>
            <a:spLocks noGrp="1"/>
          </p:cNvSpPr>
          <p:nvPr>
            <p:ph type="ftr" sz="quarter" idx="14"/>
          </p:nvPr>
        </p:nvSpPr>
        <p:spPr>
          <a:xfrm>
            <a:off x="3008244" y="6556248"/>
            <a:ext cx="8230252" cy="182880"/>
          </a:xfrm>
        </p:spPr>
        <p:txBody>
          <a:bodyPr/>
          <a:lstStyle>
            <a:lvl1pPr>
              <a:defRPr>
                <a:solidFill>
                  <a:schemeClr val="tx1"/>
                </a:solidFill>
              </a:defRPr>
            </a:lvl1pPr>
          </a:lstStyle>
          <a:p>
            <a:r>
              <a:rPr lang="en-US">
                <a:solidFill>
                  <a:srgbClr val="FFFFFF"/>
                </a:solidFill>
              </a:rPr>
              <a:t>Copyright © 2018, Oracle and/or its affiliates. All rights reserved.  </a:t>
            </a:r>
            <a:endParaRPr lang="en-US" dirty="0">
              <a:solidFill>
                <a:srgbClr val="FFFFFF"/>
              </a:solidFill>
            </a:endParaRPr>
          </a:p>
        </p:txBody>
      </p:sp>
      <p:sp>
        <p:nvSpPr>
          <p:cNvPr id="11" name="Title 1"/>
          <p:cNvSpPr>
            <a:spLocks noGrp="1"/>
          </p:cNvSpPr>
          <p:nvPr>
            <p:ph type="ctrTitle" hasCustomPrompt="1"/>
          </p:nvPr>
        </p:nvSpPr>
        <p:spPr>
          <a:xfrm>
            <a:off x="531815" y="1279399"/>
            <a:ext cx="5350690" cy="1470025"/>
          </a:xfrm>
        </p:spPr>
        <p:txBody>
          <a:bodyPr vert="horz" lIns="0" tIns="0" rIns="0" bIns="0" rtlCol="0" anchor="b" anchorCtr="0">
            <a:noAutofit/>
          </a:bodyPr>
          <a:lstStyle>
            <a:lvl1pPr>
              <a:defRPr sz="4400" dirty="0">
                <a:solidFill>
                  <a:schemeClr val="tx1"/>
                </a:solidFill>
              </a:defRPr>
            </a:lvl1pPr>
          </a:lstStyle>
          <a:p>
            <a:r>
              <a:rPr lang="en-US" sz="4400" dirty="0"/>
              <a:t>Cover Title Calibri 44pt Headline Case</a:t>
            </a:r>
          </a:p>
        </p:txBody>
      </p:sp>
      <p:sp>
        <p:nvSpPr>
          <p:cNvPr id="12" name="Text Placeholder 12"/>
          <p:cNvSpPr>
            <a:spLocks noGrp="1"/>
          </p:cNvSpPr>
          <p:nvPr>
            <p:ph type="body" sz="quarter" idx="13" hasCustomPrompt="1"/>
          </p:nvPr>
        </p:nvSpPr>
        <p:spPr>
          <a:xfrm>
            <a:off x="531815" y="2897009"/>
            <a:ext cx="5350690" cy="961084"/>
          </a:xfrm>
        </p:spPr>
        <p:txBody>
          <a:bodyPr>
            <a:noAutofit/>
          </a:bodyPr>
          <a:lstStyle>
            <a:lvl1pPr marL="1588" indent="0">
              <a:spcBef>
                <a:spcPts val="0"/>
              </a:spcBef>
              <a:buFontTx/>
              <a:buNone/>
              <a:defRPr sz="2399" baseline="0">
                <a:solidFill>
                  <a:schemeClr val="tx1"/>
                </a:solidFill>
              </a:defRPr>
            </a:lvl1pPr>
            <a:lvl2pPr marL="1588" indent="0">
              <a:buFontTx/>
              <a:buNone/>
              <a:defRPr sz="2399"/>
            </a:lvl2pPr>
            <a:lvl3pPr marL="1588" indent="0">
              <a:buFontTx/>
              <a:buNone/>
              <a:defRPr sz="2399"/>
            </a:lvl3pPr>
            <a:lvl4pPr marL="1588" indent="0">
              <a:buFontTx/>
              <a:buNone/>
              <a:defRPr sz="2399"/>
            </a:lvl4pPr>
            <a:lvl5pPr marL="1588" indent="0">
              <a:buFontTx/>
              <a:buNone/>
              <a:defRPr sz="2399"/>
            </a:lvl5pPr>
            <a:lvl6pPr marL="1588" indent="0">
              <a:buFontTx/>
              <a:buNone/>
              <a:defRPr sz="2399"/>
            </a:lvl6pPr>
            <a:lvl7pPr marL="1588" indent="0">
              <a:buFontTx/>
              <a:buNone/>
              <a:defRPr sz="2399"/>
            </a:lvl7pPr>
            <a:lvl8pPr marL="1588" indent="0">
              <a:buFontTx/>
              <a:buNone/>
              <a:defRPr sz="2399"/>
            </a:lvl8pPr>
            <a:lvl9pPr marL="1588" indent="0">
              <a:buFontTx/>
              <a:buNone/>
              <a:defRPr sz="2399"/>
            </a:lvl9pPr>
          </a:lstStyle>
          <a:p>
            <a:r>
              <a:rPr lang="en-US" sz="2400" dirty="0"/>
              <a:t>Subtitle Calibri Bold 24pts</a:t>
            </a:r>
            <a:br>
              <a:rPr lang="en-US" sz="2400" dirty="0"/>
            </a:br>
            <a:endParaRPr lang="en-US" dirty="0"/>
          </a:p>
        </p:txBody>
      </p:sp>
      <p:sp>
        <p:nvSpPr>
          <p:cNvPr id="17" name="Text Placeholder 12"/>
          <p:cNvSpPr>
            <a:spLocks noGrp="1"/>
          </p:cNvSpPr>
          <p:nvPr>
            <p:ph type="body" sz="quarter" idx="15" hasCustomPrompt="1"/>
          </p:nvPr>
        </p:nvSpPr>
        <p:spPr>
          <a:xfrm>
            <a:off x="531815" y="4016809"/>
            <a:ext cx="5350690" cy="1362954"/>
          </a:xfrm>
        </p:spPr>
        <p:txBody>
          <a:bodyPr>
            <a:noAutofit/>
          </a:bodyPr>
          <a:lstStyle>
            <a:lvl1pPr marL="1588" indent="0">
              <a:spcBef>
                <a:spcPts val="0"/>
              </a:spcBef>
              <a:buFontTx/>
              <a:buNone/>
              <a:defRPr sz="2400" baseline="0">
                <a:solidFill>
                  <a:schemeClr val="tx1"/>
                </a:solidFill>
              </a:defRPr>
            </a:lvl1pPr>
            <a:lvl2pPr marL="1588" indent="0">
              <a:buFontTx/>
              <a:buNone/>
              <a:defRPr sz="2399"/>
            </a:lvl2pPr>
            <a:lvl3pPr marL="1588" indent="0">
              <a:buFontTx/>
              <a:buNone/>
              <a:defRPr sz="2399"/>
            </a:lvl3pPr>
            <a:lvl4pPr marL="1588" indent="0">
              <a:buFontTx/>
              <a:buNone/>
              <a:defRPr sz="2399"/>
            </a:lvl4pPr>
            <a:lvl5pPr marL="1588" indent="0">
              <a:buFontTx/>
              <a:buNone/>
              <a:defRPr sz="2399"/>
            </a:lvl5pPr>
            <a:lvl6pPr marL="1588" indent="0">
              <a:buFontTx/>
              <a:buNone/>
              <a:defRPr sz="2399"/>
            </a:lvl6pPr>
            <a:lvl7pPr marL="1588" indent="0">
              <a:buFontTx/>
              <a:buNone/>
              <a:defRPr sz="2399"/>
            </a:lvl7pPr>
            <a:lvl8pPr marL="1588" indent="0">
              <a:buFontTx/>
              <a:buNone/>
              <a:defRPr sz="2399"/>
            </a:lvl8pPr>
            <a:lvl9pPr marL="1588" indent="0">
              <a:buFontTx/>
              <a:buNone/>
              <a:defRPr sz="2399"/>
            </a:lvl9pPr>
          </a:lstStyle>
          <a:p>
            <a:pPr>
              <a:spcBef>
                <a:spcPts val="600"/>
              </a:spcBef>
            </a:pPr>
            <a:r>
              <a:rPr lang="en-US" sz="2000" dirty="0"/>
              <a:t>Name Calibri Bold 20pts</a:t>
            </a:r>
          </a:p>
          <a:p>
            <a:pPr>
              <a:spcBef>
                <a:spcPts val="600"/>
              </a:spcBef>
            </a:pPr>
            <a:r>
              <a:rPr lang="en-US" sz="2000" dirty="0"/>
              <a:t>Title Calibri Bold 20pts</a:t>
            </a:r>
          </a:p>
          <a:p>
            <a:pPr>
              <a:spcBef>
                <a:spcPts val="600"/>
              </a:spcBef>
            </a:pPr>
            <a:r>
              <a:rPr lang="en-US" sz="2000" dirty="0"/>
              <a:t>Organization Calibri Bold 20pts</a:t>
            </a:r>
          </a:p>
          <a:p>
            <a:pPr>
              <a:spcBef>
                <a:spcPts val="600"/>
              </a:spcBef>
            </a:pPr>
            <a:r>
              <a:rPr lang="en-US" sz="2000" dirty="0"/>
              <a:t>Date Calibri Bold 20pts</a:t>
            </a:r>
          </a:p>
        </p:txBody>
      </p:sp>
      <p:pic>
        <p:nvPicPr>
          <p:cNvPr id="13" name="Picture 12" descr="Oracle logo in white on red staging background" title="Oracle red badge logo"/>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530352" y="6263640"/>
            <a:ext cx="1625138" cy="594360"/>
          </a:xfrm>
          <a:prstGeom prst="rect">
            <a:avLst/>
          </a:prstGeom>
        </p:spPr>
      </p:pic>
    </p:spTree>
    <p:extLst>
      <p:ext uri="{BB962C8B-B14F-4D97-AF65-F5344CB8AC3E}">
        <p14:creationId xmlns:p14="http://schemas.microsoft.com/office/powerpoint/2010/main" val="80717237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53_Title Page_Blue/Orange">
    <p:bg>
      <p:bgPr>
        <a:solidFill>
          <a:schemeClr val="tx1"/>
        </a:solidFill>
        <a:effectLst/>
      </p:bgPr>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78BDEC1F-37AB-3B45-BA27-C2A0167E44F6}"/>
              </a:ext>
            </a:extLst>
          </p:cNvPr>
          <p:cNvPicPr>
            <a:picLocks noChangeAspect="1"/>
          </p:cNvPicPr>
          <p:nvPr userDrawn="1"/>
        </p:nvPicPr>
        <p:blipFill rotWithShape="1">
          <a:blip r:embed="rId2" cstate="email">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rcRect b="-1"/>
          <a:stretch/>
        </p:blipFill>
        <p:spPr>
          <a:xfrm>
            <a:off x="0" y="0"/>
            <a:ext cx="12188825" cy="6858000"/>
          </a:xfrm>
          <a:prstGeom prst="rect">
            <a:avLst/>
          </a:prstGeom>
        </p:spPr>
      </p:pic>
      <p:pic>
        <p:nvPicPr>
          <p:cNvPr id="2" name="Picture 1"/>
          <p:cNvPicPr>
            <a:picLocks noChangeAspect="1"/>
          </p:cNvPicPr>
          <p:nvPr userDrawn="1"/>
        </p:nvPicPr>
        <p:blipFill>
          <a:blip r:embed="rId4" cstate="email">
            <a:alphaModFix amt="90000"/>
            <a:extLst>
              <a:ext uri="{28A0092B-C50C-407E-A947-70E740481C1C}">
                <a14:useLocalDpi xmlns:a14="http://schemas.microsoft.com/office/drawing/2010/main"/>
              </a:ext>
            </a:extLst>
          </a:blip>
          <a:stretch>
            <a:fillRect/>
          </a:stretch>
        </p:blipFill>
        <p:spPr>
          <a:xfrm>
            <a:off x="-9519" y="0"/>
            <a:ext cx="8273530" cy="6857999"/>
          </a:xfrm>
          <a:prstGeom prst="rect">
            <a:avLst/>
          </a:prstGeom>
        </p:spPr>
      </p:pic>
      <p:sp>
        <p:nvSpPr>
          <p:cNvPr id="14" name="Slide Number Placeholder 5"/>
          <p:cNvSpPr>
            <a:spLocks noGrp="1"/>
          </p:cNvSpPr>
          <p:nvPr userDrawn="1">
            <p:ph type="sldNum" sz="quarter" idx="4"/>
          </p:nvPr>
        </p:nvSpPr>
        <p:spPr>
          <a:xfrm>
            <a:off x="11276011" y="6556248"/>
            <a:ext cx="381661" cy="182880"/>
          </a:xfrm>
          <a:prstGeom prst="rect">
            <a:avLst/>
          </a:prstGeom>
        </p:spPr>
        <p:txBody>
          <a:bodyPr vert="horz" wrap="none" lIns="0" tIns="0" rIns="0" bIns="0" rtlCol="0" anchor="ctr" anchorCtr="0">
            <a:noAutofit/>
          </a:bodyPr>
          <a:lstStyle>
            <a:lvl1pPr algn="r">
              <a:defRPr sz="850">
                <a:solidFill>
                  <a:schemeClr val="tx1"/>
                </a:solidFill>
              </a:defRPr>
            </a:lvl1pPr>
          </a:lstStyle>
          <a:p>
            <a:fld id="{C51EAA63-D034-42AE-91FA-B13B9518C7BE}" type="slidenum">
              <a:rPr lang="en-US" smtClean="0">
                <a:solidFill>
                  <a:srgbClr val="FFFFFF"/>
                </a:solidFill>
              </a:rPr>
              <a:pPr/>
              <a:t>‹#›</a:t>
            </a:fld>
            <a:endParaRPr lang="en-US" dirty="0">
              <a:solidFill>
                <a:srgbClr val="FFFFFF"/>
              </a:solidFill>
            </a:endParaRPr>
          </a:p>
        </p:txBody>
      </p:sp>
      <p:sp>
        <p:nvSpPr>
          <p:cNvPr id="10" name="Footer Placeholder 4">
            <a:extLst>
              <a:ext uri="{FF2B5EF4-FFF2-40B4-BE49-F238E27FC236}">
                <a16:creationId xmlns:a16="http://schemas.microsoft.com/office/drawing/2014/main" id="{F2B8949C-763D-2540-8419-C8AE4F225ECB}"/>
              </a:ext>
            </a:extLst>
          </p:cNvPr>
          <p:cNvSpPr>
            <a:spLocks noGrp="1"/>
          </p:cNvSpPr>
          <p:nvPr>
            <p:ph type="ftr" sz="quarter" idx="14"/>
          </p:nvPr>
        </p:nvSpPr>
        <p:spPr>
          <a:xfrm>
            <a:off x="3008244" y="6556248"/>
            <a:ext cx="8230252" cy="182880"/>
          </a:xfrm>
        </p:spPr>
        <p:txBody>
          <a:bodyPr/>
          <a:lstStyle>
            <a:lvl1pPr>
              <a:defRPr>
                <a:solidFill>
                  <a:schemeClr val="tx1"/>
                </a:solidFill>
              </a:defRPr>
            </a:lvl1pPr>
          </a:lstStyle>
          <a:p>
            <a:r>
              <a:rPr lang="en-US">
                <a:solidFill>
                  <a:srgbClr val="FFFFFF"/>
                </a:solidFill>
              </a:rPr>
              <a:t>Copyright © 2018, Oracle and/or its affiliates. All rights reserved.  </a:t>
            </a:r>
            <a:endParaRPr lang="en-US" dirty="0">
              <a:solidFill>
                <a:srgbClr val="FFFFFF"/>
              </a:solidFill>
            </a:endParaRPr>
          </a:p>
        </p:txBody>
      </p:sp>
      <p:sp>
        <p:nvSpPr>
          <p:cNvPr id="9" name="Title 1"/>
          <p:cNvSpPr>
            <a:spLocks noGrp="1"/>
          </p:cNvSpPr>
          <p:nvPr>
            <p:ph type="ctrTitle" hasCustomPrompt="1"/>
          </p:nvPr>
        </p:nvSpPr>
        <p:spPr>
          <a:xfrm>
            <a:off x="531815" y="1279399"/>
            <a:ext cx="5350690" cy="1470025"/>
          </a:xfrm>
        </p:spPr>
        <p:txBody>
          <a:bodyPr vert="horz" lIns="0" tIns="0" rIns="0" bIns="0" rtlCol="0" anchor="b" anchorCtr="0">
            <a:noAutofit/>
          </a:bodyPr>
          <a:lstStyle>
            <a:lvl1pPr>
              <a:defRPr sz="4400" dirty="0">
                <a:solidFill>
                  <a:schemeClr val="tx1"/>
                </a:solidFill>
              </a:defRPr>
            </a:lvl1pPr>
          </a:lstStyle>
          <a:p>
            <a:r>
              <a:rPr lang="en-US" sz="4400" dirty="0"/>
              <a:t>Cover Title Calibri 44pt Headline Case</a:t>
            </a:r>
          </a:p>
        </p:txBody>
      </p:sp>
      <p:sp>
        <p:nvSpPr>
          <p:cNvPr id="11" name="Text Placeholder 12"/>
          <p:cNvSpPr>
            <a:spLocks noGrp="1"/>
          </p:cNvSpPr>
          <p:nvPr>
            <p:ph type="body" sz="quarter" idx="13" hasCustomPrompt="1"/>
          </p:nvPr>
        </p:nvSpPr>
        <p:spPr>
          <a:xfrm>
            <a:off x="531815" y="2897009"/>
            <a:ext cx="5350690" cy="961084"/>
          </a:xfrm>
        </p:spPr>
        <p:txBody>
          <a:bodyPr>
            <a:noAutofit/>
          </a:bodyPr>
          <a:lstStyle>
            <a:lvl1pPr marL="1588" indent="0">
              <a:spcBef>
                <a:spcPts val="0"/>
              </a:spcBef>
              <a:buFontTx/>
              <a:buNone/>
              <a:defRPr sz="2399" baseline="0">
                <a:solidFill>
                  <a:schemeClr val="tx1"/>
                </a:solidFill>
              </a:defRPr>
            </a:lvl1pPr>
            <a:lvl2pPr marL="1588" indent="0">
              <a:buFontTx/>
              <a:buNone/>
              <a:defRPr sz="2399"/>
            </a:lvl2pPr>
            <a:lvl3pPr marL="1588" indent="0">
              <a:buFontTx/>
              <a:buNone/>
              <a:defRPr sz="2399"/>
            </a:lvl3pPr>
            <a:lvl4pPr marL="1588" indent="0">
              <a:buFontTx/>
              <a:buNone/>
              <a:defRPr sz="2399"/>
            </a:lvl4pPr>
            <a:lvl5pPr marL="1588" indent="0">
              <a:buFontTx/>
              <a:buNone/>
              <a:defRPr sz="2399"/>
            </a:lvl5pPr>
            <a:lvl6pPr marL="1588" indent="0">
              <a:buFontTx/>
              <a:buNone/>
              <a:defRPr sz="2399"/>
            </a:lvl6pPr>
            <a:lvl7pPr marL="1588" indent="0">
              <a:buFontTx/>
              <a:buNone/>
              <a:defRPr sz="2399"/>
            </a:lvl7pPr>
            <a:lvl8pPr marL="1588" indent="0">
              <a:buFontTx/>
              <a:buNone/>
              <a:defRPr sz="2399"/>
            </a:lvl8pPr>
            <a:lvl9pPr marL="1588" indent="0">
              <a:buFontTx/>
              <a:buNone/>
              <a:defRPr sz="2399"/>
            </a:lvl9pPr>
          </a:lstStyle>
          <a:p>
            <a:r>
              <a:rPr lang="en-US" sz="2400" dirty="0"/>
              <a:t>Subtitle Calibri Bold 24pts</a:t>
            </a:r>
            <a:br>
              <a:rPr lang="en-US" sz="2400" dirty="0"/>
            </a:br>
            <a:endParaRPr lang="en-US" dirty="0"/>
          </a:p>
        </p:txBody>
      </p:sp>
      <p:sp>
        <p:nvSpPr>
          <p:cNvPr id="12" name="Text Placeholder 12"/>
          <p:cNvSpPr>
            <a:spLocks noGrp="1"/>
          </p:cNvSpPr>
          <p:nvPr>
            <p:ph type="body" sz="quarter" idx="15" hasCustomPrompt="1"/>
          </p:nvPr>
        </p:nvSpPr>
        <p:spPr>
          <a:xfrm>
            <a:off x="531815" y="4016809"/>
            <a:ext cx="5350690" cy="1362954"/>
          </a:xfrm>
        </p:spPr>
        <p:txBody>
          <a:bodyPr>
            <a:noAutofit/>
          </a:bodyPr>
          <a:lstStyle>
            <a:lvl1pPr marL="1588" indent="0">
              <a:spcBef>
                <a:spcPts val="0"/>
              </a:spcBef>
              <a:buFontTx/>
              <a:buNone/>
              <a:defRPr sz="2400" baseline="0">
                <a:solidFill>
                  <a:schemeClr val="tx1"/>
                </a:solidFill>
              </a:defRPr>
            </a:lvl1pPr>
            <a:lvl2pPr marL="1588" indent="0">
              <a:buFontTx/>
              <a:buNone/>
              <a:defRPr sz="2399"/>
            </a:lvl2pPr>
            <a:lvl3pPr marL="1588" indent="0">
              <a:buFontTx/>
              <a:buNone/>
              <a:defRPr sz="2399"/>
            </a:lvl3pPr>
            <a:lvl4pPr marL="1588" indent="0">
              <a:buFontTx/>
              <a:buNone/>
              <a:defRPr sz="2399"/>
            </a:lvl4pPr>
            <a:lvl5pPr marL="1588" indent="0">
              <a:buFontTx/>
              <a:buNone/>
              <a:defRPr sz="2399"/>
            </a:lvl5pPr>
            <a:lvl6pPr marL="1588" indent="0">
              <a:buFontTx/>
              <a:buNone/>
              <a:defRPr sz="2399"/>
            </a:lvl6pPr>
            <a:lvl7pPr marL="1588" indent="0">
              <a:buFontTx/>
              <a:buNone/>
              <a:defRPr sz="2399"/>
            </a:lvl7pPr>
            <a:lvl8pPr marL="1588" indent="0">
              <a:buFontTx/>
              <a:buNone/>
              <a:defRPr sz="2399"/>
            </a:lvl8pPr>
            <a:lvl9pPr marL="1588" indent="0">
              <a:buFontTx/>
              <a:buNone/>
              <a:defRPr sz="2399"/>
            </a:lvl9pPr>
          </a:lstStyle>
          <a:p>
            <a:pPr>
              <a:spcBef>
                <a:spcPts val="600"/>
              </a:spcBef>
            </a:pPr>
            <a:r>
              <a:rPr lang="en-US" sz="2000" dirty="0"/>
              <a:t>Name Calibri Bold 20pts</a:t>
            </a:r>
          </a:p>
          <a:p>
            <a:pPr>
              <a:spcBef>
                <a:spcPts val="600"/>
              </a:spcBef>
            </a:pPr>
            <a:r>
              <a:rPr lang="en-US" sz="2000" dirty="0"/>
              <a:t>Title Calibri Bold 20pts</a:t>
            </a:r>
          </a:p>
          <a:p>
            <a:pPr>
              <a:spcBef>
                <a:spcPts val="600"/>
              </a:spcBef>
            </a:pPr>
            <a:r>
              <a:rPr lang="en-US" sz="2000" dirty="0"/>
              <a:t>Organization Calibri Bold 20pts</a:t>
            </a:r>
          </a:p>
          <a:p>
            <a:pPr>
              <a:spcBef>
                <a:spcPts val="600"/>
              </a:spcBef>
            </a:pPr>
            <a:r>
              <a:rPr lang="en-US" sz="2000" dirty="0"/>
              <a:t>Date Calibri Bold 20pts</a:t>
            </a:r>
          </a:p>
        </p:txBody>
      </p:sp>
      <p:pic>
        <p:nvPicPr>
          <p:cNvPr id="13" name="Picture 12" descr="Oracle logo in white on red staging background" title="Oracle red badge logo"/>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530352" y="6263640"/>
            <a:ext cx="1625138" cy="594360"/>
          </a:xfrm>
          <a:prstGeom prst="rect">
            <a:avLst/>
          </a:prstGeom>
        </p:spPr>
      </p:pic>
    </p:spTree>
    <p:extLst>
      <p:ext uri="{BB962C8B-B14F-4D97-AF65-F5344CB8AC3E}">
        <p14:creationId xmlns:p14="http://schemas.microsoft.com/office/powerpoint/2010/main" val="25950603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20_SectionDivider_Red/Blue">
    <p:bg>
      <p:bgPr>
        <a:solidFill>
          <a:schemeClr val="tx1"/>
        </a:solidFill>
        <a:effectLst/>
      </p:bgPr>
    </p:bg>
    <p:spTree>
      <p:nvGrpSpPr>
        <p:cNvPr id="1" name=""/>
        <p:cNvGrpSpPr/>
        <p:nvPr/>
      </p:nvGrpSpPr>
      <p:grpSpPr>
        <a:xfrm>
          <a:off x="0" y="0"/>
          <a:ext cx="0" cy="0"/>
          <a:chOff x="0" y="0"/>
          <a:chExt cx="0" cy="0"/>
        </a:xfrm>
      </p:grpSpPr>
      <p:pic>
        <p:nvPicPr>
          <p:cNvPr id="15" name="background">
            <a:extLst>
              <a:ext uri="{FF2B5EF4-FFF2-40B4-BE49-F238E27FC236}">
                <a16:creationId xmlns:a16="http://schemas.microsoft.com/office/drawing/2014/main" id="{5D98A5BD-C6C2-AA4B-A390-619F48AD9A45}"/>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bwMode="gray">
          <a:xfrm>
            <a:off x="0" y="0"/>
            <a:ext cx="12188824" cy="6858000"/>
          </a:xfrm>
          <a:prstGeom prst="rect">
            <a:avLst/>
          </a:prstGeom>
        </p:spPr>
      </p:pic>
      <p:pic>
        <p:nvPicPr>
          <p:cNvPr id="18" name="Picture 17">
            <a:extLst>
              <a:ext uri="{FF2B5EF4-FFF2-40B4-BE49-F238E27FC236}">
                <a16:creationId xmlns:a16="http://schemas.microsoft.com/office/drawing/2014/main" id="{74F25652-0E10-9745-818E-F9813D7AF9EC}"/>
              </a:ext>
            </a:extLst>
          </p:cNvPr>
          <p:cNvPicPr>
            <a:picLocks noChangeAspect="1"/>
          </p:cNvPicPr>
          <p:nvPr userDrawn="1"/>
        </p:nvPicPr>
        <p:blipFill>
          <a:blip r:embed="rId3" cstate="email">
            <a:alphaModFix amt="98000"/>
            <a:extLst>
              <a:ext uri="{28A0092B-C50C-407E-A947-70E740481C1C}">
                <a14:useLocalDpi xmlns:a14="http://schemas.microsoft.com/office/drawing/2010/main"/>
              </a:ext>
            </a:extLst>
          </a:blip>
          <a:stretch>
            <a:fillRect/>
          </a:stretch>
        </p:blipFill>
        <p:spPr bwMode="gray">
          <a:xfrm flipV="1">
            <a:off x="-10474" y="-1"/>
            <a:ext cx="9717024" cy="6858000"/>
          </a:xfrm>
          <a:prstGeom prst="rect">
            <a:avLst/>
          </a:prstGeom>
        </p:spPr>
      </p:pic>
      <p:sp>
        <p:nvSpPr>
          <p:cNvPr id="14" name="Slide Number Placeholder 5"/>
          <p:cNvSpPr>
            <a:spLocks noGrp="1"/>
          </p:cNvSpPr>
          <p:nvPr userDrawn="1">
            <p:ph type="sldNum" sz="quarter" idx="4"/>
          </p:nvPr>
        </p:nvSpPr>
        <p:spPr bwMode="gray">
          <a:xfrm>
            <a:off x="11276011" y="6556248"/>
            <a:ext cx="381661" cy="182880"/>
          </a:xfrm>
          <a:prstGeom prst="rect">
            <a:avLst/>
          </a:prstGeom>
        </p:spPr>
        <p:txBody>
          <a:bodyPr vert="horz" wrap="none" lIns="0" tIns="0" rIns="0" bIns="0" rtlCol="0" anchor="ctr" anchorCtr="0">
            <a:noAutofit/>
          </a:bodyPr>
          <a:lstStyle>
            <a:lvl1pPr algn="r">
              <a:defRPr sz="850">
                <a:solidFill>
                  <a:schemeClr val="tx1"/>
                </a:solidFill>
              </a:defRPr>
            </a:lvl1pPr>
          </a:lstStyle>
          <a:p>
            <a:fld id="{C51EAA63-D034-42AE-91FA-B13B9518C7BE}" type="slidenum">
              <a:rPr lang="en-US" smtClean="0">
                <a:solidFill>
                  <a:srgbClr val="FFFFFF"/>
                </a:solidFill>
              </a:rPr>
              <a:pPr/>
              <a:t>‹#›</a:t>
            </a:fld>
            <a:endParaRPr lang="en-US" dirty="0">
              <a:solidFill>
                <a:srgbClr val="FFFFFF"/>
              </a:solidFill>
            </a:endParaRPr>
          </a:p>
        </p:txBody>
      </p:sp>
      <p:sp>
        <p:nvSpPr>
          <p:cNvPr id="10" name="Footer Placeholder 4">
            <a:extLst>
              <a:ext uri="{FF2B5EF4-FFF2-40B4-BE49-F238E27FC236}">
                <a16:creationId xmlns:a16="http://schemas.microsoft.com/office/drawing/2014/main" id="{EB9D780C-B9A6-A24F-90B1-8A5AF71E73F8}"/>
              </a:ext>
            </a:extLst>
          </p:cNvPr>
          <p:cNvSpPr>
            <a:spLocks noGrp="1"/>
          </p:cNvSpPr>
          <p:nvPr>
            <p:ph type="ftr" sz="quarter" idx="14"/>
          </p:nvPr>
        </p:nvSpPr>
        <p:spPr bwMode="gray">
          <a:xfrm>
            <a:off x="3008244" y="6556248"/>
            <a:ext cx="8230252" cy="182880"/>
          </a:xfrm>
        </p:spPr>
        <p:txBody>
          <a:bodyPr/>
          <a:lstStyle>
            <a:lvl1pPr>
              <a:defRPr>
                <a:solidFill>
                  <a:schemeClr val="tx1"/>
                </a:solidFill>
              </a:defRPr>
            </a:lvl1pPr>
          </a:lstStyle>
          <a:p>
            <a:r>
              <a:rPr lang="en-US">
                <a:solidFill>
                  <a:srgbClr val="FFFFFF"/>
                </a:solidFill>
              </a:rPr>
              <a:t>Copyright © 2018, Oracle and/or its affiliates. All rights reserved.  </a:t>
            </a:r>
            <a:endParaRPr lang="en-US" dirty="0">
              <a:solidFill>
                <a:srgbClr val="FFFFFF"/>
              </a:solidFill>
            </a:endParaRPr>
          </a:p>
        </p:txBody>
      </p:sp>
      <p:sp>
        <p:nvSpPr>
          <p:cNvPr id="12" name="Title 1"/>
          <p:cNvSpPr>
            <a:spLocks noGrp="1"/>
          </p:cNvSpPr>
          <p:nvPr>
            <p:ph type="ctrTitle" hasCustomPrompt="1"/>
          </p:nvPr>
        </p:nvSpPr>
        <p:spPr bwMode="gray">
          <a:xfrm>
            <a:off x="531815" y="3260178"/>
            <a:ext cx="5350690" cy="1470025"/>
          </a:xfrm>
        </p:spPr>
        <p:txBody>
          <a:bodyPr vert="horz" lIns="0" tIns="0" rIns="0" bIns="0" rtlCol="0" anchor="b" anchorCtr="0">
            <a:noAutofit/>
          </a:bodyPr>
          <a:lstStyle>
            <a:lvl1pPr>
              <a:defRPr sz="4400" dirty="0">
                <a:solidFill>
                  <a:schemeClr val="tx1"/>
                </a:solidFill>
              </a:defRPr>
            </a:lvl1pPr>
          </a:lstStyle>
          <a:p>
            <a:r>
              <a:rPr lang="en-US" sz="4400" dirty="0"/>
              <a:t>Cover Title Calibri </a:t>
            </a:r>
            <a:br>
              <a:rPr lang="en-US" sz="4400" dirty="0"/>
            </a:br>
            <a:r>
              <a:rPr lang="en-US" sz="4400" dirty="0"/>
              <a:t>44pt Headline Case</a:t>
            </a:r>
          </a:p>
        </p:txBody>
      </p:sp>
      <p:sp>
        <p:nvSpPr>
          <p:cNvPr id="13" name="Text Placeholder 12"/>
          <p:cNvSpPr>
            <a:spLocks noGrp="1"/>
          </p:cNvSpPr>
          <p:nvPr>
            <p:ph type="body" sz="quarter" idx="13" hasCustomPrompt="1"/>
          </p:nvPr>
        </p:nvSpPr>
        <p:spPr bwMode="gray">
          <a:xfrm>
            <a:off x="531815" y="4877788"/>
            <a:ext cx="5350690" cy="961084"/>
          </a:xfrm>
        </p:spPr>
        <p:txBody>
          <a:bodyPr>
            <a:noAutofit/>
          </a:bodyPr>
          <a:lstStyle>
            <a:lvl1pPr marL="1588" indent="0">
              <a:spcBef>
                <a:spcPts val="0"/>
              </a:spcBef>
              <a:buFontTx/>
              <a:buNone/>
              <a:defRPr sz="2399" baseline="0">
                <a:solidFill>
                  <a:schemeClr val="tx1"/>
                </a:solidFill>
              </a:defRPr>
            </a:lvl1pPr>
            <a:lvl2pPr marL="1588" indent="0">
              <a:buFontTx/>
              <a:buNone/>
              <a:defRPr sz="2399"/>
            </a:lvl2pPr>
            <a:lvl3pPr marL="1588" indent="0">
              <a:buFontTx/>
              <a:buNone/>
              <a:defRPr sz="2399"/>
            </a:lvl3pPr>
            <a:lvl4pPr marL="1588" indent="0">
              <a:buFontTx/>
              <a:buNone/>
              <a:defRPr sz="2399"/>
            </a:lvl4pPr>
            <a:lvl5pPr marL="1588" indent="0">
              <a:buFontTx/>
              <a:buNone/>
              <a:defRPr sz="2399"/>
            </a:lvl5pPr>
            <a:lvl6pPr marL="1588" indent="0">
              <a:buFontTx/>
              <a:buNone/>
              <a:defRPr sz="2399"/>
            </a:lvl6pPr>
            <a:lvl7pPr marL="1588" indent="0">
              <a:buFontTx/>
              <a:buNone/>
              <a:defRPr sz="2399"/>
            </a:lvl7pPr>
            <a:lvl8pPr marL="1588" indent="0">
              <a:buFontTx/>
              <a:buNone/>
              <a:defRPr sz="2399"/>
            </a:lvl8pPr>
            <a:lvl9pPr marL="1588" indent="0">
              <a:buFontTx/>
              <a:buNone/>
              <a:defRPr sz="2399"/>
            </a:lvl9pPr>
          </a:lstStyle>
          <a:p>
            <a:r>
              <a:rPr lang="en-US" sz="2400" dirty="0"/>
              <a:t>Subtitle Calibri Bold 24pts</a:t>
            </a:r>
            <a:br>
              <a:rPr lang="en-US" sz="2400" dirty="0"/>
            </a:br>
            <a:endParaRPr lang="en-US" dirty="0"/>
          </a:p>
        </p:txBody>
      </p:sp>
      <p:sp>
        <p:nvSpPr>
          <p:cNvPr id="16" name="Text Placeholder 12"/>
          <p:cNvSpPr>
            <a:spLocks noGrp="1"/>
          </p:cNvSpPr>
          <p:nvPr>
            <p:ph type="body" sz="quarter" idx="15" hasCustomPrompt="1"/>
          </p:nvPr>
        </p:nvSpPr>
        <p:spPr bwMode="gray">
          <a:xfrm>
            <a:off x="531815" y="1752276"/>
            <a:ext cx="5350690" cy="1362954"/>
          </a:xfrm>
        </p:spPr>
        <p:txBody>
          <a:bodyPr>
            <a:noAutofit/>
          </a:bodyPr>
          <a:lstStyle>
            <a:lvl1pPr marL="1588" indent="0">
              <a:spcBef>
                <a:spcPts val="0"/>
              </a:spcBef>
              <a:buFontTx/>
              <a:buNone/>
              <a:defRPr sz="2400" baseline="0">
                <a:solidFill>
                  <a:schemeClr val="tx1"/>
                </a:solidFill>
              </a:defRPr>
            </a:lvl1pPr>
            <a:lvl2pPr marL="1588" indent="0">
              <a:buFontTx/>
              <a:buNone/>
              <a:defRPr sz="2399"/>
            </a:lvl2pPr>
            <a:lvl3pPr marL="1588" indent="0">
              <a:buFontTx/>
              <a:buNone/>
              <a:defRPr sz="2399"/>
            </a:lvl3pPr>
            <a:lvl4pPr marL="1588" indent="0">
              <a:buFontTx/>
              <a:buNone/>
              <a:defRPr sz="2399"/>
            </a:lvl4pPr>
            <a:lvl5pPr marL="1588" indent="0">
              <a:buFontTx/>
              <a:buNone/>
              <a:defRPr sz="2399"/>
            </a:lvl5pPr>
            <a:lvl6pPr marL="1588" indent="0">
              <a:buFontTx/>
              <a:buNone/>
              <a:defRPr sz="2399"/>
            </a:lvl6pPr>
            <a:lvl7pPr marL="1588" indent="0">
              <a:buFontTx/>
              <a:buNone/>
              <a:defRPr sz="2399"/>
            </a:lvl7pPr>
            <a:lvl8pPr marL="1588" indent="0">
              <a:buFontTx/>
              <a:buNone/>
              <a:defRPr sz="2399"/>
            </a:lvl8pPr>
            <a:lvl9pPr marL="1588" indent="0">
              <a:buFontTx/>
              <a:buNone/>
              <a:defRPr sz="2399"/>
            </a:lvl9pPr>
          </a:lstStyle>
          <a:p>
            <a:pPr>
              <a:spcBef>
                <a:spcPts val="600"/>
              </a:spcBef>
            </a:pPr>
            <a:r>
              <a:rPr lang="en-US" sz="2000" dirty="0"/>
              <a:t>Name Calibri Bold 20pts</a:t>
            </a:r>
          </a:p>
          <a:p>
            <a:pPr>
              <a:spcBef>
                <a:spcPts val="600"/>
              </a:spcBef>
            </a:pPr>
            <a:r>
              <a:rPr lang="en-US" sz="2000" dirty="0"/>
              <a:t>Title Calibri Bold 20pts</a:t>
            </a:r>
          </a:p>
          <a:p>
            <a:pPr>
              <a:spcBef>
                <a:spcPts val="600"/>
              </a:spcBef>
            </a:pPr>
            <a:r>
              <a:rPr lang="en-US" sz="2000" dirty="0"/>
              <a:t>Organization Calibri Bold 20pts</a:t>
            </a:r>
          </a:p>
          <a:p>
            <a:pPr>
              <a:spcBef>
                <a:spcPts val="600"/>
              </a:spcBef>
            </a:pPr>
            <a:r>
              <a:rPr lang="en-US" sz="2000" dirty="0"/>
              <a:t>Date Calibri Bold 20pts</a:t>
            </a:r>
          </a:p>
        </p:txBody>
      </p:sp>
      <p:pic>
        <p:nvPicPr>
          <p:cNvPr id="17" name="Picture 16" descr="Oracle logo in white on red staging background" title="Oracle red badge logo"/>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530352" y="6263640"/>
            <a:ext cx="1625138" cy="594360"/>
          </a:xfrm>
          <a:prstGeom prst="rect">
            <a:avLst/>
          </a:prstGeom>
        </p:spPr>
      </p:pic>
    </p:spTree>
    <p:extLst>
      <p:ext uri="{BB962C8B-B14F-4D97-AF65-F5344CB8AC3E}">
        <p14:creationId xmlns:p14="http://schemas.microsoft.com/office/powerpoint/2010/main" val="42093716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21_SectionDivider_Red/Blue">
    <p:bg>
      <p:bgPr>
        <a:solidFill>
          <a:schemeClr val="tx1"/>
        </a:solidFill>
        <a:effectLst/>
      </p:bgPr>
    </p:bg>
    <p:spTree>
      <p:nvGrpSpPr>
        <p:cNvPr id="1" name=""/>
        <p:cNvGrpSpPr/>
        <p:nvPr/>
      </p:nvGrpSpPr>
      <p:grpSpPr>
        <a:xfrm>
          <a:off x="0" y="0"/>
          <a:ext cx="0" cy="0"/>
          <a:chOff x="0" y="0"/>
          <a:chExt cx="0" cy="0"/>
        </a:xfrm>
      </p:grpSpPr>
      <p:pic>
        <p:nvPicPr>
          <p:cNvPr id="15" name="background">
            <a:extLst>
              <a:ext uri="{FF2B5EF4-FFF2-40B4-BE49-F238E27FC236}">
                <a16:creationId xmlns:a16="http://schemas.microsoft.com/office/drawing/2014/main" id="{5D98A5BD-C6C2-AA4B-A390-619F48AD9A45}"/>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88824" cy="6858000"/>
          </a:xfrm>
          <a:prstGeom prst="rect">
            <a:avLst/>
          </a:prstGeom>
        </p:spPr>
      </p:pic>
      <p:pic>
        <p:nvPicPr>
          <p:cNvPr id="18" name="Picture 17">
            <a:extLst>
              <a:ext uri="{FF2B5EF4-FFF2-40B4-BE49-F238E27FC236}">
                <a16:creationId xmlns:a16="http://schemas.microsoft.com/office/drawing/2014/main" id="{57D9D0AD-7541-6C4B-BF45-44E1315D7F87}"/>
              </a:ext>
            </a:extLst>
          </p:cNvPr>
          <p:cNvPicPr>
            <a:picLocks noChangeAspect="1"/>
          </p:cNvPicPr>
          <p:nvPr userDrawn="1"/>
        </p:nvPicPr>
        <p:blipFill>
          <a:blip r:embed="rId3" cstate="email">
            <a:alphaModFix amt="95000"/>
            <a:extLst>
              <a:ext uri="{28A0092B-C50C-407E-A947-70E740481C1C}">
                <a14:useLocalDpi xmlns:a14="http://schemas.microsoft.com/office/drawing/2010/main"/>
              </a:ext>
            </a:extLst>
          </a:blip>
          <a:stretch>
            <a:fillRect/>
          </a:stretch>
        </p:blipFill>
        <p:spPr>
          <a:xfrm flipV="1">
            <a:off x="-9519" y="0"/>
            <a:ext cx="8273530" cy="6857999"/>
          </a:xfrm>
          <a:prstGeom prst="rect">
            <a:avLst/>
          </a:prstGeom>
        </p:spPr>
      </p:pic>
      <p:sp>
        <p:nvSpPr>
          <p:cNvPr id="14" name="Slide Number Placeholder 5"/>
          <p:cNvSpPr>
            <a:spLocks noGrp="1"/>
          </p:cNvSpPr>
          <p:nvPr userDrawn="1">
            <p:ph type="sldNum" sz="quarter" idx="4"/>
          </p:nvPr>
        </p:nvSpPr>
        <p:spPr>
          <a:xfrm>
            <a:off x="11276011" y="6556248"/>
            <a:ext cx="381661" cy="182880"/>
          </a:xfrm>
          <a:prstGeom prst="rect">
            <a:avLst/>
          </a:prstGeom>
        </p:spPr>
        <p:txBody>
          <a:bodyPr vert="horz" wrap="none" lIns="0" tIns="0" rIns="0" bIns="0" rtlCol="0" anchor="ctr" anchorCtr="0">
            <a:noAutofit/>
          </a:bodyPr>
          <a:lstStyle>
            <a:lvl1pPr algn="r">
              <a:defRPr sz="850">
                <a:solidFill>
                  <a:schemeClr val="tx1"/>
                </a:solidFill>
              </a:defRPr>
            </a:lvl1pPr>
          </a:lstStyle>
          <a:p>
            <a:fld id="{C51EAA63-D034-42AE-91FA-B13B9518C7BE}" type="slidenum">
              <a:rPr lang="en-US" smtClean="0">
                <a:solidFill>
                  <a:srgbClr val="FFFFFF"/>
                </a:solidFill>
              </a:rPr>
              <a:pPr/>
              <a:t>‹#›</a:t>
            </a:fld>
            <a:endParaRPr lang="en-US" dirty="0">
              <a:solidFill>
                <a:srgbClr val="FFFFFF"/>
              </a:solidFill>
            </a:endParaRPr>
          </a:p>
        </p:txBody>
      </p:sp>
      <p:sp>
        <p:nvSpPr>
          <p:cNvPr id="10" name="Footer Placeholder 4">
            <a:extLst>
              <a:ext uri="{FF2B5EF4-FFF2-40B4-BE49-F238E27FC236}">
                <a16:creationId xmlns:a16="http://schemas.microsoft.com/office/drawing/2014/main" id="{EB9D780C-B9A6-A24F-90B1-8A5AF71E73F8}"/>
              </a:ext>
            </a:extLst>
          </p:cNvPr>
          <p:cNvSpPr>
            <a:spLocks noGrp="1"/>
          </p:cNvSpPr>
          <p:nvPr>
            <p:ph type="ftr" sz="quarter" idx="14"/>
          </p:nvPr>
        </p:nvSpPr>
        <p:spPr>
          <a:xfrm>
            <a:off x="3008244" y="6556248"/>
            <a:ext cx="8230252" cy="182880"/>
          </a:xfrm>
        </p:spPr>
        <p:txBody>
          <a:bodyPr/>
          <a:lstStyle>
            <a:lvl1pPr>
              <a:defRPr>
                <a:solidFill>
                  <a:schemeClr val="tx1"/>
                </a:solidFill>
              </a:defRPr>
            </a:lvl1pPr>
          </a:lstStyle>
          <a:p>
            <a:r>
              <a:rPr lang="en-US">
                <a:solidFill>
                  <a:srgbClr val="FFFFFF"/>
                </a:solidFill>
              </a:rPr>
              <a:t>Copyright © 2018, Oracle and/or its affiliates. All rights reserved.  </a:t>
            </a:r>
            <a:endParaRPr lang="en-US" dirty="0">
              <a:solidFill>
                <a:srgbClr val="FFFFFF"/>
              </a:solidFill>
            </a:endParaRPr>
          </a:p>
        </p:txBody>
      </p:sp>
      <p:pic>
        <p:nvPicPr>
          <p:cNvPr id="11" name="Picture 10">
            <a:extLst>
              <a:ext uri="{FF2B5EF4-FFF2-40B4-BE49-F238E27FC236}">
                <a16:creationId xmlns:a16="http://schemas.microsoft.com/office/drawing/2014/main" id="{1AE2F38E-862A-EE42-98F3-68C752BDF1D8}"/>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533401" y="6261100"/>
            <a:ext cx="1745888" cy="596900"/>
          </a:xfrm>
          <a:prstGeom prst="rect">
            <a:avLst/>
          </a:prstGeom>
        </p:spPr>
      </p:pic>
      <p:sp>
        <p:nvSpPr>
          <p:cNvPr id="12" name="Title 1"/>
          <p:cNvSpPr>
            <a:spLocks noGrp="1"/>
          </p:cNvSpPr>
          <p:nvPr>
            <p:ph type="ctrTitle" hasCustomPrompt="1"/>
          </p:nvPr>
        </p:nvSpPr>
        <p:spPr>
          <a:xfrm>
            <a:off x="531815" y="3260178"/>
            <a:ext cx="5350690" cy="1470025"/>
          </a:xfrm>
        </p:spPr>
        <p:txBody>
          <a:bodyPr vert="horz" lIns="0" tIns="0" rIns="0" bIns="0" rtlCol="0" anchor="b" anchorCtr="0">
            <a:noAutofit/>
          </a:bodyPr>
          <a:lstStyle>
            <a:lvl1pPr>
              <a:defRPr sz="4400" dirty="0">
                <a:solidFill>
                  <a:schemeClr val="tx1"/>
                </a:solidFill>
              </a:defRPr>
            </a:lvl1pPr>
          </a:lstStyle>
          <a:p>
            <a:r>
              <a:rPr lang="en-US" sz="4400" dirty="0"/>
              <a:t>Cover Title Calibri </a:t>
            </a:r>
            <a:br>
              <a:rPr lang="en-US" sz="4400" dirty="0"/>
            </a:br>
            <a:r>
              <a:rPr lang="en-US" sz="4400" dirty="0"/>
              <a:t>44pt Headline Case</a:t>
            </a:r>
          </a:p>
        </p:txBody>
      </p:sp>
      <p:sp>
        <p:nvSpPr>
          <p:cNvPr id="13" name="Text Placeholder 12"/>
          <p:cNvSpPr>
            <a:spLocks noGrp="1"/>
          </p:cNvSpPr>
          <p:nvPr>
            <p:ph type="body" sz="quarter" idx="13" hasCustomPrompt="1"/>
          </p:nvPr>
        </p:nvSpPr>
        <p:spPr>
          <a:xfrm>
            <a:off x="531815" y="4877788"/>
            <a:ext cx="5350690" cy="961084"/>
          </a:xfrm>
        </p:spPr>
        <p:txBody>
          <a:bodyPr>
            <a:noAutofit/>
          </a:bodyPr>
          <a:lstStyle>
            <a:lvl1pPr marL="1588" indent="0">
              <a:spcBef>
                <a:spcPts val="0"/>
              </a:spcBef>
              <a:buFontTx/>
              <a:buNone/>
              <a:defRPr sz="2399" baseline="0">
                <a:solidFill>
                  <a:schemeClr val="tx1"/>
                </a:solidFill>
              </a:defRPr>
            </a:lvl1pPr>
            <a:lvl2pPr marL="1588" indent="0">
              <a:buFontTx/>
              <a:buNone/>
              <a:defRPr sz="2399"/>
            </a:lvl2pPr>
            <a:lvl3pPr marL="1588" indent="0">
              <a:buFontTx/>
              <a:buNone/>
              <a:defRPr sz="2399"/>
            </a:lvl3pPr>
            <a:lvl4pPr marL="1588" indent="0">
              <a:buFontTx/>
              <a:buNone/>
              <a:defRPr sz="2399"/>
            </a:lvl4pPr>
            <a:lvl5pPr marL="1588" indent="0">
              <a:buFontTx/>
              <a:buNone/>
              <a:defRPr sz="2399"/>
            </a:lvl5pPr>
            <a:lvl6pPr marL="1588" indent="0">
              <a:buFontTx/>
              <a:buNone/>
              <a:defRPr sz="2399"/>
            </a:lvl6pPr>
            <a:lvl7pPr marL="1588" indent="0">
              <a:buFontTx/>
              <a:buNone/>
              <a:defRPr sz="2399"/>
            </a:lvl7pPr>
            <a:lvl8pPr marL="1588" indent="0">
              <a:buFontTx/>
              <a:buNone/>
              <a:defRPr sz="2399"/>
            </a:lvl8pPr>
            <a:lvl9pPr marL="1588" indent="0">
              <a:buFontTx/>
              <a:buNone/>
              <a:defRPr sz="2399"/>
            </a:lvl9pPr>
          </a:lstStyle>
          <a:p>
            <a:r>
              <a:rPr lang="en-US" sz="2400" dirty="0"/>
              <a:t>Subtitle Calibri Bold 24pts</a:t>
            </a:r>
            <a:br>
              <a:rPr lang="en-US" sz="2400" dirty="0"/>
            </a:br>
            <a:endParaRPr lang="en-US" dirty="0"/>
          </a:p>
        </p:txBody>
      </p:sp>
      <p:sp>
        <p:nvSpPr>
          <p:cNvPr id="16" name="Text Placeholder 12"/>
          <p:cNvSpPr>
            <a:spLocks noGrp="1"/>
          </p:cNvSpPr>
          <p:nvPr>
            <p:ph type="body" sz="quarter" idx="15" hasCustomPrompt="1"/>
          </p:nvPr>
        </p:nvSpPr>
        <p:spPr>
          <a:xfrm>
            <a:off x="531815" y="1752276"/>
            <a:ext cx="5350690" cy="1362954"/>
          </a:xfrm>
        </p:spPr>
        <p:txBody>
          <a:bodyPr>
            <a:noAutofit/>
          </a:bodyPr>
          <a:lstStyle>
            <a:lvl1pPr marL="1588" indent="0">
              <a:spcBef>
                <a:spcPts val="0"/>
              </a:spcBef>
              <a:buFontTx/>
              <a:buNone/>
              <a:defRPr sz="2400" baseline="0">
                <a:solidFill>
                  <a:schemeClr val="tx1"/>
                </a:solidFill>
              </a:defRPr>
            </a:lvl1pPr>
            <a:lvl2pPr marL="1588" indent="0">
              <a:buFontTx/>
              <a:buNone/>
              <a:defRPr sz="2399"/>
            </a:lvl2pPr>
            <a:lvl3pPr marL="1588" indent="0">
              <a:buFontTx/>
              <a:buNone/>
              <a:defRPr sz="2399"/>
            </a:lvl3pPr>
            <a:lvl4pPr marL="1588" indent="0">
              <a:buFontTx/>
              <a:buNone/>
              <a:defRPr sz="2399"/>
            </a:lvl4pPr>
            <a:lvl5pPr marL="1588" indent="0">
              <a:buFontTx/>
              <a:buNone/>
              <a:defRPr sz="2399"/>
            </a:lvl5pPr>
            <a:lvl6pPr marL="1588" indent="0">
              <a:buFontTx/>
              <a:buNone/>
              <a:defRPr sz="2399"/>
            </a:lvl6pPr>
            <a:lvl7pPr marL="1588" indent="0">
              <a:buFontTx/>
              <a:buNone/>
              <a:defRPr sz="2399"/>
            </a:lvl7pPr>
            <a:lvl8pPr marL="1588" indent="0">
              <a:buFontTx/>
              <a:buNone/>
              <a:defRPr sz="2399"/>
            </a:lvl8pPr>
            <a:lvl9pPr marL="1588" indent="0">
              <a:buFontTx/>
              <a:buNone/>
              <a:defRPr sz="2399"/>
            </a:lvl9pPr>
          </a:lstStyle>
          <a:p>
            <a:pPr>
              <a:spcBef>
                <a:spcPts val="600"/>
              </a:spcBef>
            </a:pPr>
            <a:r>
              <a:rPr lang="en-US" sz="2000" dirty="0"/>
              <a:t>Name Calibri Bold 20pts</a:t>
            </a:r>
          </a:p>
          <a:p>
            <a:pPr>
              <a:spcBef>
                <a:spcPts val="600"/>
              </a:spcBef>
            </a:pPr>
            <a:r>
              <a:rPr lang="en-US" sz="2000" dirty="0"/>
              <a:t>Title Calibri Bold 20pts</a:t>
            </a:r>
          </a:p>
          <a:p>
            <a:pPr>
              <a:spcBef>
                <a:spcPts val="600"/>
              </a:spcBef>
            </a:pPr>
            <a:r>
              <a:rPr lang="en-US" sz="2000" dirty="0"/>
              <a:t>Organization Calibri Bold 20pts</a:t>
            </a:r>
          </a:p>
          <a:p>
            <a:pPr>
              <a:spcBef>
                <a:spcPts val="600"/>
              </a:spcBef>
            </a:pPr>
            <a:r>
              <a:rPr lang="en-US" sz="2000" dirty="0"/>
              <a:t>Date Calibri Bold 20pts</a:t>
            </a:r>
          </a:p>
        </p:txBody>
      </p:sp>
    </p:spTree>
    <p:extLst>
      <p:ext uri="{BB962C8B-B14F-4D97-AF65-F5344CB8AC3E}">
        <p14:creationId xmlns:p14="http://schemas.microsoft.com/office/powerpoint/2010/main" val="192077506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22_SectionDivider_Red/Blue">
    <p:bg>
      <p:bgPr>
        <a:solidFill>
          <a:schemeClr val="tx1"/>
        </a:solidFill>
        <a:effectLst/>
      </p:bgPr>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0923495F-F2EF-D242-BBAF-DCC6355808C4}"/>
              </a:ext>
            </a:extLst>
          </p:cNvPr>
          <p:cNvPicPr>
            <a:picLocks noChangeAspect="1"/>
          </p:cNvPicPr>
          <p:nvPr userDrawn="1"/>
        </p:nvPicPr>
        <p:blipFill rotWithShape="1">
          <a:blip r:embed="rId2" cstate="email">
            <a:extLst>
              <a:ext uri="{BEBA8EAE-BF5A-486C-A8C5-ECC9F3942E4B}">
                <a14:imgProps xmlns:a14="http://schemas.microsoft.com/office/drawing/2010/main">
                  <a14:imgLayer r:embed="rId3">
                    <a14:imgEffect>
                      <a14:brightnessContrast bright="-10000"/>
                    </a14:imgEffect>
                  </a14:imgLayer>
                </a14:imgProps>
              </a:ext>
              <a:ext uri="{28A0092B-C50C-407E-A947-70E740481C1C}">
                <a14:useLocalDpi xmlns:a14="http://schemas.microsoft.com/office/drawing/2010/main"/>
              </a:ext>
            </a:extLst>
          </a:blip>
          <a:srcRect/>
          <a:stretch/>
        </p:blipFill>
        <p:spPr>
          <a:xfrm flipH="1">
            <a:off x="0" y="0"/>
            <a:ext cx="12188823" cy="6858000"/>
          </a:xfrm>
          <a:prstGeom prst="rect">
            <a:avLst/>
          </a:prstGeom>
        </p:spPr>
      </p:pic>
      <p:pic>
        <p:nvPicPr>
          <p:cNvPr id="16" name="Picture 15">
            <a:extLst>
              <a:ext uri="{FF2B5EF4-FFF2-40B4-BE49-F238E27FC236}">
                <a16:creationId xmlns:a16="http://schemas.microsoft.com/office/drawing/2014/main" id="{1C095E63-0FA2-BB4D-BC15-1C6E925BF558}"/>
              </a:ext>
            </a:extLst>
          </p:cNvPr>
          <p:cNvPicPr>
            <a:picLocks noChangeAspect="1"/>
          </p:cNvPicPr>
          <p:nvPr userDrawn="1"/>
        </p:nvPicPr>
        <p:blipFill>
          <a:blip r:embed="rId4" cstate="email">
            <a:alphaModFix amt="90000"/>
            <a:extLst>
              <a:ext uri="{28A0092B-C50C-407E-A947-70E740481C1C}">
                <a14:useLocalDpi xmlns:a14="http://schemas.microsoft.com/office/drawing/2010/main"/>
              </a:ext>
            </a:extLst>
          </a:blip>
          <a:stretch>
            <a:fillRect/>
          </a:stretch>
        </p:blipFill>
        <p:spPr>
          <a:xfrm flipV="1">
            <a:off x="-9519" y="0"/>
            <a:ext cx="8273529" cy="6857999"/>
          </a:xfrm>
          <a:prstGeom prst="rect">
            <a:avLst/>
          </a:prstGeom>
        </p:spPr>
      </p:pic>
      <p:sp>
        <p:nvSpPr>
          <p:cNvPr id="14" name="Slide Number Placeholder 5"/>
          <p:cNvSpPr>
            <a:spLocks noGrp="1"/>
          </p:cNvSpPr>
          <p:nvPr userDrawn="1">
            <p:ph type="sldNum" sz="quarter" idx="4"/>
          </p:nvPr>
        </p:nvSpPr>
        <p:spPr>
          <a:xfrm>
            <a:off x="11276011" y="6556248"/>
            <a:ext cx="381661" cy="182880"/>
          </a:xfrm>
          <a:prstGeom prst="rect">
            <a:avLst/>
          </a:prstGeom>
        </p:spPr>
        <p:txBody>
          <a:bodyPr vert="horz" wrap="none" lIns="0" tIns="0" rIns="0" bIns="0" rtlCol="0" anchor="ctr" anchorCtr="0">
            <a:noAutofit/>
          </a:bodyPr>
          <a:lstStyle>
            <a:lvl1pPr algn="r">
              <a:defRPr sz="850">
                <a:solidFill>
                  <a:schemeClr val="tx1"/>
                </a:solidFill>
              </a:defRPr>
            </a:lvl1pPr>
          </a:lstStyle>
          <a:p>
            <a:fld id="{C51EAA63-D034-42AE-91FA-B13B9518C7BE}" type="slidenum">
              <a:rPr lang="en-US" smtClean="0">
                <a:solidFill>
                  <a:srgbClr val="FFFFFF"/>
                </a:solidFill>
              </a:rPr>
              <a:pPr/>
              <a:t>‹#›</a:t>
            </a:fld>
            <a:endParaRPr lang="en-US" dirty="0">
              <a:solidFill>
                <a:srgbClr val="FFFFFF"/>
              </a:solidFill>
            </a:endParaRPr>
          </a:p>
        </p:txBody>
      </p:sp>
      <p:sp>
        <p:nvSpPr>
          <p:cNvPr id="10" name="Footer Placeholder 4">
            <a:extLst>
              <a:ext uri="{FF2B5EF4-FFF2-40B4-BE49-F238E27FC236}">
                <a16:creationId xmlns:a16="http://schemas.microsoft.com/office/drawing/2014/main" id="{EB9D780C-B9A6-A24F-90B1-8A5AF71E73F8}"/>
              </a:ext>
            </a:extLst>
          </p:cNvPr>
          <p:cNvSpPr>
            <a:spLocks noGrp="1"/>
          </p:cNvSpPr>
          <p:nvPr>
            <p:ph type="ftr" sz="quarter" idx="14"/>
          </p:nvPr>
        </p:nvSpPr>
        <p:spPr>
          <a:xfrm>
            <a:off x="3008244" y="6556248"/>
            <a:ext cx="8230252" cy="182880"/>
          </a:xfrm>
        </p:spPr>
        <p:txBody>
          <a:bodyPr/>
          <a:lstStyle>
            <a:lvl1pPr>
              <a:defRPr>
                <a:solidFill>
                  <a:schemeClr val="tx1"/>
                </a:solidFill>
              </a:defRPr>
            </a:lvl1pPr>
          </a:lstStyle>
          <a:p>
            <a:r>
              <a:rPr lang="en-US">
                <a:solidFill>
                  <a:srgbClr val="FFFFFF"/>
                </a:solidFill>
              </a:rPr>
              <a:t>Copyright © 2018, Oracle and/or its affiliates. All rights reserved.  </a:t>
            </a:r>
            <a:endParaRPr lang="en-US" dirty="0">
              <a:solidFill>
                <a:srgbClr val="FFFFFF"/>
              </a:solidFill>
            </a:endParaRPr>
          </a:p>
        </p:txBody>
      </p:sp>
      <p:pic>
        <p:nvPicPr>
          <p:cNvPr id="11" name="Picture 10">
            <a:extLst>
              <a:ext uri="{FF2B5EF4-FFF2-40B4-BE49-F238E27FC236}">
                <a16:creationId xmlns:a16="http://schemas.microsoft.com/office/drawing/2014/main" id="{1AE2F38E-862A-EE42-98F3-68C752BDF1D8}"/>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533401" y="6261100"/>
            <a:ext cx="1745888" cy="596900"/>
          </a:xfrm>
          <a:prstGeom prst="rect">
            <a:avLst/>
          </a:prstGeom>
        </p:spPr>
      </p:pic>
      <p:sp>
        <p:nvSpPr>
          <p:cNvPr id="12" name="Title 1"/>
          <p:cNvSpPr>
            <a:spLocks noGrp="1"/>
          </p:cNvSpPr>
          <p:nvPr>
            <p:ph type="ctrTitle" hasCustomPrompt="1"/>
          </p:nvPr>
        </p:nvSpPr>
        <p:spPr>
          <a:xfrm>
            <a:off x="531815" y="3260178"/>
            <a:ext cx="5350690" cy="1470025"/>
          </a:xfrm>
        </p:spPr>
        <p:txBody>
          <a:bodyPr vert="horz" lIns="0" tIns="0" rIns="0" bIns="0" rtlCol="0" anchor="b" anchorCtr="0">
            <a:noAutofit/>
          </a:bodyPr>
          <a:lstStyle>
            <a:lvl1pPr>
              <a:defRPr sz="4400" dirty="0">
                <a:solidFill>
                  <a:schemeClr val="tx1"/>
                </a:solidFill>
              </a:defRPr>
            </a:lvl1pPr>
          </a:lstStyle>
          <a:p>
            <a:r>
              <a:rPr lang="en-US" sz="4400" dirty="0"/>
              <a:t>Cover Title Calibri </a:t>
            </a:r>
            <a:br>
              <a:rPr lang="en-US" sz="4400" dirty="0"/>
            </a:br>
            <a:r>
              <a:rPr lang="en-US" sz="4400" dirty="0"/>
              <a:t>44pt Headline Case</a:t>
            </a:r>
          </a:p>
        </p:txBody>
      </p:sp>
      <p:sp>
        <p:nvSpPr>
          <p:cNvPr id="13" name="Text Placeholder 12"/>
          <p:cNvSpPr>
            <a:spLocks noGrp="1"/>
          </p:cNvSpPr>
          <p:nvPr>
            <p:ph type="body" sz="quarter" idx="13" hasCustomPrompt="1"/>
          </p:nvPr>
        </p:nvSpPr>
        <p:spPr>
          <a:xfrm>
            <a:off x="531815" y="4877788"/>
            <a:ext cx="5350690" cy="961084"/>
          </a:xfrm>
        </p:spPr>
        <p:txBody>
          <a:bodyPr>
            <a:noAutofit/>
          </a:bodyPr>
          <a:lstStyle>
            <a:lvl1pPr marL="1588" indent="0">
              <a:spcBef>
                <a:spcPts val="0"/>
              </a:spcBef>
              <a:buFontTx/>
              <a:buNone/>
              <a:defRPr sz="2399" baseline="0">
                <a:solidFill>
                  <a:schemeClr val="tx1"/>
                </a:solidFill>
              </a:defRPr>
            </a:lvl1pPr>
            <a:lvl2pPr marL="1588" indent="0">
              <a:buFontTx/>
              <a:buNone/>
              <a:defRPr sz="2399"/>
            </a:lvl2pPr>
            <a:lvl3pPr marL="1588" indent="0">
              <a:buFontTx/>
              <a:buNone/>
              <a:defRPr sz="2399"/>
            </a:lvl3pPr>
            <a:lvl4pPr marL="1588" indent="0">
              <a:buFontTx/>
              <a:buNone/>
              <a:defRPr sz="2399"/>
            </a:lvl4pPr>
            <a:lvl5pPr marL="1588" indent="0">
              <a:buFontTx/>
              <a:buNone/>
              <a:defRPr sz="2399"/>
            </a:lvl5pPr>
            <a:lvl6pPr marL="1588" indent="0">
              <a:buFontTx/>
              <a:buNone/>
              <a:defRPr sz="2399"/>
            </a:lvl6pPr>
            <a:lvl7pPr marL="1588" indent="0">
              <a:buFontTx/>
              <a:buNone/>
              <a:defRPr sz="2399"/>
            </a:lvl7pPr>
            <a:lvl8pPr marL="1588" indent="0">
              <a:buFontTx/>
              <a:buNone/>
              <a:defRPr sz="2399"/>
            </a:lvl8pPr>
            <a:lvl9pPr marL="1588" indent="0">
              <a:buFontTx/>
              <a:buNone/>
              <a:defRPr sz="2399"/>
            </a:lvl9pPr>
          </a:lstStyle>
          <a:p>
            <a:r>
              <a:rPr lang="en-US" sz="2400" dirty="0"/>
              <a:t>Subtitle Calibri Bold 24pts</a:t>
            </a:r>
            <a:br>
              <a:rPr lang="en-US" sz="2400" dirty="0"/>
            </a:br>
            <a:endParaRPr lang="en-US" dirty="0"/>
          </a:p>
        </p:txBody>
      </p:sp>
      <p:sp>
        <p:nvSpPr>
          <p:cNvPr id="18" name="Text Placeholder 12"/>
          <p:cNvSpPr>
            <a:spLocks noGrp="1"/>
          </p:cNvSpPr>
          <p:nvPr>
            <p:ph type="body" sz="quarter" idx="15" hasCustomPrompt="1"/>
          </p:nvPr>
        </p:nvSpPr>
        <p:spPr>
          <a:xfrm>
            <a:off x="531815" y="1752276"/>
            <a:ext cx="5350690" cy="1362954"/>
          </a:xfrm>
        </p:spPr>
        <p:txBody>
          <a:bodyPr>
            <a:noAutofit/>
          </a:bodyPr>
          <a:lstStyle>
            <a:lvl1pPr marL="1588" indent="0">
              <a:spcBef>
                <a:spcPts val="0"/>
              </a:spcBef>
              <a:buFontTx/>
              <a:buNone/>
              <a:defRPr sz="2400" baseline="0">
                <a:solidFill>
                  <a:schemeClr val="tx1"/>
                </a:solidFill>
              </a:defRPr>
            </a:lvl1pPr>
            <a:lvl2pPr marL="1588" indent="0">
              <a:buFontTx/>
              <a:buNone/>
              <a:defRPr sz="2399"/>
            </a:lvl2pPr>
            <a:lvl3pPr marL="1588" indent="0">
              <a:buFontTx/>
              <a:buNone/>
              <a:defRPr sz="2399"/>
            </a:lvl3pPr>
            <a:lvl4pPr marL="1588" indent="0">
              <a:buFontTx/>
              <a:buNone/>
              <a:defRPr sz="2399"/>
            </a:lvl4pPr>
            <a:lvl5pPr marL="1588" indent="0">
              <a:buFontTx/>
              <a:buNone/>
              <a:defRPr sz="2399"/>
            </a:lvl5pPr>
            <a:lvl6pPr marL="1588" indent="0">
              <a:buFontTx/>
              <a:buNone/>
              <a:defRPr sz="2399"/>
            </a:lvl6pPr>
            <a:lvl7pPr marL="1588" indent="0">
              <a:buFontTx/>
              <a:buNone/>
              <a:defRPr sz="2399"/>
            </a:lvl7pPr>
            <a:lvl8pPr marL="1588" indent="0">
              <a:buFontTx/>
              <a:buNone/>
              <a:defRPr sz="2399"/>
            </a:lvl8pPr>
            <a:lvl9pPr marL="1588" indent="0">
              <a:buFontTx/>
              <a:buNone/>
              <a:defRPr sz="2399"/>
            </a:lvl9pPr>
          </a:lstStyle>
          <a:p>
            <a:pPr>
              <a:spcBef>
                <a:spcPts val="600"/>
              </a:spcBef>
            </a:pPr>
            <a:r>
              <a:rPr lang="en-US" sz="2000" dirty="0"/>
              <a:t>Name Calibri Bold 20pts</a:t>
            </a:r>
          </a:p>
          <a:p>
            <a:pPr>
              <a:spcBef>
                <a:spcPts val="600"/>
              </a:spcBef>
            </a:pPr>
            <a:r>
              <a:rPr lang="en-US" sz="2000" dirty="0"/>
              <a:t>Title Calibri Bold 20pts</a:t>
            </a:r>
          </a:p>
          <a:p>
            <a:pPr>
              <a:spcBef>
                <a:spcPts val="600"/>
              </a:spcBef>
            </a:pPr>
            <a:r>
              <a:rPr lang="en-US" sz="2000" dirty="0"/>
              <a:t>Organization Calibri Bold 20pts</a:t>
            </a:r>
          </a:p>
          <a:p>
            <a:pPr>
              <a:spcBef>
                <a:spcPts val="600"/>
              </a:spcBef>
            </a:pPr>
            <a:r>
              <a:rPr lang="en-US" sz="2000" dirty="0"/>
              <a:t>Date Calibri Bold 20pts</a:t>
            </a:r>
          </a:p>
        </p:txBody>
      </p:sp>
    </p:spTree>
    <p:extLst>
      <p:ext uri="{BB962C8B-B14F-4D97-AF65-F5344CB8AC3E}">
        <p14:creationId xmlns:p14="http://schemas.microsoft.com/office/powerpoint/2010/main" val="37802799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23_SectionDivider_Red/Blue">
    <p:bg>
      <p:bgPr>
        <a:solidFill>
          <a:schemeClr val="tx1"/>
        </a:solidFill>
        <a:effectLst/>
      </p:bgPr>
    </p:bg>
    <p:spTree>
      <p:nvGrpSpPr>
        <p:cNvPr id="1" name=""/>
        <p:cNvGrpSpPr/>
        <p:nvPr/>
      </p:nvGrpSpPr>
      <p:grpSpPr>
        <a:xfrm>
          <a:off x="0" y="0"/>
          <a:ext cx="0" cy="0"/>
          <a:chOff x="0" y="0"/>
          <a:chExt cx="0" cy="0"/>
        </a:xfrm>
      </p:grpSpPr>
      <p:pic>
        <p:nvPicPr>
          <p:cNvPr id="15" name="background">
            <a:extLst>
              <a:ext uri="{FF2B5EF4-FFF2-40B4-BE49-F238E27FC236}">
                <a16:creationId xmlns:a16="http://schemas.microsoft.com/office/drawing/2014/main" id="{8E2F9F91-5B57-0B4D-A897-F2271080CEB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1786"/>
            <a:ext cx="12188825" cy="6856214"/>
          </a:xfrm>
          <a:prstGeom prst="rect">
            <a:avLst/>
          </a:prstGeom>
        </p:spPr>
      </p:pic>
      <p:pic>
        <p:nvPicPr>
          <p:cNvPr id="17" name="Picture 16">
            <a:extLst>
              <a:ext uri="{FF2B5EF4-FFF2-40B4-BE49-F238E27FC236}">
                <a16:creationId xmlns:a16="http://schemas.microsoft.com/office/drawing/2014/main" id="{534B4880-CA0D-744E-AEF4-A8E115E345C3}"/>
              </a:ext>
            </a:extLst>
          </p:cNvPr>
          <p:cNvPicPr>
            <a:picLocks noChangeAspect="1"/>
          </p:cNvPicPr>
          <p:nvPr userDrawn="1"/>
        </p:nvPicPr>
        <p:blipFill>
          <a:blip r:embed="rId3" cstate="email">
            <a:alphaModFix amt="90000"/>
            <a:extLst>
              <a:ext uri="{28A0092B-C50C-407E-A947-70E740481C1C}">
                <a14:useLocalDpi xmlns:a14="http://schemas.microsoft.com/office/drawing/2010/main"/>
              </a:ext>
            </a:extLst>
          </a:blip>
          <a:stretch>
            <a:fillRect/>
          </a:stretch>
        </p:blipFill>
        <p:spPr>
          <a:xfrm flipV="1">
            <a:off x="-9519" y="0"/>
            <a:ext cx="8273530" cy="6857999"/>
          </a:xfrm>
          <a:prstGeom prst="rect">
            <a:avLst/>
          </a:prstGeom>
        </p:spPr>
      </p:pic>
      <p:sp>
        <p:nvSpPr>
          <p:cNvPr id="14" name="Slide Number Placeholder 5"/>
          <p:cNvSpPr>
            <a:spLocks noGrp="1"/>
          </p:cNvSpPr>
          <p:nvPr userDrawn="1">
            <p:ph type="sldNum" sz="quarter" idx="4"/>
          </p:nvPr>
        </p:nvSpPr>
        <p:spPr>
          <a:xfrm>
            <a:off x="11276011" y="6556248"/>
            <a:ext cx="381661" cy="182880"/>
          </a:xfrm>
          <a:prstGeom prst="rect">
            <a:avLst/>
          </a:prstGeom>
        </p:spPr>
        <p:txBody>
          <a:bodyPr vert="horz" wrap="none" lIns="0" tIns="0" rIns="0" bIns="0" rtlCol="0" anchor="ctr" anchorCtr="0">
            <a:noAutofit/>
          </a:bodyPr>
          <a:lstStyle>
            <a:lvl1pPr algn="r">
              <a:defRPr sz="850">
                <a:solidFill>
                  <a:schemeClr val="tx1"/>
                </a:solidFill>
              </a:defRPr>
            </a:lvl1pPr>
          </a:lstStyle>
          <a:p>
            <a:fld id="{C51EAA63-D034-42AE-91FA-B13B9518C7BE}" type="slidenum">
              <a:rPr lang="en-US" smtClean="0">
                <a:solidFill>
                  <a:srgbClr val="FFFFFF"/>
                </a:solidFill>
              </a:rPr>
              <a:pPr/>
              <a:t>‹#›</a:t>
            </a:fld>
            <a:endParaRPr lang="en-US" dirty="0">
              <a:solidFill>
                <a:srgbClr val="FFFFFF"/>
              </a:solidFill>
            </a:endParaRPr>
          </a:p>
        </p:txBody>
      </p:sp>
      <p:sp>
        <p:nvSpPr>
          <p:cNvPr id="10" name="Footer Placeholder 4">
            <a:extLst>
              <a:ext uri="{FF2B5EF4-FFF2-40B4-BE49-F238E27FC236}">
                <a16:creationId xmlns:a16="http://schemas.microsoft.com/office/drawing/2014/main" id="{EB9D780C-B9A6-A24F-90B1-8A5AF71E73F8}"/>
              </a:ext>
            </a:extLst>
          </p:cNvPr>
          <p:cNvSpPr>
            <a:spLocks noGrp="1"/>
          </p:cNvSpPr>
          <p:nvPr>
            <p:ph type="ftr" sz="quarter" idx="14"/>
          </p:nvPr>
        </p:nvSpPr>
        <p:spPr>
          <a:xfrm>
            <a:off x="3008244" y="6556248"/>
            <a:ext cx="8230252" cy="182880"/>
          </a:xfrm>
        </p:spPr>
        <p:txBody>
          <a:bodyPr/>
          <a:lstStyle>
            <a:lvl1pPr>
              <a:defRPr>
                <a:solidFill>
                  <a:schemeClr val="tx1"/>
                </a:solidFill>
              </a:defRPr>
            </a:lvl1pPr>
          </a:lstStyle>
          <a:p>
            <a:r>
              <a:rPr lang="en-US">
                <a:solidFill>
                  <a:srgbClr val="FFFFFF"/>
                </a:solidFill>
              </a:rPr>
              <a:t>Copyright © 2018, Oracle and/or its affiliates. All rights reserved.  </a:t>
            </a:r>
            <a:endParaRPr lang="en-US" dirty="0">
              <a:solidFill>
                <a:srgbClr val="FFFFFF"/>
              </a:solidFill>
            </a:endParaRPr>
          </a:p>
        </p:txBody>
      </p:sp>
      <p:pic>
        <p:nvPicPr>
          <p:cNvPr id="11" name="Picture 10">
            <a:extLst>
              <a:ext uri="{FF2B5EF4-FFF2-40B4-BE49-F238E27FC236}">
                <a16:creationId xmlns:a16="http://schemas.microsoft.com/office/drawing/2014/main" id="{1AE2F38E-862A-EE42-98F3-68C752BDF1D8}"/>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533401" y="6261100"/>
            <a:ext cx="1745888" cy="596900"/>
          </a:xfrm>
          <a:prstGeom prst="rect">
            <a:avLst/>
          </a:prstGeom>
        </p:spPr>
      </p:pic>
      <p:sp>
        <p:nvSpPr>
          <p:cNvPr id="12" name="Title 1"/>
          <p:cNvSpPr>
            <a:spLocks noGrp="1"/>
          </p:cNvSpPr>
          <p:nvPr>
            <p:ph type="ctrTitle" hasCustomPrompt="1"/>
          </p:nvPr>
        </p:nvSpPr>
        <p:spPr>
          <a:xfrm>
            <a:off x="531815" y="3260178"/>
            <a:ext cx="5350690" cy="1470025"/>
          </a:xfrm>
        </p:spPr>
        <p:txBody>
          <a:bodyPr vert="horz" lIns="0" tIns="0" rIns="0" bIns="0" rtlCol="0" anchor="b" anchorCtr="0">
            <a:noAutofit/>
          </a:bodyPr>
          <a:lstStyle>
            <a:lvl1pPr>
              <a:defRPr sz="4400" dirty="0">
                <a:solidFill>
                  <a:schemeClr val="tx1"/>
                </a:solidFill>
              </a:defRPr>
            </a:lvl1pPr>
          </a:lstStyle>
          <a:p>
            <a:r>
              <a:rPr lang="en-US" sz="4400" dirty="0"/>
              <a:t>Cover Title Calibri </a:t>
            </a:r>
            <a:br>
              <a:rPr lang="en-US" sz="4400" dirty="0"/>
            </a:br>
            <a:r>
              <a:rPr lang="en-US" sz="4400" dirty="0"/>
              <a:t>44pt Headline Case</a:t>
            </a:r>
          </a:p>
        </p:txBody>
      </p:sp>
      <p:sp>
        <p:nvSpPr>
          <p:cNvPr id="13" name="Text Placeholder 12"/>
          <p:cNvSpPr>
            <a:spLocks noGrp="1"/>
          </p:cNvSpPr>
          <p:nvPr>
            <p:ph type="body" sz="quarter" idx="13" hasCustomPrompt="1"/>
          </p:nvPr>
        </p:nvSpPr>
        <p:spPr>
          <a:xfrm>
            <a:off x="531815" y="4877788"/>
            <a:ext cx="5350690" cy="961084"/>
          </a:xfrm>
        </p:spPr>
        <p:txBody>
          <a:bodyPr>
            <a:noAutofit/>
          </a:bodyPr>
          <a:lstStyle>
            <a:lvl1pPr marL="1588" indent="0">
              <a:spcBef>
                <a:spcPts val="0"/>
              </a:spcBef>
              <a:buFontTx/>
              <a:buNone/>
              <a:defRPr sz="2399" baseline="0">
                <a:solidFill>
                  <a:schemeClr val="tx1"/>
                </a:solidFill>
              </a:defRPr>
            </a:lvl1pPr>
            <a:lvl2pPr marL="1588" indent="0">
              <a:buFontTx/>
              <a:buNone/>
              <a:defRPr sz="2399"/>
            </a:lvl2pPr>
            <a:lvl3pPr marL="1588" indent="0">
              <a:buFontTx/>
              <a:buNone/>
              <a:defRPr sz="2399"/>
            </a:lvl3pPr>
            <a:lvl4pPr marL="1588" indent="0">
              <a:buFontTx/>
              <a:buNone/>
              <a:defRPr sz="2399"/>
            </a:lvl4pPr>
            <a:lvl5pPr marL="1588" indent="0">
              <a:buFontTx/>
              <a:buNone/>
              <a:defRPr sz="2399"/>
            </a:lvl5pPr>
            <a:lvl6pPr marL="1588" indent="0">
              <a:buFontTx/>
              <a:buNone/>
              <a:defRPr sz="2399"/>
            </a:lvl6pPr>
            <a:lvl7pPr marL="1588" indent="0">
              <a:buFontTx/>
              <a:buNone/>
              <a:defRPr sz="2399"/>
            </a:lvl7pPr>
            <a:lvl8pPr marL="1588" indent="0">
              <a:buFontTx/>
              <a:buNone/>
              <a:defRPr sz="2399"/>
            </a:lvl8pPr>
            <a:lvl9pPr marL="1588" indent="0">
              <a:buFontTx/>
              <a:buNone/>
              <a:defRPr sz="2399"/>
            </a:lvl9pPr>
          </a:lstStyle>
          <a:p>
            <a:r>
              <a:rPr lang="en-US" sz="2400" dirty="0"/>
              <a:t>Subtitle Calibri Bold 24pts</a:t>
            </a:r>
            <a:br>
              <a:rPr lang="en-US" sz="2400" dirty="0"/>
            </a:br>
            <a:endParaRPr lang="en-US" dirty="0"/>
          </a:p>
        </p:txBody>
      </p:sp>
      <p:sp>
        <p:nvSpPr>
          <p:cNvPr id="18" name="Text Placeholder 12"/>
          <p:cNvSpPr>
            <a:spLocks noGrp="1"/>
          </p:cNvSpPr>
          <p:nvPr>
            <p:ph type="body" sz="quarter" idx="15" hasCustomPrompt="1"/>
          </p:nvPr>
        </p:nvSpPr>
        <p:spPr>
          <a:xfrm>
            <a:off x="531815" y="1752276"/>
            <a:ext cx="5350690" cy="1362954"/>
          </a:xfrm>
        </p:spPr>
        <p:txBody>
          <a:bodyPr>
            <a:noAutofit/>
          </a:bodyPr>
          <a:lstStyle>
            <a:lvl1pPr marL="1588" indent="0">
              <a:spcBef>
                <a:spcPts val="0"/>
              </a:spcBef>
              <a:buFontTx/>
              <a:buNone/>
              <a:defRPr sz="2400" baseline="0">
                <a:solidFill>
                  <a:schemeClr val="tx1"/>
                </a:solidFill>
              </a:defRPr>
            </a:lvl1pPr>
            <a:lvl2pPr marL="1588" indent="0">
              <a:buFontTx/>
              <a:buNone/>
              <a:defRPr sz="2399"/>
            </a:lvl2pPr>
            <a:lvl3pPr marL="1588" indent="0">
              <a:buFontTx/>
              <a:buNone/>
              <a:defRPr sz="2399"/>
            </a:lvl3pPr>
            <a:lvl4pPr marL="1588" indent="0">
              <a:buFontTx/>
              <a:buNone/>
              <a:defRPr sz="2399"/>
            </a:lvl4pPr>
            <a:lvl5pPr marL="1588" indent="0">
              <a:buFontTx/>
              <a:buNone/>
              <a:defRPr sz="2399"/>
            </a:lvl5pPr>
            <a:lvl6pPr marL="1588" indent="0">
              <a:buFontTx/>
              <a:buNone/>
              <a:defRPr sz="2399"/>
            </a:lvl6pPr>
            <a:lvl7pPr marL="1588" indent="0">
              <a:buFontTx/>
              <a:buNone/>
              <a:defRPr sz="2399"/>
            </a:lvl7pPr>
            <a:lvl8pPr marL="1588" indent="0">
              <a:buFontTx/>
              <a:buNone/>
              <a:defRPr sz="2399"/>
            </a:lvl8pPr>
            <a:lvl9pPr marL="1588" indent="0">
              <a:buFontTx/>
              <a:buNone/>
              <a:defRPr sz="2399"/>
            </a:lvl9pPr>
          </a:lstStyle>
          <a:p>
            <a:pPr>
              <a:spcBef>
                <a:spcPts val="600"/>
              </a:spcBef>
            </a:pPr>
            <a:r>
              <a:rPr lang="en-US" sz="2000" dirty="0"/>
              <a:t>Name Calibri Bold 20pts</a:t>
            </a:r>
          </a:p>
          <a:p>
            <a:pPr>
              <a:spcBef>
                <a:spcPts val="600"/>
              </a:spcBef>
            </a:pPr>
            <a:r>
              <a:rPr lang="en-US" sz="2000" dirty="0"/>
              <a:t>Title Calibri Bold 20pts</a:t>
            </a:r>
          </a:p>
          <a:p>
            <a:pPr>
              <a:spcBef>
                <a:spcPts val="600"/>
              </a:spcBef>
            </a:pPr>
            <a:r>
              <a:rPr lang="en-US" sz="2000" dirty="0"/>
              <a:t>Organization Calibri Bold 20pts</a:t>
            </a:r>
          </a:p>
          <a:p>
            <a:pPr>
              <a:spcBef>
                <a:spcPts val="600"/>
              </a:spcBef>
            </a:pPr>
            <a:r>
              <a:rPr lang="en-US" sz="2000" dirty="0"/>
              <a:t>Date Calibri Bold 20pts</a:t>
            </a:r>
          </a:p>
        </p:txBody>
      </p:sp>
    </p:spTree>
    <p:extLst>
      <p:ext uri="{BB962C8B-B14F-4D97-AF65-F5344CB8AC3E}">
        <p14:creationId xmlns:p14="http://schemas.microsoft.com/office/powerpoint/2010/main" val="124891525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24_SectionDivider_Red/Blue">
    <p:bg>
      <p:bgPr>
        <a:solidFill>
          <a:schemeClr val="tx1"/>
        </a:solidFill>
        <a:effectLst/>
      </p:bgPr>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45DA48EB-D0FA-BE4C-A0ED-39F47259EA94}"/>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 y="0"/>
            <a:ext cx="12188825" cy="6858000"/>
          </a:xfrm>
          <a:prstGeom prst="rect">
            <a:avLst/>
          </a:prstGeom>
        </p:spPr>
      </p:pic>
      <p:pic>
        <p:nvPicPr>
          <p:cNvPr id="15" name="Picture 14">
            <a:extLst>
              <a:ext uri="{FF2B5EF4-FFF2-40B4-BE49-F238E27FC236}">
                <a16:creationId xmlns:a16="http://schemas.microsoft.com/office/drawing/2014/main" id="{D2227F3A-5519-E04C-B026-470427015112}"/>
              </a:ext>
            </a:extLst>
          </p:cNvPr>
          <p:cNvPicPr>
            <a:picLocks noChangeAspect="1"/>
          </p:cNvPicPr>
          <p:nvPr userDrawn="1"/>
        </p:nvPicPr>
        <p:blipFill>
          <a:blip r:embed="rId3" cstate="email">
            <a:alphaModFix amt="90000"/>
            <a:extLst>
              <a:ext uri="{28A0092B-C50C-407E-A947-70E740481C1C}">
                <a14:useLocalDpi xmlns:a14="http://schemas.microsoft.com/office/drawing/2010/main"/>
              </a:ext>
            </a:extLst>
          </a:blip>
          <a:stretch>
            <a:fillRect/>
          </a:stretch>
        </p:blipFill>
        <p:spPr>
          <a:xfrm flipV="1">
            <a:off x="-9519" y="0"/>
            <a:ext cx="8273530" cy="6857999"/>
          </a:xfrm>
          <a:prstGeom prst="rect">
            <a:avLst/>
          </a:prstGeom>
        </p:spPr>
      </p:pic>
      <p:sp>
        <p:nvSpPr>
          <p:cNvPr id="14" name="Slide Number Placeholder 5"/>
          <p:cNvSpPr>
            <a:spLocks noGrp="1"/>
          </p:cNvSpPr>
          <p:nvPr userDrawn="1">
            <p:ph type="sldNum" sz="quarter" idx="4"/>
          </p:nvPr>
        </p:nvSpPr>
        <p:spPr>
          <a:xfrm>
            <a:off x="11276011" y="6556248"/>
            <a:ext cx="381661" cy="182880"/>
          </a:xfrm>
          <a:prstGeom prst="rect">
            <a:avLst/>
          </a:prstGeom>
        </p:spPr>
        <p:txBody>
          <a:bodyPr vert="horz" wrap="none" lIns="0" tIns="0" rIns="0" bIns="0" rtlCol="0" anchor="ctr" anchorCtr="0">
            <a:noAutofit/>
          </a:bodyPr>
          <a:lstStyle>
            <a:lvl1pPr algn="r">
              <a:defRPr sz="850">
                <a:solidFill>
                  <a:schemeClr val="tx1"/>
                </a:solidFill>
              </a:defRPr>
            </a:lvl1pPr>
          </a:lstStyle>
          <a:p>
            <a:fld id="{C51EAA63-D034-42AE-91FA-B13B9518C7BE}" type="slidenum">
              <a:rPr lang="en-US" smtClean="0">
                <a:solidFill>
                  <a:srgbClr val="FFFFFF"/>
                </a:solidFill>
              </a:rPr>
              <a:pPr/>
              <a:t>‹#›</a:t>
            </a:fld>
            <a:endParaRPr lang="en-US" dirty="0">
              <a:solidFill>
                <a:srgbClr val="FFFFFF"/>
              </a:solidFill>
            </a:endParaRPr>
          </a:p>
        </p:txBody>
      </p:sp>
      <p:sp>
        <p:nvSpPr>
          <p:cNvPr id="10" name="Footer Placeholder 4">
            <a:extLst>
              <a:ext uri="{FF2B5EF4-FFF2-40B4-BE49-F238E27FC236}">
                <a16:creationId xmlns:a16="http://schemas.microsoft.com/office/drawing/2014/main" id="{EB9D780C-B9A6-A24F-90B1-8A5AF71E73F8}"/>
              </a:ext>
            </a:extLst>
          </p:cNvPr>
          <p:cNvSpPr>
            <a:spLocks noGrp="1"/>
          </p:cNvSpPr>
          <p:nvPr>
            <p:ph type="ftr" sz="quarter" idx="14"/>
          </p:nvPr>
        </p:nvSpPr>
        <p:spPr>
          <a:xfrm>
            <a:off x="3008244" y="6556248"/>
            <a:ext cx="8230252" cy="182880"/>
          </a:xfrm>
        </p:spPr>
        <p:txBody>
          <a:bodyPr/>
          <a:lstStyle>
            <a:lvl1pPr>
              <a:defRPr>
                <a:solidFill>
                  <a:schemeClr val="tx1"/>
                </a:solidFill>
              </a:defRPr>
            </a:lvl1pPr>
          </a:lstStyle>
          <a:p>
            <a:r>
              <a:rPr lang="en-US">
                <a:solidFill>
                  <a:srgbClr val="FFFFFF"/>
                </a:solidFill>
              </a:rPr>
              <a:t>Copyright © 2018, Oracle and/or its affiliates. All rights reserved.  </a:t>
            </a:r>
            <a:endParaRPr lang="en-US" dirty="0">
              <a:solidFill>
                <a:srgbClr val="FFFFFF"/>
              </a:solidFill>
            </a:endParaRPr>
          </a:p>
        </p:txBody>
      </p:sp>
      <p:pic>
        <p:nvPicPr>
          <p:cNvPr id="11" name="Picture 10">
            <a:extLst>
              <a:ext uri="{FF2B5EF4-FFF2-40B4-BE49-F238E27FC236}">
                <a16:creationId xmlns:a16="http://schemas.microsoft.com/office/drawing/2014/main" id="{1AE2F38E-862A-EE42-98F3-68C752BDF1D8}"/>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533401" y="6261100"/>
            <a:ext cx="1745888" cy="596900"/>
          </a:xfrm>
          <a:prstGeom prst="rect">
            <a:avLst/>
          </a:prstGeom>
        </p:spPr>
      </p:pic>
      <p:sp>
        <p:nvSpPr>
          <p:cNvPr id="12" name="Title 1"/>
          <p:cNvSpPr>
            <a:spLocks noGrp="1"/>
          </p:cNvSpPr>
          <p:nvPr>
            <p:ph type="ctrTitle" hasCustomPrompt="1"/>
          </p:nvPr>
        </p:nvSpPr>
        <p:spPr>
          <a:xfrm>
            <a:off x="531815" y="3260178"/>
            <a:ext cx="5350690" cy="1470025"/>
          </a:xfrm>
        </p:spPr>
        <p:txBody>
          <a:bodyPr vert="horz" lIns="0" tIns="0" rIns="0" bIns="0" rtlCol="0" anchor="b" anchorCtr="0">
            <a:noAutofit/>
          </a:bodyPr>
          <a:lstStyle>
            <a:lvl1pPr>
              <a:defRPr sz="4400" dirty="0">
                <a:solidFill>
                  <a:schemeClr val="tx1"/>
                </a:solidFill>
              </a:defRPr>
            </a:lvl1pPr>
          </a:lstStyle>
          <a:p>
            <a:r>
              <a:rPr lang="en-US" sz="4400" dirty="0"/>
              <a:t>Cover Title Calibri </a:t>
            </a:r>
            <a:br>
              <a:rPr lang="en-US" sz="4400" dirty="0"/>
            </a:br>
            <a:r>
              <a:rPr lang="en-US" sz="4400" dirty="0"/>
              <a:t>44pt Headline Case</a:t>
            </a:r>
          </a:p>
        </p:txBody>
      </p:sp>
      <p:sp>
        <p:nvSpPr>
          <p:cNvPr id="13" name="Text Placeholder 12"/>
          <p:cNvSpPr>
            <a:spLocks noGrp="1"/>
          </p:cNvSpPr>
          <p:nvPr>
            <p:ph type="body" sz="quarter" idx="13" hasCustomPrompt="1"/>
          </p:nvPr>
        </p:nvSpPr>
        <p:spPr>
          <a:xfrm>
            <a:off x="531815" y="4877788"/>
            <a:ext cx="5350690" cy="961084"/>
          </a:xfrm>
        </p:spPr>
        <p:txBody>
          <a:bodyPr>
            <a:noAutofit/>
          </a:bodyPr>
          <a:lstStyle>
            <a:lvl1pPr marL="1588" indent="0">
              <a:spcBef>
                <a:spcPts val="0"/>
              </a:spcBef>
              <a:buFontTx/>
              <a:buNone/>
              <a:defRPr sz="2399" baseline="0">
                <a:solidFill>
                  <a:schemeClr val="tx1"/>
                </a:solidFill>
              </a:defRPr>
            </a:lvl1pPr>
            <a:lvl2pPr marL="1588" indent="0">
              <a:buFontTx/>
              <a:buNone/>
              <a:defRPr sz="2399"/>
            </a:lvl2pPr>
            <a:lvl3pPr marL="1588" indent="0">
              <a:buFontTx/>
              <a:buNone/>
              <a:defRPr sz="2399"/>
            </a:lvl3pPr>
            <a:lvl4pPr marL="1588" indent="0">
              <a:buFontTx/>
              <a:buNone/>
              <a:defRPr sz="2399"/>
            </a:lvl4pPr>
            <a:lvl5pPr marL="1588" indent="0">
              <a:buFontTx/>
              <a:buNone/>
              <a:defRPr sz="2399"/>
            </a:lvl5pPr>
            <a:lvl6pPr marL="1588" indent="0">
              <a:buFontTx/>
              <a:buNone/>
              <a:defRPr sz="2399"/>
            </a:lvl6pPr>
            <a:lvl7pPr marL="1588" indent="0">
              <a:buFontTx/>
              <a:buNone/>
              <a:defRPr sz="2399"/>
            </a:lvl7pPr>
            <a:lvl8pPr marL="1588" indent="0">
              <a:buFontTx/>
              <a:buNone/>
              <a:defRPr sz="2399"/>
            </a:lvl8pPr>
            <a:lvl9pPr marL="1588" indent="0">
              <a:buFontTx/>
              <a:buNone/>
              <a:defRPr sz="2399"/>
            </a:lvl9pPr>
          </a:lstStyle>
          <a:p>
            <a:r>
              <a:rPr lang="en-US" sz="2400" dirty="0"/>
              <a:t>Subtitle Calibri Bold 24pts</a:t>
            </a:r>
            <a:br>
              <a:rPr lang="en-US" sz="2400" dirty="0"/>
            </a:br>
            <a:endParaRPr lang="en-US" dirty="0"/>
          </a:p>
        </p:txBody>
      </p:sp>
      <p:sp>
        <p:nvSpPr>
          <p:cNvPr id="18" name="Text Placeholder 12"/>
          <p:cNvSpPr>
            <a:spLocks noGrp="1"/>
          </p:cNvSpPr>
          <p:nvPr>
            <p:ph type="body" sz="quarter" idx="15" hasCustomPrompt="1"/>
          </p:nvPr>
        </p:nvSpPr>
        <p:spPr>
          <a:xfrm>
            <a:off x="531815" y="1752276"/>
            <a:ext cx="5350690" cy="1362954"/>
          </a:xfrm>
        </p:spPr>
        <p:txBody>
          <a:bodyPr>
            <a:noAutofit/>
          </a:bodyPr>
          <a:lstStyle>
            <a:lvl1pPr marL="1588" indent="0">
              <a:spcBef>
                <a:spcPts val="0"/>
              </a:spcBef>
              <a:buFontTx/>
              <a:buNone/>
              <a:defRPr sz="2400" baseline="0">
                <a:solidFill>
                  <a:schemeClr val="tx1"/>
                </a:solidFill>
              </a:defRPr>
            </a:lvl1pPr>
            <a:lvl2pPr marL="1588" indent="0">
              <a:buFontTx/>
              <a:buNone/>
              <a:defRPr sz="2399"/>
            </a:lvl2pPr>
            <a:lvl3pPr marL="1588" indent="0">
              <a:buFontTx/>
              <a:buNone/>
              <a:defRPr sz="2399"/>
            </a:lvl3pPr>
            <a:lvl4pPr marL="1588" indent="0">
              <a:buFontTx/>
              <a:buNone/>
              <a:defRPr sz="2399"/>
            </a:lvl4pPr>
            <a:lvl5pPr marL="1588" indent="0">
              <a:buFontTx/>
              <a:buNone/>
              <a:defRPr sz="2399"/>
            </a:lvl5pPr>
            <a:lvl6pPr marL="1588" indent="0">
              <a:buFontTx/>
              <a:buNone/>
              <a:defRPr sz="2399"/>
            </a:lvl6pPr>
            <a:lvl7pPr marL="1588" indent="0">
              <a:buFontTx/>
              <a:buNone/>
              <a:defRPr sz="2399"/>
            </a:lvl7pPr>
            <a:lvl8pPr marL="1588" indent="0">
              <a:buFontTx/>
              <a:buNone/>
              <a:defRPr sz="2399"/>
            </a:lvl8pPr>
            <a:lvl9pPr marL="1588" indent="0">
              <a:buFontTx/>
              <a:buNone/>
              <a:defRPr sz="2399"/>
            </a:lvl9pPr>
          </a:lstStyle>
          <a:p>
            <a:pPr>
              <a:spcBef>
                <a:spcPts val="600"/>
              </a:spcBef>
            </a:pPr>
            <a:r>
              <a:rPr lang="en-US" sz="2000" dirty="0"/>
              <a:t>Name Calibri Bold 20pts</a:t>
            </a:r>
          </a:p>
          <a:p>
            <a:pPr>
              <a:spcBef>
                <a:spcPts val="600"/>
              </a:spcBef>
            </a:pPr>
            <a:r>
              <a:rPr lang="en-US" sz="2000" dirty="0"/>
              <a:t>Title Calibri Bold 20pts</a:t>
            </a:r>
          </a:p>
          <a:p>
            <a:pPr>
              <a:spcBef>
                <a:spcPts val="600"/>
              </a:spcBef>
            </a:pPr>
            <a:r>
              <a:rPr lang="en-US" sz="2000" dirty="0"/>
              <a:t>Organization Calibri Bold 20pts</a:t>
            </a:r>
          </a:p>
          <a:p>
            <a:pPr>
              <a:spcBef>
                <a:spcPts val="600"/>
              </a:spcBef>
            </a:pPr>
            <a:r>
              <a:rPr lang="en-US" sz="2000" dirty="0"/>
              <a:t>Date Calibri Bold 20pts</a:t>
            </a:r>
          </a:p>
        </p:txBody>
      </p:sp>
    </p:spTree>
    <p:extLst>
      <p:ext uri="{BB962C8B-B14F-4D97-AF65-F5344CB8AC3E}">
        <p14:creationId xmlns:p14="http://schemas.microsoft.com/office/powerpoint/2010/main" val="149208729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77_Title Page_Red/Blue">
    <p:bg>
      <p:bgPr>
        <a:solidFill>
          <a:schemeClr val="tx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0AB2E8A-73B5-B54F-8108-0138F4D3A4DD}"/>
              </a:ext>
            </a:extLst>
          </p:cNvPr>
          <p:cNvPicPr>
            <a:picLocks noChangeAspect="1"/>
          </p:cNvPicPr>
          <p:nvPr userDrawn="1"/>
        </p:nvPicPr>
        <p:blipFill>
          <a:blip r:embed="rId2" cstate="email">
            <a:alphaModFix amt="98000"/>
            <a:extLst>
              <a:ext uri="{28A0092B-C50C-407E-A947-70E740481C1C}">
                <a14:useLocalDpi xmlns:a14="http://schemas.microsoft.com/office/drawing/2010/main"/>
              </a:ext>
            </a:extLst>
          </a:blip>
          <a:stretch>
            <a:fillRect/>
          </a:stretch>
        </p:blipFill>
        <p:spPr>
          <a:xfrm>
            <a:off x="-9519" y="0"/>
            <a:ext cx="8273530" cy="6857999"/>
          </a:xfrm>
          <a:prstGeom prst="rect">
            <a:avLst/>
          </a:prstGeom>
        </p:spPr>
      </p:pic>
      <p:sp>
        <p:nvSpPr>
          <p:cNvPr id="14" name="Slide Number Placeholder 5"/>
          <p:cNvSpPr>
            <a:spLocks noGrp="1"/>
          </p:cNvSpPr>
          <p:nvPr userDrawn="1">
            <p:ph type="sldNum" sz="quarter" idx="4"/>
          </p:nvPr>
        </p:nvSpPr>
        <p:spPr>
          <a:xfrm>
            <a:off x="11276011" y="6556248"/>
            <a:ext cx="381661" cy="182880"/>
          </a:xfrm>
          <a:prstGeom prst="rect">
            <a:avLst/>
          </a:prstGeom>
        </p:spPr>
        <p:txBody>
          <a:bodyPr vert="horz" wrap="none" lIns="0" tIns="0" rIns="0" bIns="0" rtlCol="0" anchor="ctr" anchorCtr="0">
            <a:noAutofit/>
          </a:bodyPr>
          <a:lstStyle>
            <a:lvl1pPr algn="r">
              <a:defRPr sz="850">
                <a:solidFill>
                  <a:schemeClr val="tx1"/>
                </a:solidFill>
              </a:defRPr>
            </a:lvl1pPr>
          </a:lstStyle>
          <a:p>
            <a:fld id="{C51EAA63-D034-42AE-91FA-B13B9518C7BE}" type="slidenum">
              <a:rPr lang="en-US" smtClean="0">
                <a:solidFill>
                  <a:srgbClr val="FFFFFF"/>
                </a:solidFill>
              </a:rPr>
              <a:pPr/>
              <a:t>‹#›</a:t>
            </a:fld>
            <a:endParaRPr lang="en-US" dirty="0">
              <a:solidFill>
                <a:srgbClr val="FFFFFF"/>
              </a:solidFill>
            </a:endParaRPr>
          </a:p>
        </p:txBody>
      </p:sp>
      <p:sp>
        <p:nvSpPr>
          <p:cNvPr id="5" name="Footer Placeholder 4">
            <a:extLst>
              <a:ext uri="{FF2B5EF4-FFF2-40B4-BE49-F238E27FC236}">
                <a16:creationId xmlns:a16="http://schemas.microsoft.com/office/drawing/2014/main" id="{A5044E0F-C32C-AC43-9E4C-6E285C1431FE}"/>
              </a:ext>
            </a:extLst>
          </p:cNvPr>
          <p:cNvSpPr>
            <a:spLocks noGrp="1"/>
          </p:cNvSpPr>
          <p:nvPr>
            <p:ph type="ftr" sz="quarter" idx="14"/>
          </p:nvPr>
        </p:nvSpPr>
        <p:spPr>
          <a:xfrm>
            <a:off x="3008244" y="6556248"/>
            <a:ext cx="8230252" cy="182880"/>
          </a:xfrm>
        </p:spPr>
        <p:txBody>
          <a:bodyPr/>
          <a:lstStyle>
            <a:lvl1pPr>
              <a:defRPr>
                <a:solidFill>
                  <a:schemeClr val="tx1"/>
                </a:solidFill>
              </a:defRPr>
            </a:lvl1pPr>
          </a:lstStyle>
          <a:p>
            <a:r>
              <a:rPr lang="en-US">
                <a:solidFill>
                  <a:srgbClr val="FFFFFF"/>
                </a:solidFill>
              </a:rPr>
              <a:t>Copyright © 2018, Oracle and/or its affiliates. All rights reserved.  </a:t>
            </a:r>
            <a:endParaRPr lang="en-US" dirty="0">
              <a:solidFill>
                <a:srgbClr val="FFFFFF"/>
              </a:solidFill>
            </a:endParaRPr>
          </a:p>
        </p:txBody>
      </p:sp>
      <p:pic>
        <p:nvPicPr>
          <p:cNvPr id="12" name="Picture 11"/>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33401" y="6261100"/>
            <a:ext cx="1745888" cy="596900"/>
          </a:xfrm>
          <a:prstGeom prst="rect">
            <a:avLst/>
          </a:prstGeom>
        </p:spPr>
      </p:pic>
      <p:sp>
        <p:nvSpPr>
          <p:cNvPr id="18" name="Title 1"/>
          <p:cNvSpPr>
            <a:spLocks noGrp="1"/>
          </p:cNvSpPr>
          <p:nvPr>
            <p:ph type="ctrTitle" hasCustomPrompt="1"/>
          </p:nvPr>
        </p:nvSpPr>
        <p:spPr>
          <a:xfrm>
            <a:off x="531815" y="1279399"/>
            <a:ext cx="5350690" cy="1470025"/>
          </a:xfrm>
        </p:spPr>
        <p:txBody>
          <a:bodyPr vert="horz" lIns="0" tIns="0" rIns="0" bIns="0" rtlCol="0" anchor="b" anchorCtr="0">
            <a:noAutofit/>
          </a:bodyPr>
          <a:lstStyle>
            <a:lvl1pPr>
              <a:defRPr sz="4400" dirty="0">
                <a:solidFill>
                  <a:schemeClr val="tx1"/>
                </a:solidFill>
              </a:defRPr>
            </a:lvl1pPr>
          </a:lstStyle>
          <a:p>
            <a:r>
              <a:rPr lang="en-US" sz="4400" dirty="0"/>
              <a:t>Cover Title Calibri 44pt Headline Case</a:t>
            </a:r>
          </a:p>
        </p:txBody>
      </p:sp>
      <p:sp>
        <p:nvSpPr>
          <p:cNvPr id="19" name="Text Placeholder 12"/>
          <p:cNvSpPr>
            <a:spLocks noGrp="1"/>
          </p:cNvSpPr>
          <p:nvPr>
            <p:ph type="body" sz="quarter" idx="13" hasCustomPrompt="1"/>
          </p:nvPr>
        </p:nvSpPr>
        <p:spPr>
          <a:xfrm>
            <a:off x="531815" y="2897009"/>
            <a:ext cx="5350690" cy="961084"/>
          </a:xfrm>
        </p:spPr>
        <p:txBody>
          <a:bodyPr>
            <a:noAutofit/>
          </a:bodyPr>
          <a:lstStyle>
            <a:lvl1pPr marL="1588" indent="0">
              <a:spcBef>
                <a:spcPts val="0"/>
              </a:spcBef>
              <a:buFontTx/>
              <a:buNone/>
              <a:defRPr sz="2399" baseline="0">
                <a:solidFill>
                  <a:schemeClr val="tx1"/>
                </a:solidFill>
              </a:defRPr>
            </a:lvl1pPr>
            <a:lvl2pPr marL="1588" indent="0">
              <a:buFontTx/>
              <a:buNone/>
              <a:defRPr sz="2399"/>
            </a:lvl2pPr>
            <a:lvl3pPr marL="1588" indent="0">
              <a:buFontTx/>
              <a:buNone/>
              <a:defRPr sz="2399"/>
            </a:lvl3pPr>
            <a:lvl4pPr marL="1588" indent="0">
              <a:buFontTx/>
              <a:buNone/>
              <a:defRPr sz="2399"/>
            </a:lvl4pPr>
            <a:lvl5pPr marL="1588" indent="0">
              <a:buFontTx/>
              <a:buNone/>
              <a:defRPr sz="2399"/>
            </a:lvl5pPr>
            <a:lvl6pPr marL="1588" indent="0">
              <a:buFontTx/>
              <a:buNone/>
              <a:defRPr sz="2399"/>
            </a:lvl6pPr>
            <a:lvl7pPr marL="1588" indent="0">
              <a:buFontTx/>
              <a:buNone/>
              <a:defRPr sz="2399"/>
            </a:lvl7pPr>
            <a:lvl8pPr marL="1588" indent="0">
              <a:buFontTx/>
              <a:buNone/>
              <a:defRPr sz="2399"/>
            </a:lvl8pPr>
            <a:lvl9pPr marL="1588" indent="0">
              <a:buFontTx/>
              <a:buNone/>
              <a:defRPr sz="2399"/>
            </a:lvl9pPr>
          </a:lstStyle>
          <a:p>
            <a:r>
              <a:rPr lang="en-US" sz="2400" dirty="0"/>
              <a:t>Subtitle Calibri Bold 24pts</a:t>
            </a:r>
            <a:br>
              <a:rPr lang="en-US" sz="2400" dirty="0"/>
            </a:br>
            <a:endParaRPr lang="en-US" dirty="0"/>
          </a:p>
        </p:txBody>
      </p:sp>
      <p:sp>
        <p:nvSpPr>
          <p:cNvPr id="21" name="Text Placeholder 12"/>
          <p:cNvSpPr>
            <a:spLocks noGrp="1"/>
          </p:cNvSpPr>
          <p:nvPr>
            <p:ph type="body" sz="quarter" idx="15" hasCustomPrompt="1"/>
          </p:nvPr>
        </p:nvSpPr>
        <p:spPr>
          <a:xfrm>
            <a:off x="531815" y="4016809"/>
            <a:ext cx="5350690" cy="1362954"/>
          </a:xfrm>
        </p:spPr>
        <p:txBody>
          <a:bodyPr>
            <a:noAutofit/>
          </a:bodyPr>
          <a:lstStyle>
            <a:lvl1pPr marL="1588" indent="0">
              <a:spcBef>
                <a:spcPts val="0"/>
              </a:spcBef>
              <a:buFontTx/>
              <a:buNone/>
              <a:defRPr sz="2000" baseline="0">
                <a:solidFill>
                  <a:schemeClr val="tx1"/>
                </a:solidFill>
              </a:defRPr>
            </a:lvl1pPr>
            <a:lvl2pPr marL="1588" indent="0">
              <a:buFontTx/>
              <a:buNone/>
              <a:defRPr sz="2399"/>
            </a:lvl2pPr>
            <a:lvl3pPr marL="1588" indent="0">
              <a:buFontTx/>
              <a:buNone/>
              <a:defRPr sz="2399"/>
            </a:lvl3pPr>
            <a:lvl4pPr marL="1588" indent="0">
              <a:buFontTx/>
              <a:buNone/>
              <a:defRPr sz="2399"/>
            </a:lvl4pPr>
            <a:lvl5pPr marL="1588" indent="0">
              <a:buFontTx/>
              <a:buNone/>
              <a:defRPr sz="2399"/>
            </a:lvl5pPr>
            <a:lvl6pPr marL="1588" indent="0">
              <a:buFontTx/>
              <a:buNone/>
              <a:defRPr sz="2399"/>
            </a:lvl6pPr>
            <a:lvl7pPr marL="1588" indent="0">
              <a:buFontTx/>
              <a:buNone/>
              <a:defRPr sz="2399"/>
            </a:lvl7pPr>
            <a:lvl8pPr marL="1588" indent="0">
              <a:buFontTx/>
              <a:buNone/>
              <a:defRPr sz="2399"/>
            </a:lvl8pPr>
            <a:lvl9pPr marL="1588" indent="0">
              <a:buFontTx/>
              <a:buNone/>
              <a:defRPr sz="2399"/>
            </a:lvl9pPr>
          </a:lstStyle>
          <a:p>
            <a:pPr>
              <a:spcBef>
                <a:spcPts val="600"/>
              </a:spcBef>
            </a:pPr>
            <a:r>
              <a:rPr lang="en-US" sz="2000" dirty="0"/>
              <a:t>Name Calibri Bold 20pts</a:t>
            </a:r>
          </a:p>
          <a:p>
            <a:pPr>
              <a:spcBef>
                <a:spcPts val="600"/>
              </a:spcBef>
            </a:pPr>
            <a:r>
              <a:rPr lang="en-US" sz="2000" dirty="0"/>
              <a:t>Title Calibri Bold 20pts</a:t>
            </a:r>
          </a:p>
          <a:p>
            <a:pPr>
              <a:spcBef>
                <a:spcPts val="600"/>
              </a:spcBef>
            </a:pPr>
            <a:r>
              <a:rPr lang="en-US" sz="2000" dirty="0"/>
              <a:t>Organization Calibri Bold 20pts</a:t>
            </a:r>
          </a:p>
          <a:p>
            <a:pPr>
              <a:spcBef>
                <a:spcPts val="600"/>
              </a:spcBef>
            </a:pPr>
            <a:r>
              <a:rPr lang="en-US" sz="2000" dirty="0"/>
              <a:t>Date Calibri Bold 20pts</a:t>
            </a:r>
          </a:p>
        </p:txBody>
      </p:sp>
    </p:spTree>
    <p:extLst>
      <p:ext uri="{BB962C8B-B14F-4D97-AF65-F5344CB8AC3E}">
        <p14:creationId xmlns:p14="http://schemas.microsoft.com/office/powerpoint/2010/main" val="135797799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0_Title Page_Blue/Burgundy">
    <p:bg>
      <p:bgPr>
        <a:solidFill>
          <a:schemeClr val="tx1"/>
        </a:soli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A4CF3F4D-9E2A-314B-85DE-BA5DB70C685F}"/>
              </a:ext>
            </a:extLst>
          </p:cNvPr>
          <p:cNvPicPr>
            <a:picLocks noChangeAspect="1"/>
          </p:cNvPicPr>
          <p:nvPr userDrawn="1"/>
        </p:nvPicPr>
        <p:blipFill>
          <a:blip r:embed="rId2" cstate="email">
            <a:alphaModFix amt="90000"/>
            <a:extLst>
              <a:ext uri="{28A0092B-C50C-407E-A947-70E740481C1C}">
                <a14:useLocalDpi xmlns:a14="http://schemas.microsoft.com/office/drawing/2010/main"/>
              </a:ext>
            </a:extLst>
          </a:blip>
          <a:stretch>
            <a:fillRect/>
          </a:stretch>
        </p:blipFill>
        <p:spPr>
          <a:xfrm>
            <a:off x="-9519" y="0"/>
            <a:ext cx="8273530" cy="6857999"/>
          </a:xfrm>
          <a:prstGeom prst="rect">
            <a:avLst/>
          </a:prstGeom>
        </p:spPr>
      </p:pic>
      <p:sp>
        <p:nvSpPr>
          <p:cNvPr id="2" name="Title 1"/>
          <p:cNvSpPr>
            <a:spLocks noGrp="1"/>
          </p:cNvSpPr>
          <p:nvPr userDrawn="1">
            <p:ph type="ctrTitle" hasCustomPrompt="1"/>
          </p:nvPr>
        </p:nvSpPr>
        <p:spPr>
          <a:xfrm>
            <a:off x="531815" y="1279399"/>
            <a:ext cx="5350690" cy="1470025"/>
          </a:xfrm>
        </p:spPr>
        <p:txBody>
          <a:bodyPr vert="horz" lIns="0" tIns="0" rIns="0" bIns="0" rtlCol="0" anchor="b" anchorCtr="0">
            <a:noAutofit/>
          </a:bodyPr>
          <a:lstStyle>
            <a:lvl1pPr>
              <a:defRPr sz="4400" dirty="0">
                <a:solidFill>
                  <a:schemeClr val="tx1"/>
                </a:solidFill>
              </a:defRPr>
            </a:lvl1pPr>
          </a:lstStyle>
          <a:p>
            <a:r>
              <a:rPr lang="en-US" sz="4400" dirty="0"/>
              <a:t>Cover Title Calibri 44pt Headline Case</a:t>
            </a:r>
          </a:p>
        </p:txBody>
      </p:sp>
      <p:sp>
        <p:nvSpPr>
          <p:cNvPr id="13" name="Text Placeholder 12"/>
          <p:cNvSpPr>
            <a:spLocks noGrp="1"/>
          </p:cNvSpPr>
          <p:nvPr userDrawn="1">
            <p:ph type="body" sz="quarter" idx="13" hasCustomPrompt="1"/>
          </p:nvPr>
        </p:nvSpPr>
        <p:spPr>
          <a:xfrm>
            <a:off x="531815" y="2897009"/>
            <a:ext cx="5350690" cy="961084"/>
          </a:xfrm>
        </p:spPr>
        <p:txBody>
          <a:bodyPr>
            <a:noAutofit/>
          </a:bodyPr>
          <a:lstStyle>
            <a:lvl1pPr marL="1588" indent="0">
              <a:spcBef>
                <a:spcPts val="0"/>
              </a:spcBef>
              <a:buFontTx/>
              <a:buNone/>
              <a:defRPr sz="2399" baseline="0">
                <a:solidFill>
                  <a:schemeClr val="tx1"/>
                </a:solidFill>
              </a:defRPr>
            </a:lvl1pPr>
            <a:lvl2pPr marL="1588" indent="0">
              <a:buFontTx/>
              <a:buNone/>
              <a:defRPr sz="2399"/>
            </a:lvl2pPr>
            <a:lvl3pPr marL="1588" indent="0">
              <a:buFontTx/>
              <a:buNone/>
              <a:defRPr sz="2399"/>
            </a:lvl3pPr>
            <a:lvl4pPr marL="1588" indent="0">
              <a:buFontTx/>
              <a:buNone/>
              <a:defRPr sz="2399"/>
            </a:lvl4pPr>
            <a:lvl5pPr marL="1588" indent="0">
              <a:buFontTx/>
              <a:buNone/>
              <a:defRPr sz="2399"/>
            </a:lvl5pPr>
            <a:lvl6pPr marL="1588" indent="0">
              <a:buFontTx/>
              <a:buNone/>
              <a:defRPr sz="2399"/>
            </a:lvl6pPr>
            <a:lvl7pPr marL="1588" indent="0">
              <a:buFontTx/>
              <a:buNone/>
              <a:defRPr sz="2399"/>
            </a:lvl7pPr>
            <a:lvl8pPr marL="1588" indent="0">
              <a:buFontTx/>
              <a:buNone/>
              <a:defRPr sz="2399"/>
            </a:lvl8pPr>
            <a:lvl9pPr marL="1588" indent="0">
              <a:buFontTx/>
              <a:buNone/>
              <a:defRPr sz="2399"/>
            </a:lvl9pPr>
          </a:lstStyle>
          <a:p>
            <a:r>
              <a:rPr lang="en-US" sz="2400" dirty="0"/>
              <a:t>Subtitle Calibri Bold 24pts</a:t>
            </a:r>
            <a:br>
              <a:rPr lang="en-US" sz="2400" dirty="0"/>
            </a:br>
            <a:endParaRPr lang="en-US" dirty="0"/>
          </a:p>
        </p:txBody>
      </p:sp>
      <p:sp>
        <p:nvSpPr>
          <p:cNvPr id="14" name="Slide Number Placeholder 5"/>
          <p:cNvSpPr>
            <a:spLocks noGrp="1"/>
          </p:cNvSpPr>
          <p:nvPr userDrawn="1">
            <p:ph type="sldNum" sz="quarter" idx="4"/>
          </p:nvPr>
        </p:nvSpPr>
        <p:spPr>
          <a:xfrm>
            <a:off x="11276011" y="6556248"/>
            <a:ext cx="381661" cy="182880"/>
          </a:xfrm>
          <a:prstGeom prst="rect">
            <a:avLst/>
          </a:prstGeom>
        </p:spPr>
        <p:txBody>
          <a:bodyPr vert="horz" wrap="none" lIns="0" tIns="0" rIns="0" bIns="0" rtlCol="0" anchor="ctr" anchorCtr="0">
            <a:noAutofit/>
          </a:bodyPr>
          <a:lstStyle>
            <a:lvl1pPr algn="r">
              <a:defRPr sz="850">
                <a:solidFill>
                  <a:schemeClr val="tx1"/>
                </a:solidFill>
              </a:defRPr>
            </a:lvl1pPr>
          </a:lstStyle>
          <a:p>
            <a:fld id="{C51EAA63-D034-42AE-91FA-B13B9518C7BE}" type="slidenum">
              <a:rPr lang="en-US" smtClean="0">
                <a:solidFill>
                  <a:srgbClr val="FFFFFF"/>
                </a:solidFill>
              </a:rPr>
              <a:pPr/>
              <a:t>‹#›</a:t>
            </a:fld>
            <a:endParaRPr lang="en-US" dirty="0">
              <a:solidFill>
                <a:srgbClr val="FFFFFF"/>
              </a:solidFill>
            </a:endParaRPr>
          </a:p>
        </p:txBody>
      </p:sp>
      <p:sp>
        <p:nvSpPr>
          <p:cNvPr id="10" name="Footer Placeholder 4">
            <a:extLst>
              <a:ext uri="{FF2B5EF4-FFF2-40B4-BE49-F238E27FC236}">
                <a16:creationId xmlns:a16="http://schemas.microsoft.com/office/drawing/2014/main" id="{3FEFC96C-AB40-624A-BC6A-C309CBF603B9}"/>
              </a:ext>
            </a:extLst>
          </p:cNvPr>
          <p:cNvSpPr>
            <a:spLocks noGrp="1"/>
          </p:cNvSpPr>
          <p:nvPr>
            <p:ph type="ftr" sz="quarter" idx="14"/>
          </p:nvPr>
        </p:nvSpPr>
        <p:spPr>
          <a:xfrm>
            <a:off x="3008244" y="6556248"/>
            <a:ext cx="8230252" cy="182880"/>
          </a:xfrm>
        </p:spPr>
        <p:txBody>
          <a:bodyPr/>
          <a:lstStyle>
            <a:lvl1pPr>
              <a:defRPr>
                <a:solidFill>
                  <a:schemeClr val="tx1"/>
                </a:solidFill>
              </a:defRPr>
            </a:lvl1pPr>
          </a:lstStyle>
          <a:p>
            <a:r>
              <a:rPr lang="en-US">
                <a:solidFill>
                  <a:srgbClr val="FFFFFF"/>
                </a:solidFill>
              </a:rPr>
              <a:t>Copyright © 2018, Oracle and/or its affiliates. All rights reserved.  </a:t>
            </a:r>
            <a:endParaRPr lang="en-US" dirty="0">
              <a:solidFill>
                <a:srgbClr val="FFFFFF"/>
              </a:solidFill>
            </a:endParaRPr>
          </a:p>
        </p:txBody>
      </p:sp>
      <p:sp>
        <p:nvSpPr>
          <p:cNvPr id="9" name="Text Placeholder 12"/>
          <p:cNvSpPr>
            <a:spLocks noGrp="1"/>
          </p:cNvSpPr>
          <p:nvPr>
            <p:ph type="body" sz="quarter" idx="15" hasCustomPrompt="1"/>
          </p:nvPr>
        </p:nvSpPr>
        <p:spPr>
          <a:xfrm>
            <a:off x="531815" y="4016809"/>
            <a:ext cx="5350690" cy="1362954"/>
          </a:xfrm>
        </p:spPr>
        <p:txBody>
          <a:bodyPr>
            <a:noAutofit/>
          </a:bodyPr>
          <a:lstStyle>
            <a:lvl1pPr marL="1588" indent="0">
              <a:spcBef>
                <a:spcPts val="0"/>
              </a:spcBef>
              <a:buFontTx/>
              <a:buNone/>
              <a:defRPr sz="2400" baseline="0">
                <a:solidFill>
                  <a:schemeClr val="tx1"/>
                </a:solidFill>
              </a:defRPr>
            </a:lvl1pPr>
            <a:lvl2pPr marL="1588" indent="0">
              <a:buFontTx/>
              <a:buNone/>
              <a:defRPr sz="2399"/>
            </a:lvl2pPr>
            <a:lvl3pPr marL="1588" indent="0">
              <a:buFontTx/>
              <a:buNone/>
              <a:defRPr sz="2399"/>
            </a:lvl3pPr>
            <a:lvl4pPr marL="1588" indent="0">
              <a:buFontTx/>
              <a:buNone/>
              <a:defRPr sz="2399"/>
            </a:lvl4pPr>
            <a:lvl5pPr marL="1588" indent="0">
              <a:buFontTx/>
              <a:buNone/>
              <a:defRPr sz="2399"/>
            </a:lvl5pPr>
            <a:lvl6pPr marL="1588" indent="0">
              <a:buFontTx/>
              <a:buNone/>
              <a:defRPr sz="2399"/>
            </a:lvl6pPr>
            <a:lvl7pPr marL="1588" indent="0">
              <a:buFontTx/>
              <a:buNone/>
              <a:defRPr sz="2399"/>
            </a:lvl7pPr>
            <a:lvl8pPr marL="1588" indent="0">
              <a:buFontTx/>
              <a:buNone/>
              <a:defRPr sz="2399"/>
            </a:lvl8pPr>
            <a:lvl9pPr marL="1588" indent="0">
              <a:buFontTx/>
              <a:buNone/>
              <a:defRPr sz="2399"/>
            </a:lvl9pPr>
          </a:lstStyle>
          <a:p>
            <a:pPr>
              <a:spcBef>
                <a:spcPts val="600"/>
              </a:spcBef>
            </a:pPr>
            <a:r>
              <a:rPr lang="en-US" sz="2000" dirty="0"/>
              <a:t>Name Calibri Bold 20pts</a:t>
            </a:r>
          </a:p>
          <a:p>
            <a:pPr>
              <a:spcBef>
                <a:spcPts val="600"/>
              </a:spcBef>
            </a:pPr>
            <a:r>
              <a:rPr lang="en-US" sz="2000" dirty="0"/>
              <a:t>Title Calibri Bold 20pts</a:t>
            </a:r>
          </a:p>
          <a:p>
            <a:pPr>
              <a:spcBef>
                <a:spcPts val="600"/>
              </a:spcBef>
            </a:pPr>
            <a:r>
              <a:rPr lang="en-US" sz="2000" dirty="0"/>
              <a:t>Organization Calibri Bold 20pts</a:t>
            </a:r>
          </a:p>
          <a:p>
            <a:pPr>
              <a:spcBef>
                <a:spcPts val="600"/>
              </a:spcBef>
            </a:pPr>
            <a:r>
              <a:rPr lang="en-US" sz="2000" dirty="0"/>
              <a:t>Date Calibri Bold 20pts</a:t>
            </a:r>
          </a:p>
        </p:txBody>
      </p:sp>
      <p:pic>
        <p:nvPicPr>
          <p:cNvPr id="12" name="Picture 11" descr="Oracle logo in white on red staging background" title="Oracle red badge logo"/>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30352" y="6263640"/>
            <a:ext cx="1625138" cy="594360"/>
          </a:xfrm>
          <a:prstGeom prst="rect">
            <a:avLst/>
          </a:prstGeom>
        </p:spPr>
      </p:pic>
    </p:spTree>
    <p:extLst>
      <p:ext uri="{BB962C8B-B14F-4D97-AF65-F5344CB8AC3E}">
        <p14:creationId xmlns:p14="http://schemas.microsoft.com/office/powerpoint/2010/main" val="32577912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7_End Page 1">
    <p:spTree>
      <p:nvGrpSpPr>
        <p:cNvPr id="1" name=""/>
        <p:cNvGrpSpPr/>
        <p:nvPr/>
      </p:nvGrpSpPr>
      <p:grpSpPr>
        <a:xfrm>
          <a:off x="0" y="0"/>
          <a:ext cx="0" cy="0"/>
          <a:chOff x="0" y="0"/>
          <a:chExt cx="0" cy="0"/>
        </a:xfrm>
      </p:grpSpPr>
      <p:pic>
        <p:nvPicPr>
          <p:cNvPr id="18" name="Picture 17" descr="&quot;Integrated Cloud Applications &amp; Platform Services&quot; tagline in red and black" title="Oracle corporate Tagline in color">
            <a:extLst>
              <a:ext uri="{FF2B5EF4-FFF2-40B4-BE49-F238E27FC236}">
                <a16:creationId xmlns:a16="http://schemas.microsoft.com/office/drawing/2014/main" id="{448FE6E1-74FF-0E48-8DDE-9AE0E0CEB14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gray">
          <a:xfrm>
            <a:off x="2219916" y="1722240"/>
            <a:ext cx="7748992" cy="2950267"/>
          </a:xfrm>
          <a:prstGeom prst="rect">
            <a:avLst/>
          </a:prstGeom>
        </p:spPr>
      </p:pic>
      <p:sp>
        <p:nvSpPr>
          <p:cNvPr id="8" name="Footer Placeholder 7">
            <a:extLst>
              <a:ext uri="{FF2B5EF4-FFF2-40B4-BE49-F238E27FC236}">
                <a16:creationId xmlns:a16="http://schemas.microsoft.com/office/drawing/2014/main" id="{CB1DF0F7-B59E-504C-B8D9-6884CE5419C6}"/>
              </a:ext>
            </a:extLst>
          </p:cNvPr>
          <p:cNvSpPr>
            <a:spLocks noGrp="1"/>
          </p:cNvSpPr>
          <p:nvPr>
            <p:ph type="ftr" sz="quarter" idx="10"/>
          </p:nvPr>
        </p:nvSpPr>
        <p:spPr bwMode="gray"/>
        <p:txBody>
          <a:bodyPr/>
          <a:lstStyle>
            <a:lvl1pPr>
              <a:defRPr>
                <a:solidFill>
                  <a:srgbClr val="4E5052"/>
                </a:solidFill>
              </a:defRPr>
            </a:lvl1pPr>
          </a:lstStyle>
          <a:p>
            <a:r>
              <a:rPr lang="en-US"/>
              <a:t>Copyright © 2018, Oracle and/or its affiliates. All rights reserved.  </a:t>
            </a:r>
            <a:endParaRPr lang="en-US" dirty="0"/>
          </a:p>
        </p:txBody>
      </p:sp>
      <p:sp>
        <p:nvSpPr>
          <p:cNvPr id="9" name="Slide Number Placeholder 8">
            <a:extLst>
              <a:ext uri="{FF2B5EF4-FFF2-40B4-BE49-F238E27FC236}">
                <a16:creationId xmlns:a16="http://schemas.microsoft.com/office/drawing/2014/main" id="{9831CD28-2844-6C48-A0F4-AD0DC3545C03}"/>
              </a:ext>
            </a:extLst>
          </p:cNvPr>
          <p:cNvSpPr>
            <a:spLocks noGrp="1"/>
          </p:cNvSpPr>
          <p:nvPr>
            <p:ph type="sldNum" sz="quarter" idx="11"/>
          </p:nvPr>
        </p:nvSpPr>
        <p:spPr bwMode="gray"/>
        <p:txBody>
          <a:bodyPr/>
          <a:lstStyle>
            <a:lvl1pPr>
              <a:defRPr>
                <a:solidFill>
                  <a:srgbClr val="4E5052"/>
                </a:solidFill>
              </a:defRPr>
            </a:lvl1pPr>
          </a:lstStyle>
          <a:p>
            <a:fld id="{C51EAA63-D034-42AE-91FA-B13B9518C7BE}" type="slidenum">
              <a:rPr lang="en-US" smtClean="0"/>
              <a:pPr/>
              <a:t>‹#›</a:t>
            </a:fld>
            <a:endParaRPr lang="en-US" dirty="0"/>
          </a:p>
        </p:txBody>
      </p:sp>
      <p:pic>
        <p:nvPicPr>
          <p:cNvPr id="6" name="Picture 5" descr="Oracle logo in white on red staging background" title="Oracle red badge logo"/>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30352" y="6263640"/>
            <a:ext cx="1625138" cy="594360"/>
          </a:xfrm>
          <a:prstGeom prst="rect">
            <a:avLst/>
          </a:prstGeom>
        </p:spPr>
      </p:pic>
    </p:spTree>
    <p:extLst>
      <p:ext uri="{BB962C8B-B14F-4D97-AF65-F5344CB8AC3E}">
        <p14:creationId xmlns:p14="http://schemas.microsoft.com/office/powerpoint/2010/main" val="1258993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0_Title Page_Blue/Green">
    <p:bg>
      <p:bgPr>
        <a:solidFill>
          <a:schemeClr val="tx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3DD9CA9-ECDC-2A42-B7E4-9B2F2FE2B40C}"/>
              </a:ext>
            </a:extLst>
          </p:cNvPr>
          <p:cNvPicPr>
            <a:picLocks noChangeAspect="1"/>
          </p:cNvPicPr>
          <p:nvPr userDrawn="1"/>
        </p:nvPicPr>
        <p:blipFill>
          <a:blip r:embed="rId2" cstate="email">
            <a:alphaModFix amt="90000"/>
            <a:extLst>
              <a:ext uri="{28A0092B-C50C-407E-A947-70E740481C1C}">
                <a14:useLocalDpi xmlns:a14="http://schemas.microsoft.com/office/drawing/2010/main"/>
              </a:ext>
            </a:extLst>
          </a:blip>
          <a:stretch>
            <a:fillRect/>
          </a:stretch>
        </p:blipFill>
        <p:spPr>
          <a:xfrm>
            <a:off x="-9519" y="0"/>
            <a:ext cx="8273530" cy="6857999"/>
          </a:xfrm>
          <a:prstGeom prst="rect">
            <a:avLst/>
          </a:prstGeom>
        </p:spPr>
      </p:pic>
      <p:sp>
        <p:nvSpPr>
          <p:cNvPr id="14" name="Slide Number Placeholder 5"/>
          <p:cNvSpPr>
            <a:spLocks noGrp="1"/>
          </p:cNvSpPr>
          <p:nvPr userDrawn="1">
            <p:ph type="sldNum" sz="quarter" idx="4"/>
          </p:nvPr>
        </p:nvSpPr>
        <p:spPr>
          <a:xfrm>
            <a:off x="11276011" y="6556248"/>
            <a:ext cx="381661" cy="182880"/>
          </a:xfrm>
          <a:prstGeom prst="rect">
            <a:avLst/>
          </a:prstGeom>
        </p:spPr>
        <p:txBody>
          <a:bodyPr vert="horz" wrap="none" lIns="0" tIns="0" rIns="0" bIns="0" rtlCol="0" anchor="ctr" anchorCtr="0">
            <a:noAutofit/>
          </a:bodyPr>
          <a:lstStyle>
            <a:lvl1pPr algn="r">
              <a:defRPr sz="850">
                <a:solidFill>
                  <a:schemeClr val="tx1"/>
                </a:solidFill>
              </a:defRPr>
            </a:lvl1pPr>
          </a:lstStyle>
          <a:p>
            <a:fld id="{C51EAA63-D034-42AE-91FA-B13B9518C7BE}" type="slidenum">
              <a:rPr lang="en-US" smtClean="0">
                <a:solidFill>
                  <a:srgbClr val="FFFFFF"/>
                </a:solidFill>
              </a:rPr>
              <a:pPr/>
              <a:t>‹#›</a:t>
            </a:fld>
            <a:endParaRPr lang="en-US" dirty="0">
              <a:solidFill>
                <a:srgbClr val="FFFFFF"/>
              </a:solidFill>
            </a:endParaRPr>
          </a:p>
        </p:txBody>
      </p:sp>
      <p:sp>
        <p:nvSpPr>
          <p:cNvPr id="10" name="Footer Placeholder 4">
            <a:extLst>
              <a:ext uri="{FF2B5EF4-FFF2-40B4-BE49-F238E27FC236}">
                <a16:creationId xmlns:a16="http://schemas.microsoft.com/office/drawing/2014/main" id="{8785797C-B2A6-0E40-9D6D-33BB17EE7185}"/>
              </a:ext>
            </a:extLst>
          </p:cNvPr>
          <p:cNvSpPr>
            <a:spLocks noGrp="1"/>
          </p:cNvSpPr>
          <p:nvPr>
            <p:ph type="ftr" sz="quarter" idx="14"/>
          </p:nvPr>
        </p:nvSpPr>
        <p:spPr>
          <a:xfrm>
            <a:off x="3008244" y="6556248"/>
            <a:ext cx="8230252" cy="182880"/>
          </a:xfrm>
        </p:spPr>
        <p:txBody>
          <a:bodyPr/>
          <a:lstStyle>
            <a:lvl1pPr>
              <a:defRPr>
                <a:solidFill>
                  <a:schemeClr val="tx1"/>
                </a:solidFill>
              </a:defRPr>
            </a:lvl1pPr>
          </a:lstStyle>
          <a:p>
            <a:r>
              <a:rPr lang="en-US">
                <a:solidFill>
                  <a:srgbClr val="FFFFFF"/>
                </a:solidFill>
              </a:rPr>
              <a:t>Copyright © 2018, Oracle and/or its affiliates. All rights reserved.  </a:t>
            </a:r>
            <a:endParaRPr lang="en-US" dirty="0">
              <a:solidFill>
                <a:srgbClr val="FFFFFF"/>
              </a:solidFill>
            </a:endParaRPr>
          </a:p>
        </p:txBody>
      </p:sp>
      <p:sp>
        <p:nvSpPr>
          <p:cNvPr id="11" name="Title 1"/>
          <p:cNvSpPr>
            <a:spLocks noGrp="1"/>
          </p:cNvSpPr>
          <p:nvPr>
            <p:ph type="ctrTitle" hasCustomPrompt="1"/>
          </p:nvPr>
        </p:nvSpPr>
        <p:spPr>
          <a:xfrm>
            <a:off x="531815" y="1279399"/>
            <a:ext cx="5350690" cy="1470025"/>
          </a:xfrm>
        </p:spPr>
        <p:txBody>
          <a:bodyPr vert="horz" lIns="0" tIns="0" rIns="0" bIns="0" rtlCol="0" anchor="b" anchorCtr="0">
            <a:noAutofit/>
          </a:bodyPr>
          <a:lstStyle>
            <a:lvl1pPr>
              <a:defRPr sz="4400" dirty="0">
                <a:solidFill>
                  <a:schemeClr val="tx1"/>
                </a:solidFill>
              </a:defRPr>
            </a:lvl1pPr>
          </a:lstStyle>
          <a:p>
            <a:r>
              <a:rPr lang="en-US" sz="4400" dirty="0"/>
              <a:t>Cover Title Calibri 44pt Headline Case</a:t>
            </a:r>
          </a:p>
        </p:txBody>
      </p:sp>
      <p:sp>
        <p:nvSpPr>
          <p:cNvPr id="12" name="Text Placeholder 12"/>
          <p:cNvSpPr>
            <a:spLocks noGrp="1"/>
          </p:cNvSpPr>
          <p:nvPr>
            <p:ph type="body" sz="quarter" idx="13" hasCustomPrompt="1"/>
          </p:nvPr>
        </p:nvSpPr>
        <p:spPr>
          <a:xfrm>
            <a:off x="531815" y="2897009"/>
            <a:ext cx="5350690" cy="961084"/>
          </a:xfrm>
        </p:spPr>
        <p:txBody>
          <a:bodyPr>
            <a:noAutofit/>
          </a:bodyPr>
          <a:lstStyle>
            <a:lvl1pPr marL="1588" indent="0">
              <a:spcBef>
                <a:spcPts val="0"/>
              </a:spcBef>
              <a:buFontTx/>
              <a:buNone/>
              <a:defRPr sz="2399" baseline="0">
                <a:solidFill>
                  <a:schemeClr val="tx1"/>
                </a:solidFill>
              </a:defRPr>
            </a:lvl1pPr>
            <a:lvl2pPr marL="1588" indent="0">
              <a:buFontTx/>
              <a:buNone/>
              <a:defRPr sz="2399"/>
            </a:lvl2pPr>
            <a:lvl3pPr marL="1588" indent="0">
              <a:buFontTx/>
              <a:buNone/>
              <a:defRPr sz="2399"/>
            </a:lvl3pPr>
            <a:lvl4pPr marL="1588" indent="0">
              <a:buFontTx/>
              <a:buNone/>
              <a:defRPr sz="2399"/>
            </a:lvl4pPr>
            <a:lvl5pPr marL="1588" indent="0">
              <a:buFontTx/>
              <a:buNone/>
              <a:defRPr sz="2399"/>
            </a:lvl5pPr>
            <a:lvl6pPr marL="1588" indent="0">
              <a:buFontTx/>
              <a:buNone/>
              <a:defRPr sz="2399"/>
            </a:lvl6pPr>
            <a:lvl7pPr marL="1588" indent="0">
              <a:buFontTx/>
              <a:buNone/>
              <a:defRPr sz="2399"/>
            </a:lvl7pPr>
            <a:lvl8pPr marL="1588" indent="0">
              <a:buFontTx/>
              <a:buNone/>
              <a:defRPr sz="2399"/>
            </a:lvl8pPr>
            <a:lvl9pPr marL="1588" indent="0">
              <a:buFontTx/>
              <a:buNone/>
              <a:defRPr sz="2399"/>
            </a:lvl9pPr>
          </a:lstStyle>
          <a:p>
            <a:r>
              <a:rPr lang="en-US" sz="2400" dirty="0"/>
              <a:t>Subtitle Calibri Bold 24pts</a:t>
            </a:r>
            <a:br>
              <a:rPr lang="en-US" sz="2400" dirty="0"/>
            </a:br>
            <a:endParaRPr lang="en-US" dirty="0"/>
          </a:p>
        </p:txBody>
      </p:sp>
      <p:sp>
        <p:nvSpPr>
          <p:cNvPr id="17" name="Text Placeholder 12"/>
          <p:cNvSpPr>
            <a:spLocks noGrp="1"/>
          </p:cNvSpPr>
          <p:nvPr>
            <p:ph type="body" sz="quarter" idx="15" hasCustomPrompt="1"/>
          </p:nvPr>
        </p:nvSpPr>
        <p:spPr>
          <a:xfrm>
            <a:off x="531815" y="4016809"/>
            <a:ext cx="5350690" cy="1362954"/>
          </a:xfrm>
        </p:spPr>
        <p:txBody>
          <a:bodyPr>
            <a:noAutofit/>
          </a:bodyPr>
          <a:lstStyle>
            <a:lvl1pPr marL="1588" indent="0">
              <a:spcBef>
                <a:spcPts val="0"/>
              </a:spcBef>
              <a:buFontTx/>
              <a:buNone/>
              <a:defRPr sz="2400" baseline="0">
                <a:solidFill>
                  <a:schemeClr val="tx1"/>
                </a:solidFill>
              </a:defRPr>
            </a:lvl1pPr>
            <a:lvl2pPr marL="1588" indent="0">
              <a:buFontTx/>
              <a:buNone/>
              <a:defRPr sz="2399"/>
            </a:lvl2pPr>
            <a:lvl3pPr marL="1588" indent="0">
              <a:buFontTx/>
              <a:buNone/>
              <a:defRPr sz="2399"/>
            </a:lvl3pPr>
            <a:lvl4pPr marL="1588" indent="0">
              <a:buFontTx/>
              <a:buNone/>
              <a:defRPr sz="2399"/>
            </a:lvl4pPr>
            <a:lvl5pPr marL="1588" indent="0">
              <a:buFontTx/>
              <a:buNone/>
              <a:defRPr sz="2399"/>
            </a:lvl5pPr>
            <a:lvl6pPr marL="1588" indent="0">
              <a:buFontTx/>
              <a:buNone/>
              <a:defRPr sz="2399"/>
            </a:lvl6pPr>
            <a:lvl7pPr marL="1588" indent="0">
              <a:buFontTx/>
              <a:buNone/>
              <a:defRPr sz="2399"/>
            </a:lvl7pPr>
            <a:lvl8pPr marL="1588" indent="0">
              <a:buFontTx/>
              <a:buNone/>
              <a:defRPr sz="2399"/>
            </a:lvl8pPr>
            <a:lvl9pPr marL="1588" indent="0">
              <a:buFontTx/>
              <a:buNone/>
              <a:defRPr sz="2399"/>
            </a:lvl9pPr>
          </a:lstStyle>
          <a:p>
            <a:pPr>
              <a:spcBef>
                <a:spcPts val="600"/>
              </a:spcBef>
            </a:pPr>
            <a:r>
              <a:rPr lang="en-US" sz="2000" dirty="0"/>
              <a:t>Name Calibri Bold 20pts</a:t>
            </a:r>
          </a:p>
          <a:p>
            <a:pPr>
              <a:spcBef>
                <a:spcPts val="600"/>
              </a:spcBef>
            </a:pPr>
            <a:r>
              <a:rPr lang="en-US" sz="2000" dirty="0"/>
              <a:t>Title Calibri Bold 20pts</a:t>
            </a:r>
          </a:p>
          <a:p>
            <a:pPr>
              <a:spcBef>
                <a:spcPts val="600"/>
              </a:spcBef>
            </a:pPr>
            <a:r>
              <a:rPr lang="en-US" sz="2000" dirty="0"/>
              <a:t>Organization Calibri Bold 20pts</a:t>
            </a:r>
          </a:p>
          <a:p>
            <a:pPr>
              <a:spcBef>
                <a:spcPts val="600"/>
              </a:spcBef>
            </a:pPr>
            <a:r>
              <a:rPr lang="en-US" sz="2000" dirty="0"/>
              <a:t>Date Calibri Bold 20pts</a:t>
            </a:r>
          </a:p>
        </p:txBody>
      </p:sp>
      <p:pic>
        <p:nvPicPr>
          <p:cNvPr id="13" name="Picture 12" descr="Oracle logo in white on red staging background" title="Oracle red badge logo"/>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30352" y="6263640"/>
            <a:ext cx="1625138" cy="594360"/>
          </a:xfrm>
          <a:prstGeom prst="rect">
            <a:avLst/>
          </a:prstGeom>
        </p:spPr>
      </p:pic>
    </p:spTree>
    <p:extLst>
      <p:ext uri="{BB962C8B-B14F-4D97-AF65-F5344CB8AC3E}">
        <p14:creationId xmlns:p14="http://schemas.microsoft.com/office/powerpoint/2010/main" val="56401617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54_Title Page_Blue/Orange">
    <p:bg>
      <p:bgPr>
        <a:solidFill>
          <a:schemeClr val="tx1"/>
        </a:solidFill>
        <a:effectLst/>
      </p:bgPr>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B134CE1A-B4E2-3E49-81D8-AEEE40A9B872}"/>
              </a:ext>
            </a:extLst>
          </p:cNvPr>
          <p:cNvPicPr>
            <a:picLocks noChangeAspect="1"/>
          </p:cNvPicPr>
          <p:nvPr userDrawn="1"/>
        </p:nvPicPr>
        <p:blipFill>
          <a:blip r:embed="rId2" cstate="email">
            <a:alphaModFix amt="90000"/>
            <a:extLst>
              <a:ext uri="{28A0092B-C50C-407E-A947-70E740481C1C}">
                <a14:useLocalDpi xmlns:a14="http://schemas.microsoft.com/office/drawing/2010/main"/>
              </a:ext>
            </a:extLst>
          </a:blip>
          <a:stretch>
            <a:fillRect/>
          </a:stretch>
        </p:blipFill>
        <p:spPr>
          <a:xfrm>
            <a:off x="-9519" y="0"/>
            <a:ext cx="8273530" cy="6857999"/>
          </a:xfrm>
          <a:prstGeom prst="rect">
            <a:avLst/>
          </a:prstGeom>
        </p:spPr>
      </p:pic>
      <p:sp>
        <p:nvSpPr>
          <p:cNvPr id="14" name="Slide Number Placeholder 5"/>
          <p:cNvSpPr>
            <a:spLocks noGrp="1"/>
          </p:cNvSpPr>
          <p:nvPr userDrawn="1">
            <p:ph type="sldNum" sz="quarter" idx="4"/>
          </p:nvPr>
        </p:nvSpPr>
        <p:spPr>
          <a:xfrm>
            <a:off x="11276011" y="6556248"/>
            <a:ext cx="381661" cy="182880"/>
          </a:xfrm>
          <a:prstGeom prst="rect">
            <a:avLst/>
          </a:prstGeom>
        </p:spPr>
        <p:txBody>
          <a:bodyPr vert="horz" wrap="none" lIns="0" tIns="0" rIns="0" bIns="0" rtlCol="0" anchor="ctr" anchorCtr="0">
            <a:noAutofit/>
          </a:bodyPr>
          <a:lstStyle>
            <a:lvl1pPr algn="r">
              <a:defRPr sz="850">
                <a:solidFill>
                  <a:schemeClr val="tx1"/>
                </a:solidFill>
              </a:defRPr>
            </a:lvl1pPr>
          </a:lstStyle>
          <a:p>
            <a:fld id="{C51EAA63-D034-42AE-91FA-B13B9518C7BE}" type="slidenum">
              <a:rPr lang="en-US" smtClean="0">
                <a:solidFill>
                  <a:srgbClr val="FFFFFF"/>
                </a:solidFill>
              </a:rPr>
              <a:pPr/>
              <a:t>‹#›</a:t>
            </a:fld>
            <a:endParaRPr lang="en-US" dirty="0">
              <a:solidFill>
                <a:srgbClr val="FFFFFF"/>
              </a:solidFill>
            </a:endParaRPr>
          </a:p>
        </p:txBody>
      </p:sp>
      <p:sp>
        <p:nvSpPr>
          <p:cNvPr id="10" name="Footer Placeholder 4">
            <a:extLst>
              <a:ext uri="{FF2B5EF4-FFF2-40B4-BE49-F238E27FC236}">
                <a16:creationId xmlns:a16="http://schemas.microsoft.com/office/drawing/2014/main" id="{F2B8949C-763D-2540-8419-C8AE4F225ECB}"/>
              </a:ext>
            </a:extLst>
          </p:cNvPr>
          <p:cNvSpPr>
            <a:spLocks noGrp="1"/>
          </p:cNvSpPr>
          <p:nvPr>
            <p:ph type="ftr" sz="quarter" idx="14"/>
          </p:nvPr>
        </p:nvSpPr>
        <p:spPr>
          <a:xfrm>
            <a:off x="3008244" y="6556248"/>
            <a:ext cx="8230252" cy="182880"/>
          </a:xfrm>
        </p:spPr>
        <p:txBody>
          <a:bodyPr/>
          <a:lstStyle>
            <a:lvl1pPr>
              <a:defRPr>
                <a:solidFill>
                  <a:schemeClr val="tx1"/>
                </a:solidFill>
              </a:defRPr>
            </a:lvl1pPr>
          </a:lstStyle>
          <a:p>
            <a:r>
              <a:rPr lang="en-US">
                <a:solidFill>
                  <a:srgbClr val="FFFFFF"/>
                </a:solidFill>
              </a:rPr>
              <a:t>Copyright © 2018, Oracle and/or its affiliates. All rights reserved.  </a:t>
            </a:r>
            <a:endParaRPr lang="en-US" dirty="0">
              <a:solidFill>
                <a:srgbClr val="FFFFFF"/>
              </a:solidFill>
            </a:endParaRPr>
          </a:p>
        </p:txBody>
      </p:sp>
      <p:sp>
        <p:nvSpPr>
          <p:cNvPr id="9" name="Title 1"/>
          <p:cNvSpPr>
            <a:spLocks noGrp="1"/>
          </p:cNvSpPr>
          <p:nvPr>
            <p:ph type="ctrTitle" hasCustomPrompt="1"/>
          </p:nvPr>
        </p:nvSpPr>
        <p:spPr>
          <a:xfrm>
            <a:off x="531815" y="1279399"/>
            <a:ext cx="5350690" cy="1470025"/>
          </a:xfrm>
        </p:spPr>
        <p:txBody>
          <a:bodyPr vert="horz" lIns="0" tIns="0" rIns="0" bIns="0" rtlCol="0" anchor="b" anchorCtr="0">
            <a:noAutofit/>
          </a:bodyPr>
          <a:lstStyle>
            <a:lvl1pPr>
              <a:defRPr sz="4400" dirty="0">
                <a:solidFill>
                  <a:schemeClr val="tx1"/>
                </a:solidFill>
              </a:defRPr>
            </a:lvl1pPr>
          </a:lstStyle>
          <a:p>
            <a:r>
              <a:rPr lang="en-US" sz="4400" dirty="0"/>
              <a:t>Cover Title Calibri 44pt Headline Case</a:t>
            </a:r>
          </a:p>
        </p:txBody>
      </p:sp>
      <p:sp>
        <p:nvSpPr>
          <p:cNvPr id="11" name="Text Placeholder 12"/>
          <p:cNvSpPr>
            <a:spLocks noGrp="1"/>
          </p:cNvSpPr>
          <p:nvPr>
            <p:ph type="body" sz="quarter" idx="13" hasCustomPrompt="1"/>
          </p:nvPr>
        </p:nvSpPr>
        <p:spPr>
          <a:xfrm>
            <a:off x="531815" y="2897009"/>
            <a:ext cx="5350690" cy="961084"/>
          </a:xfrm>
        </p:spPr>
        <p:txBody>
          <a:bodyPr>
            <a:noAutofit/>
          </a:bodyPr>
          <a:lstStyle>
            <a:lvl1pPr marL="1588" indent="0">
              <a:spcBef>
                <a:spcPts val="0"/>
              </a:spcBef>
              <a:buFontTx/>
              <a:buNone/>
              <a:defRPr sz="2399" baseline="0">
                <a:solidFill>
                  <a:schemeClr val="tx1"/>
                </a:solidFill>
              </a:defRPr>
            </a:lvl1pPr>
            <a:lvl2pPr marL="1588" indent="0">
              <a:buFontTx/>
              <a:buNone/>
              <a:defRPr sz="2399"/>
            </a:lvl2pPr>
            <a:lvl3pPr marL="1588" indent="0">
              <a:buFontTx/>
              <a:buNone/>
              <a:defRPr sz="2399"/>
            </a:lvl3pPr>
            <a:lvl4pPr marL="1588" indent="0">
              <a:buFontTx/>
              <a:buNone/>
              <a:defRPr sz="2399"/>
            </a:lvl4pPr>
            <a:lvl5pPr marL="1588" indent="0">
              <a:buFontTx/>
              <a:buNone/>
              <a:defRPr sz="2399"/>
            </a:lvl5pPr>
            <a:lvl6pPr marL="1588" indent="0">
              <a:buFontTx/>
              <a:buNone/>
              <a:defRPr sz="2399"/>
            </a:lvl6pPr>
            <a:lvl7pPr marL="1588" indent="0">
              <a:buFontTx/>
              <a:buNone/>
              <a:defRPr sz="2399"/>
            </a:lvl7pPr>
            <a:lvl8pPr marL="1588" indent="0">
              <a:buFontTx/>
              <a:buNone/>
              <a:defRPr sz="2399"/>
            </a:lvl8pPr>
            <a:lvl9pPr marL="1588" indent="0">
              <a:buFontTx/>
              <a:buNone/>
              <a:defRPr sz="2399"/>
            </a:lvl9pPr>
          </a:lstStyle>
          <a:p>
            <a:r>
              <a:rPr lang="en-US" sz="2400" dirty="0"/>
              <a:t>Subtitle Calibri Bold 24pts</a:t>
            </a:r>
            <a:br>
              <a:rPr lang="en-US" sz="2400" dirty="0"/>
            </a:br>
            <a:endParaRPr lang="en-US" dirty="0"/>
          </a:p>
        </p:txBody>
      </p:sp>
      <p:sp>
        <p:nvSpPr>
          <p:cNvPr id="12" name="Text Placeholder 12"/>
          <p:cNvSpPr>
            <a:spLocks noGrp="1"/>
          </p:cNvSpPr>
          <p:nvPr>
            <p:ph type="body" sz="quarter" idx="15" hasCustomPrompt="1"/>
          </p:nvPr>
        </p:nvSpPr>
        <p:spPr>
          <a:xfrm>
            <a:off x="531815" y="4016809"/>
            <a:ext cx="5350690" cy="1362954"/>
          </a:xfrm>
        </p:spPr>
        <p:txBody>
          <a:bodyPr>
            <a:noAutofit/>
          </a:bodyPr>
          <a:lstStyle>
            <a:lvl1pPr marL="1588" indent="0">
              <a:spcBef>
                <a:spcPts val="0"/>
              </a:spcBef>
              <a:buFontTx/>
              <a:buNone/>
              <a:defRPr sz="2400" baseline="0">
                <a:solidFill>
                  <a:schemeClr val="tx1"/>
                </a:solidFill>
              </a:defRPr>
            </a:lvl1pPr>
            <a:lvl2pPr marL="1588" indent="0">
              <a:buFontTx/>
              <a:buNone/>
              <a:defRPr sz="2399"/>
            </a:lvl2pPr>
            <a:lvl3pPr marL="1588" indent="0">
              <a:buFontTx/>
              <a:buNone/>
              <a:defRPr sz="2399"/>
            </a:lvl3pPr>
            <a:lvl4pPr marL="1588" indent="0">
              <a:buFontTx/>
              <a:buNone/>
              <a:defRPr sz="2399"/>
            </a:lvl4pPr>
            <a:lvl5pPr marL="1588" indent="0">
              <a:buFontTx/>
              <a:buNone/>
              <a:defRPr sz="2399"/>
            </a:lvl5pPr>
            <a:lvl6pPr marL="1588" indent="0">
              <a:buFontTx/>
              <a:buNone/>
              <a:defRPr sz="2399"/>
            </a:lvl6pPr>
            <a:lvl7pPr marL="1588" indent="0">
              <a:buFontTx/>
              <a:buNone/>
              <a:defRPr sz="2399"/>
            </a:lvl7pPr>
            <a:lvl8pPr marL="1588" indent="0">
              <a:buFontTx/>
              <a:buNone/>
              <a:defRPr sz="2399"/>
            </a:lvl8pPr>
            <a:lvl9pPr marL="1588" indent="0">
              <a:buFontTx/>
              <a:buNone/>
              <a:defRPr sz="2399"/>
            </a:lvl9pPr>
          </a:lstStyle>
          <a:p>
            <a:pPr>
              <a:spcBef>
                <a:spcPts val="600"/>
              </a:spcBef>
            </a:pPr>
            <a:r>
              <a:rPr lang="en-US" sz="2000" dirty="0"/>
              <a:t>Name Calibri Bold 20pts</a:t>
            </a:r>
          </a:p>
          <a:p>
            <a:pPr>
              <a:spcBef>
                <a:spcPts val="600"/>
              </a:spcBef>
            </a:pPr>
            <a:r>
              <a:rPr lang="en-US" sz="2000" dirty="0"/>
              <a:t>Title Calibri Bold 20pts</a:t>
            </a:r>
          </a:p>
          <a:p>
            <a:pPr>
              <a:spcBef>
                <a:spcPts val="600"/>
              </a:spcBef>
            </a:pPr>
            <a:r>
              <a:rPr lang="en-US" sz="2000" dirty="0"/>
              <a:t>Organization Calibri Bold 20pts</a:t>
            </a:r>
          </a:p>
          <a:p>
            <a:pPr>
              <a:spcBef>
                <a:spcPts val="600"/>
              </a:spcBef>
            </a:pPr>
            <a:r>
              <a:rPr lang="en-US" sz="2000" dirty="0"/>
              <a:t>Date Calibri Bold 20pts</a:t>
            </a:r>
          </a:p>
        </p:txBody>
      </p:sp>
      <p:pic>
        <p:nvPicPr>
          <p:cNvPr id="13" name="Picture 12" descr="Oracle logo in white on red staging background" title="Oracle red badge logo"/>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30352" y="6263640"/>
            <a:ext cx="1625138" cy="594360"/>
          </a:xfrm>
          <a:prstGeom prst="rect">
            <a:avLst/>
          </a:prstGeom>
        </p:spPr>
      </p:pic>
    </p:spTree>
    <p:extLst>
      <p:ext uri="{BB962C8B-B14F-4D97-AF65-F5344CB8AC3E}">
        <p14:creationId xmlns:p14="http://schemas.microsoft.com/office/powerpoint/2010/main" val="159312279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25_SectionDivider_Red/Blue">
    <p:bg>
      <p:bgPr>
        <a:solidFill>
          <a:schemeClr val="tx1"/>
        </a:soli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FC479D5D-8CF3-9041-AC1C-2D71A5AE15D5}"/>
              </a:ext>
            </a:extLst>
          </p:cNvPr>
          <p:cNvPicPr>
            <a:picLocks noChangeAspect="1"/>
          </p:cNvPicPr>
          <p:nvPr userDrawn="1"/>
        </p:nvPicPr>
        <p:blipFill>
          <a:blip r:embed="rId2" cstate="email">
            <a:alphaModFix amt="95000"/>
            <a:extLst>
              <a:ext uri="{28A0092B-C50C-407E-A947-70E740481C1C}">
                <a14:useLocalDpi xmlns:a14="http://schemas.microsoft.com/office/drawing/2010/main"/>
              </a:ext>
            </a:extLst>
          </a:blip>
          <a:stretch>
            <a:fillRect/>
          </a:stretch>
        </p:blipFill>
        <p:spPr>
          <a:xfrm flipV="1">
            <a:off x="-9519" y="0"/>
            <a:ext cx="8273530" cy="6857999"/>
          </a:xfrm>
          <a:prstGeom prst="rect">
            <a:avLst/>
          </a:prstGeom>
        </p:spPr>
      </p:pic>
      <p:sp>
        <p:nvSpPr>
          <p:cNvPr id="14" name="Slide Number Placeholder 5"/>
          <p:cNvSpPr>
            <a:spLocks noGrp="1"/>
          </p:cNvSpPr>
          <p:nvPr userDrawn="1">
            <p:ph type="sldNum" sz="quarter" idx="4"/>
          </p:nvPr>
        </p:nvSpPr>
        <p:spPr>
          <a:xfrm>
            <a:off x="11276011" y="6556248"/>
            <a:ext cx="381661" cy="182880"/>
          </a:xfrm>
          <a:prstGeom prst="rect">
            <a:avLst/>
          </a:prstGeom>
        </p:spPr>
        <p:txBody>
          <a:bodyPr vert="horz" wrap="none" lIns="0" tIns="0" rIns="0" bIns="0" rtlCol="0" anchor="ctr" anchorCtr="0">
            <a:noAutofit/>
          </a:bodyPr>
          <a:lstStyle>
            <a:lvl1pPr algn="r">
              <a:defRPr sz="850">
                <a:solidFill>
                  <a:schemeClr val="tx1"/>
                </a:solidFill>
              </a:defRPr>
            </a:lvl1pPr>
          </a:lstStyle>
          <a:p>
            <a:fld id="{C51EAA63-D034-42AE-91FA-B13B9518C7BE}" type="slidenum">
              <a:rPr lang="en-US" smtClean="0">
                <a:solidFill>
                  <a:srgbClr val="FFFFFF"/>
                </a:solidFill>
              </a:rPr>
              <a:pPr/>
              <a:t>‹#›</a:t>
            </a:fld>
            <a:endParaRPr lang="en-US" dirty="0">
              <a:solidFill>
                <a:srgbClr val="FFFFFF"/>
              </a:solidFill>
            </a:endParaRPr>
          </a:p>
        </p:txBody>
      </p:sp>
      <p:sp>
        <p:nvSpPr>
          <p:cNvPr id="10" name="Footer Placeholder 4">
            <a:extLst>
              <a:ext uri="{FF2B5EF4-FFF2-40B4-BE49-F238E27FC236}">
                <a16:creationId xmlns:a16="http://schemas.microsoft.com/office/drawing/2014/main" id="{EB9D780C-B9A6-A24F-90B1-8A5AF71E73F8}"/>
              </a:ext>
            </a:extLst>
          </p:cNvPr>
          <p:cNvSpPr>
            <a:spLocks noGrp="1"/>
          </p:cNvSpPr>
          <p:nvPr>
            <p:ph type="ftr" sz="quarter" idx="14"/>
          </p:nvPr>
        </p:nvSpPr>
        <p:spPr>
          <a:xfrm>
            <a:off x="3008244" y="6556248"/>
            <a:ext cx="8230252" cy="182880"/>
          </a:xfrm>
        </p:spPr>
        <p:txBody>
          <a:bodyPr/>
          <a:lstStyle>
            <a:lvl1pPr>
              <a:defRPr>
                <a:solidFill>
                  <a:schemeClr val="tx1"/>
                </a:solidFill>
              </a:defRPr>
            </a:lvl1pPr>
          </a:lstStyle>
          <a:p>
            <a:r>
              <a:rPr lang="en-US">
                <a:solidFill>
                  <a:srgbClr val="FFFFFF"/>
                </a:solidFill>
              </a:rPr>
              <a:t>Copyright © 2018, Oracle and/or its affiliates. All rights reserved.  </a:t>
            </a:r>
            <a:endParaRPr lang="en-US" dirty="0">
              <a:solidFill>
                <a:srgbClr val="FFFFFF"/>
              </a:solidFill>
            </a:endParaRPr>
          </a:p>
        </p:txBody>
      </p:sp>
      <p:sp>
        <p:nvSpPr>
          <p:cNvPr id="12" name="Title 1"/>
          <p:cNvSpPr>
            <a:spLocks noGrp="1"/>
          </p:cNvSpPr>
          <p:nvPr>
            <p:ph type="ctrTitle" hasCustomPrompt="1"/>
          </p:nvPr>
        </p:nvSpPr>
        <p:spPr>
          <a:xfrm>
            <a:off x="531815" y="3260178"/>
            <a:ext cx="5350690" cy="1470025"/>
          </a:xfrm>
        </p:spPr>
        <p:txBody>
          <a:bodyPr vert="horz" lIns="0" tIns="0" rIns="0" bIns="0" rtlCol="0" anchor="b" anchorCtr="0">
            <a:noAutofit/>
          </a:bodyPr>
          <a:lstStyle>
            <a:lvl1pPr>
              <a:defRPr sz="4400" dirty="0">
                <a:solidFill>
                  <a:schemeClr val="tx1"/>
                </a:solidFill>
              </a:defRPr>
            </a:lvl1pPr>
          </a:lstStyle>
          <a:p>
            <a:r>
              <a:rPr lang="en-US" sz="4400" dirty="0"/>
              <a:t>Cover Title Calibri </a:t>
            </a:r>
            <a:br>
              <a:rPr lang="en-US" sz="4400" dirty="0"/>
            </a:br>
            <a:r>
              <a:rPr lang="en-US" sz="4400" dirty="0"/>
              <a:t>44pt Headline Case</a:t>
            </a:r>
          </a:p>
        </p:txBody>
      </p:sp>
      <p:sp>
        <p:nvSpPr>
          <p:cNvPr id="13" name="Text Placeholder 12"/>
          <p:cNvSpPr>
            <a:spLocks noGrp="1"/>
          </p:cNvSpPr>
          <p:nvPr>
            <p:ph type="body" sz="quarter" idx="13" hasCustomPrompt="1"/>
          </p:nvPr>
        </p:nvSpPr>
        <p:spPr>
          <a:xfrm>
            <a:off x="531815" y="4877788"/>
            <a:ext cx="5350690" cy="961084"/>
          </a:xfrm>
        </p:spPr>
        <p:txBody>
          <a:bodyPr>
            <a:noAutofit/>
          </a:bodyPr>
          <a:lstStyle>
            <a:lvl1pPr marL="1588" indent="0">
              <a:spcBef>
                <a:spcPts val="0"/>
              </a:spcBef>
              <a:buFontTx/>
              <a:buNone/>
              <a:defRPr sz="2399" baseline="0">
                <a:solidFill>
                  <a:schemeClr val="tx1"/>
                </a:solidFill>
              </a:defRPr>
            </a:lvl1pPr>
            <a:lvl2pPr marL="1588" indent="0">
              <a:buFontTx/>
              <a:buNone/>
              <a:defRPr sz="2399"/>
            </a:lvl2pPr>
            <a:lvl3pPr marL="1588" indent="0">
              <a:buFontTx/>
              <a:buNone/>
              <a:defRPr sz="2399"/>
            </a:lvl3pPr>
            <a:lvl4pPr marL="1588" indent="0">
              <a:buFontTx/>
              <a:buNone/>
              <a:defRPr sz="2399"/>
            </a:lvl4pPr>
            <a:lvl5pPr marL="1588" indent="0">
              <a:buFontTx/>
              <a:buNone/>
              <a:defRPr sz="2399"/>
            </a:lvl5pPr>
            <a:lvl6pPr marL="1588" indent="0">
              <a:buFontTx/>
              <a:buNone/>
              <a:defRPr sz="2399"/>
            </a:lvl6pPr>
            <a:lvl7pPr marL="1588" indent="0">
              <a:buFontTx/>
              <a:buNone/>
              <a:defRPr sz="2399"/>
            </a:lvl7pPr>
            <a:lvl8pPr marL="1588" indent="0">
              <a:buFontTx/>
              <a:buNone/>
              <a:defRPr sz="2399"/>
            </a:lvl8pPr>
            <a:lvl9pPr marL="1588" indent="0">
              <a:buFontTx/>
              <a:buNone/>
              <a:defRPr sz="2399"/>
            </a:lvl9pPr>
          </a:lstStyle>
          <a:p>
            <a:r>
              <a:rPr lang="en-US" sz="2400" dirty="0"/>
              <a:t>Subtitle Calibri Bold 24pts</a:t>
            </a:r>
            <a:br>
              <a:rPr lang="en-US" sz="2400" dirty="0"/>
            </a:br>
            <a:endParaRPr lang="en-US" dirty="0"/>
          </a:p>
        </p:txBody>
      </p:sp>
      <p:sp>
        <p:nvSpPr>
          <p:cNvPr id="16" name="Text Placeholder 12"/>
          <p:cNvSpPr>
            <a:spLocks noGrp="1"/>
          </p:cNvSpPr>
          <p:nvPr>
            <p:ph type="body" sz="quarter" idx="15" hasCustomPrompt="1"/>
          </p:nvPr>
        </p:nvSpPr>
        <p:spPr>
          <a:xfrm>
            <a:off x="531815" y="1752276"/>
            <a:ext cx="5350690" cy="1362954"/>
          </a:xfrm>
        </p:spPr>
        <p:txBody>
          <a:bodyPr>
            <a:noAutofit/>
          </a:bodyPr>
          <a:lstStyle>
            <a:lvl1pPr marL="1588" indent="0">
              <a:spcBef>
                <a:spcPts val="0"/>
              </a:spcBef>
              <a:buFontTx/>
              <a:buNone/>
              <a:defRPr sz="2400" baseline="0">
                <a:solidFill>
                  <a:schemeClr val="tx1"/>
                </a:solidFill>
              </a:defRPr>
            </a:lvl1pPr>
            <a:lvl2pPr marL="1588" indent="0">
              <a:buFontTx/>
              <a:buNone/>
              <a:defRPr sz="2399"/>
            </a:lvl2pPr>
            <a:lvl3pPr marL="1588" indent="0">
              <a:buFontTx/>
              <a:buNone/>
              <a:defRPr sz="2399"/>
            </a:lvl3pPr>
            <a:lvl4pPr marL="1588" indent="0">
              <a:buFontTx/>
              <a:buNone/>
              <a:defRPr sz="2399"/>
            </a:lvl4pPr>
            <a:lvl5pPr marL="1588" indent="0">
              <a:buFontTx/>
              <a:buNone/>
              <a:defRPr sz="2399"/>
            </a:lvl5pPr>
            <a:lvl6pPr marL="1588" indent="0">
              <a:buFontTx/>
              <a:buNone/>
              <a:defRPr sz="2399"/>
            </a:lvl6pPr>
            <a:lvl7pPr marL="1588" indent="0">
              <a:buFontTx/>
              <a:buNone/>
              <a:defRPr sz="2399"/>
            </a:lvl7pPr>
            <a:lvl8pPr marL="1588" indent="0">
              <a:buFontTx/>
              <a:buNone/>
              <a:defRPr sz="2399"/>
            </a:lvl8pPr>
            <a:lvl9pPr marL="1588" indent="0">
              <a:buFontTx/>
              <a:buNone/>
              <a:defRPr sz="2399"/>
            </a:lvl9pPr>
          </a:lstStyle>
          <a:p>
            <a:pPr>
              <a:spcBef>
                <a:spcPts val="600"/>
              </a:spcBef>
            </a:pPr>
            <a:r>
              <a:rPr lang="en-US" sz="2000" dirty="0"/>
              <a:t>Name Calibri Bold 20pts</a:t>
            </a:r>
          </a:p>
          <a:p>
            <a:pPr>
              <a:spcBef>
                <a:spcPts val="600"/>
              </a:spcBef>
            </a:pPr>
            <a:r>
              <a:rPr lang="en-US" sz="2000" dirty="0"/>
              <a:t>Title Calibri Bold 20pts</a:t>
            </a:r>
          </a:p>
          <a:p>
            <a:pPr>
              <a:spcBef>
                <a:spcPts val="600"/>
              </a:spcBef>
            </a:pPr>
            <a:r>
              <a:rPr lang="en-US" sz="2000" dirty="0"/>
              <a:t>Organization Calibri Bold 20pts</a:t>
            </a:r>
          </a:p>
          <a:p>
            <a:pPr>
              <a:spcBef>
                <a:spcPts val="600"/>
              </a:spcBef>
            </a:pPr>
            <a:r>
              <a:rPr lang="en-US" sz="2000" dirty="0"/>
              <a:t>Date Calibri Bold 20pts</a:t>
            </a:r>
          </a:p>
        </p:txBody>
      </p:sp>
      <p:pic>
        <p:nvPicPr>
          <p:cNvPr id="9" name="Picture 8" descr="Oracle logo in white on red staging background" title="Oracle red badge logo"/>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30352" y="6263640"/>
            <a:ext cx="1625138" cy="594360"/>
          </a:xfrm>
          <a:prstGeom prst="rect">
            <a:avLst/>
          </a:prstGeom>
        </p:spPr>
      </p:pic>
    </p:spTree>
    <p:extLst>
      <p:ext uri="{BB962C8B-B14F-4D97-AF65-F5344CB8AC3E}">
        <p14:creationId xmlns:p14="http://schemas.microsoft.com/office/powerpoint/2010/main" val="149198329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26_SectionDivider_Red/Blue">
    <p:bg>
      <p:bgPr>
        <a:solidFill>
          <a:schemeClr val="tx1"/>
        </a:soli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2C92A71F-9EE9-CF4F-88B7-FC5CEB220F81}"/>
              </a:ext>
            </a:extLst>
          </p:cNvPr>
          <p:cNvPicPr>
            <a:picLocks noChangeAspect="1"/>
          </p:cNvPicPr>
          <p:nvPr userDrawn="1"/>
        </p:nvPicPr>
        <p:blipFill>
          <a:blip r:embed="rId2" cstate="email">
            <a:alphaModFix amt="90000"/>
            <a:extLst>
              <a:ext uri="{28A0092B-C50C-407E-A947-70E740481C1C}">
                <a14:useLocalDpi xmlns:a14="http://schemas.microsoft.com/office/drawing/2010/main"/>
              </a:ext>
            </a:extLst>
          </a:blip>
          <a:stretch>
            <a:fillRect/>
          </a:stretch>
        </p:blipFill>
        <p:spPr>
          <a:xfrm flipV="1">
            <a:off x="-9519" y="0"/>
            <a:ext cx="8273529" cy="6857999"/>
          </a:xfrm>
          <a:prstGeom prst="rect">
            <a:avLst/>
          </a:prstGeom>
        </p:spPr>
      </p:pic>
      <p:sp>
        <p:nvSpPr>
          <p:cNvPr id="14" name="Slide Number Placeholder 5"/>
          <p:cNvSpPr>
            <a:spLocks noGrp="1"/>
          </p:cNvSpPr>
          <p:nvPr userDrawn="1">
            <p:ph type="sldNum" sz="quarter" idx="4"/>
          </p:nvPr>
        </p:nvSpPr>
        <p:spPr>
          <a:xfrm>
            <a:off x="11276011" y="6556248"/>
            <a:ext cx="381661" cy="182880"/>
          </a:xfrm>
          <a:prstGeom prst="rect">
            <a:avLst/>
          </a:prstGeom>
        </p:spPr>
        <p:txBody>
          <a:bodyPr vert="horz" wrap="none" lIns="0" tIns="0" rIns="0" bIns="0" rtlCol="0" anchor="ctr" anchorCtr="0">
            <a:noAutofit/>
          </a:bodyPr>
          <a:lstStyle>
            <a:lvl1pPr algn="r">
              <a:defRPr sz="850">
                <a:solidFill>
                  <a:schemeClr val="tx1"/>
                </a:solidFill>
              </a:defRPr>
            </a:lvl1pPr>
          </a:lstStyle>
          <a:p>
            <a:fld id="{C51EAA63-D034-42AE-91FA-B13B9518C7BE}" type="slidenum">
              <a:rPr lang="en-US" smtClean="0">
                <a:solidFill>
                  <a:srgbClr val="FFFFFF"/>
                </a:solidFill>
              </a:rPr>
              <a:pPr/>
              <a:t>‹#›</a:t>
            </a:fld>
            <a:endParaRPr lang="en-US" dirty="0">
              <a:solidFill>
                <a:srgbClr val="FFFFFF"/>
              </a:solidFill>
            </a:endParaRPr>
          </a:p>
        </p:txBody>
      </p:sp>
      <p:sp>
        <p:nvSpPr>
          <p:cNvPr id="10" name="Footer Placeholder 4">
            <a:extLst>
              <a:ext uri="{FF2B5EF4-FFF2-40B4-BE49-F238E27FC236}">
                <a16:creationId xmlns:a16="http://schemas.microsoft.com/office/drawing/2014/main" id="{EB9D780C-B9A6-A24F-90B1-8A5AF71E73F8}"/>
              </a:ext>
            </a:extLst>
          </p:cNvPr>
          <p:cNvSpPr>
            <a:spLocks noGrp="1"/>
          </p:cNvSpPr>
          <p:nvPr>
            <p:ph type="ftr" sz="quarter" idx="14"/>
          </p:nvPr>
        </p:nvSpPr>
        <p:spPr>
          <a:xfrm>
            <a:off x="3008244" y="6556248"/>
            <a:ext cx="8230252" cy="182880"/>
          </a:xfrm>
        </p:spPr>
        <p:txBody>
          <a:bodyPr/>
          <a:lstStyle>
            <a:lvl1pPr>
              <a:defRPr>
                <a:solidFill>
                  <a:schemeClr val="tx1"/>
                </a:solidFill>
              </a:defRPr>
            </a:lvl1pPr>
          </a:lstStyle>
          <a:p>
            <a:r>
              <a:rPr lang="en-US">
                <a:solidFill>
                  <a:srgbClr val="FFFFFF"/>
                </a:solidFill>
              </a:rPr>
              <a:t>Copyright © 2018, Oracle and/or its affiliates. All rights reserved.  </a:t>
            </a:r>
            <a:endParaRPr lang="en-US" dirty="0">
              <a:solidFill>
                <a:srgbClr val="FFFFFF"/>
              </a:solidFill>
            </a:endParaRPr>
          </a:p>
        </p:txBody>
      </p:sp>
      <p:sp>
        <p:nvSpPr>
          <p:cNvPr id="12" name="Title 1"/>
          <p:cNvSpPr>
            <a:spLocks noGrp="1"/>
          </p:cNvSpPr>
          <p:nvPr>
            <p:ph type="ctrTitle" hasCustomPrompt="1"/>
          </p:nvPr>
        </p:nvSpPr>
        <p:spPr>
          <a:xfrm>
            <a:off x="531815" y="3260178"/>
            <a:ext cx="5350690" cy="1470025"/>
          </a:xfrm>
        </p:spPr>
        <p:txBody>
          <a:bodyPr vert="horz" lIns="0" tIns="0" rIns="0" bIns="0" rtlCol="0" anchor="b" anchorCtr="0">
            <a:noAutofit/>
          </a:bodyPr>
          <a:lstStyle>
            <a:lvl1pPr>
              <a:defRPr sz="4400" dirty="0">
                <a:solidFill>
                  <a:schemeClr val="tx1"/>
                </a:solidFill>
              </a:defRPr>
            </a:lvl1pPr>
          </a:lstStyle>
          <a:p>
            <a:r>
              <a:rPr lang="en-US" sz="4400" dirty="0"/>
              <a:t>Cover Title Calibri </a:t>
            </a:r>
            <a:br>
              <a:rPr lang="en-US" sz="4400" dirty="0"/>
            </a:br>
            <a:r>
              <a:rPr lang="en-US" sz="4400" dirty="0"/>
              <a:t>44pt Headline Case</a:t>
            </a:r>
          </a:p>
        </p:txBody>
      </p:sp>
      <p:sp>
        <p:nvSpPr>
          <p:cNvPr id="13" name="Text Placeholder 12"/>
          <p:cNvSpPr>
            <a:spLocks noGrp="1"/>
          </p:cNvSpPr>
          <p:nvPr>
            <p:ph type="body" sz="quarter" idx="13" hasCustomPrompt="1"/>
          </p:nvPr>
        </p:nvSpPr>
        <p:spPr>
          <a:xfrm>
            <a:off x="531815" y="4877788"/>
            <a:ext cx="5350690" cy="961084"/>
          </a:xfrm>
        </p:spPr>
        <p:txBody>
          <a:bodyPr>
            <a:noAutofit/>
          </a:bodyPr>
          <a:lstStyle>
            <a:lvl1pPr marL="1588" indent="0">
              <a:spcBef>
                <a:spcPts val="0"/>
              </a:spcBef>
              <a:buFontTx/>
              <a:buNone/>
              <a:defRPr sz="2399" baseline="0">
                <a:solidFill>
                  <a:schemeClr val="tx1"/>
                </a:solidFill>
              </a:defRPr>
            </a:lvl1pPr>
            <a:lvl2pPr marL="1588" indent="0">
              <a:buFontTx/>
              <a:buNone/>
              <a:defRPr sz="2399"/>
            </a:lvl2pPr>
            <a:lvl3pPr marL="1588" indent="0">
              <a:buFontTx/>
              <a:buNone/>
              <a:defRPr sz="2399"/>
            </a:lvl3pPr>
            <a:lvl4pPr marL="1588" indent="0">
              <a:buFontTx/>
              <a:buNone/>
              <a:defRPr sz="2399"/>
            </a:lvl4pPr>
            <a:lvl5pPr marL="1588" indent="0">
              <a:buFontTx/>
              <a:buNone/>
              <a:defRPr sz="2399"/>
            </a:lvl5pPr>
            <a:lvl6pPr marL="1588" indent="0">
              <a:buFontTx/>
              <a:buNone/>
              <a:defRPr sz="2399"/>
            </a:lvl6pPr>
            <a:lvl7pPr marL="1588" indent="0">
              <a:buFontTx/>
              <a:buNone/>
              <a:defRPr sz="2399"/>
            </a:lvl7pPr>
            <a:lvl8pPr marL="1588" indent="0">
              <a:buFontTx/>
              <a:buNone/>
              <a:defRPr sz="2399"/>
            </a:lvl8pPr>
            <a:lvl9pPr marL="1588" indent="0">
              <a:buFontTx/>
              <a:buNone/>
              <a:defRPr sz="2399"/>
            </a:lvl9pPr>
          </a:lstStyle>
          <a:p>
            <a:r>
              <a:rPr lang="en-US" sz="2400" dirty="0"/>
              <a:t>Subtitle Calibri Bold 24pts</a:t>
            </a:r>
            <a:br>
              <a:rPr lang="en-US" sz="2400" dirty="0"/>
            </a:br>
            <a:endParaRPr lang="en-US" dirty="0"/>
          </a:p>
        </p:txBody>
      </p:sp>
      <p:sp>
        <p:nvSpPr>
          <p:cNvPr id="18" name="Text Placeholder 12"/>
          <p:cNvSpPr>
            <a:spLocks noGrp="1"/>
          </p:cNvSpPr>
          <p:nvPr>
            <p:ph type="body" sz="quarter" idx="15" hasCustomPrompt="1"/>
          </p:nvPr>
        </p:nvSpPr>
        <p:spPr>
          <a:xfrm>
            <a:off x="531815" y="1752276"/>
            <a:ext cx="5350690" cy="1362954"/>
          </a:xfrm>
        </p:spPr>
        <p:txBody>
          <a:bodyPr>
            <a:noAutofit/>
          </a:bodyPr>
          <a:lstStyle>
            <a:lvl1pPr marL="1588" indent="0">
              <a:spcBef>
                <a:spcPts val="0"/>
              </a:spcBef>
              <a:buFontTx/>
              <a:buNone/>
              <a:defRPr sz="2400" baseline="0">
                <a:solidFill>
                  <a:schemeClr val="tx1"/>
                </a:solidFill>
              </a:defRPr>
            </a:lvl1pPr>
            <a:lvl2pPr marL="1588" indent="0">
              <a:buFontTx/>
              <a:buNone/>
              <a:defRPr sz="2399"/>
            </a:lvl2pPr>
            <a:lvl3pPr marL="1588" indent="0">
              <a:buFontTx/>
              <a:buNone/>
              <a:defRPr sz="2399"/>
            </a:lvl3pPr>
            <a:lvl4pPr marL="1588" indent="0">
              <a:buFontTx/>
              <a:buNone/>
              <a:defRPr sz="2399"/>
            </a:lvl4pPr>
            <a:lvl5pPr marL="1588" indent="0">
              <a:buFontTx/>
              <a:buNone/>
              <a:defRPr sz="2399"/>
            </a:lvl5pPr>
            <a:lvl6pPr marL="1588" indent="0">
              <a:buFontTx/>
              <a:buNone/>
              <a:defRPr sz="2399"/>
            </a:lvl6pPr>
            <a:lvl7pPr marL="1588" indent="0">
              <a:buFontTx/>
              <a:buNone/>
              <a:defRPr sz="2399"/>
            </a:lvl7pPr>
            <a:lvl8pPr marL="1588" indent="0">
              <a:buFontTx/>
              <a:buNone/>
              <a:defRPr sz="2399"/>
            </a:lvl8pPr>
            <a:lvl9pPr marL="1588" indent="0">
              <a:buFontTx/>
              <a:buNone/>
              <a:defRPr sz="2399"/>
            </a:lvl9pPr>
          </a:lstStyle>
          <a:p>
            <a:pPr>
              <a:spcBef>
                <a:spcPts val="600"/>
              </a:spcBef>
            </a:pPr>
            <a:r>
              <a:rPr lang="en-US" sz="2000" dirty="0"/>
              <a:t>Name Calibri Bold 20pts</a:t>
            </a:r>
          </a:p>
          <a:p>
            <a:pPr>
              <a:spcBef>
                <a:spcPts val="600"/>
              </a:spcBef>
            </a:pPr>
            <a:r>
              <a:rPr lang="en-US" sz="2000" dirty="0"/>
              <a:t>Title Calibri Bold 20pts</a:t>
            </a:r>
          </a:p>
          <a:p>
            <a:pPr>
              <a:spcBef>
                <a:spcPts val="600"/>
              </a:spcBef>
            </a:pPr>
            <a:r>
              <a:rPr lang="en-US" sz="2000" dirty="0"/>
              <a:t>Organization Calibri Bold 20pts</a:t>
            </a:r>
          </a:p>
          <a:p>
            <a:pPr>
              <a:spcBef>
                <a:spcPts val="600"/>
              </a:spcBef>
            </a:pPr>
            <a:r>
              <a:rPr lang="en-US" sz="2000" dirty="0"/>
              <a:t>Date Calibri Bold 20pts</a:t>
            </a:r>
          </a:p>
        </p:txBody>
      </p:sp>
      <p:pic>
        <p:nvPicPr>
          <p:cNvPr id="16" name="Picture 15" descr="Oracle logo in white on red staging background" title="Oracle red badge logo"/>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30352" y="6263640"/>
            <a:ext cx="1625138" cy="594360"/>
          </a:xfrm>
          <a:prstGeom prst="rect">
            <a:avLst/>
          </a:prstGeom>
        </p:spPr>
      </p:pic>
    </p:spTree>
    <p:extLst>
      <p:ext uri="{BB962C8B-B14F-4D97-AF65-F5344CB8AC3E}">
        <p14:creationId xmlns:p14="http://schemas.microsoft.com/office/powerpoint/2010/main" val="20831505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27_SectionDivider_Red/Blue">
    <p:bg>
      <p:bgPr>
        <a:solidFill>
          <a:schemeClr val="tx1"/>
        </a:soli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A8A6EF62-85AA-E643-9665-05783E333584}"/>
              </a:ext>
            </a:extLst>
          </p:cNvPr>
          <p:cNvPicPr>
            <a:picLocks noChangeAspect="1"/>
          </p:cNvPicPr>
          <p:nvPr userDrawn="1"/>
        </p:nvPicPr>
        <p:blipFill>
          <a:blip r:embed="rId2" cstate="email">
            <a:alphaModFix amt="90000"/>
            <a:extLst>
              <a:ext uri="{28A0092B-C50C-407E-A947-70E740481C1C}">
                <a14:useLocalDpi xmlns:a14="http://schemas.microsoft.com/office/drawing/2010/main"/>
              </a:ext>
            </a:extLst>
          </a:blip>
          <a:stretch>
            <a:fillRect/>
          </a:stretch>
        </p:blipFill>
        <p:spPr>
          <a:xfrm flipV="1">
            <a:off x="-9519" y="0"/>
            <a:ext cx="8273530" cy="6857999"/>
          </a:xfrm>
          <a:prstGeom prst="rect">
            <a:avLst/>
          </a:prstGeom>
        </p:spPr>
      </p:pic>
      <p:sp>
        <p:nvSpPr>
          <p:cNvPr id="14" name="Slide Number Placeholder 5"/>
          <p:cNvSpPr>
            <a:spLocks noGrp="1"/>
          </p:cNvSpPr>
          <p:nvPr userDrawn="1">
            <p:ph type="sldNum" sz="quarter" idx="4"/>
          </p:nvPr>
        </p:nvSpPr>
        <p:spPr>
          <a:xfrm>
            <a:off x="11276011" y="6556248"/>
            <a:ext cx="381661" cy="182880"/>
          </a:xfrm>
          <a:prstGeom prst="rect">
            <a:avLst/>
          </a:prstGeom>
        </p:spPr>
        <p:txBody>
          <a:bodyPr vert="horz" wrap="none" lIns="0" tIns="0" rIns="0" bIns="0" rtlCol="0" anchor="ctr" anchorCtr="0">
            <a:noAutofit/>
          </a:bodyPr>
          <a:lstStyle>
            <a:lvl1pPr algn="r">
              <a:defRPr sz="850">
                <a:solidFill>
                  <a:schemeClr val="tx1"/>
                </a:solidFill>
              </a:defRPr>
            </a:lvl1pPr>
          </a:lstStyle>
          <a:p>
            <a:fld id="{C51EAA63-D034-42AE-91FA-B13B9518C7BE}" type="slidenum">
              <a:rPr lang="en-US" smtClean="0">
                <a:solidFill>
                  <a:srgbClr val="FFFFFF"/>
                </a:solidFill>
              </a:rPr>
              <a:pPr/>
              <a:t>‹#›</a:t>
            </a:fld>
            <a:endParaRPr lang="en-US" dirty="0">
              <a:solidFill>
                <a:srgbClr val="FFFFFF"/>
              </a:solidFill>
            </a:endParaRPr>
          </a:p>
        </p:txBody>
      </p:sp>
      <p:sp>
        <p:nvSpPr>
          <p:cNvPr id="10" name="Footer Placeholder 4">
            <a:extLst>
              <a:ext uri="{FF2B5EF4-FFF2-40B4-BE49-F238E27FC236}">
                <a16:creationId xmlns:a16="http://schemas.microsoft.com/office/drawing/2014/main" id="{EB9D780C-B9A6-A24F-90B1-8A5AF71E73F8}"/>
              </a:ext>
            </a:extLst>
          </p:cNvPr>
          <p:cNvSpPr>
            <a:spLocks noGrp="1"/>
          </p:cNvSpPr>
          <p:nvPr>
            <p:ph type="ftr" sz="quarter" idx="14"/>
          </p:nvPr>
        </p:nvSpPr>
        <p:spPr>
          <a:xfrm>
            <a:off x="3008244" y="6556248"/>
            <a:ext cx="8230252" cy="182880"/>
          </a:xfrm>
        </p:spPr>
        <p:txBody>
          <a:bodyPr/>
          <a:lstStyle>
            <a:lvl1pPr>
              <a:defRPr>
                <a:solidFill>
                  <a:schemeClr val="tx1"/>
                </a:solidFill>
              </a:defRPr>
            </a:lvl1pPr>
          </a:lstStyle>
          <a:p>
            <a:r>
              <a:rPr lang="en-US">
                <a:solidFill>
                  <a:srgbClr val="FFFFFF"/>
                </a:solidFill>
              </a:rPr>
              <a:t>Copyright © 2018, Oracle and/or its affiliates. All rights reserved.  </a:t>
            </a:r>
            <a:endParaRPr lang="en-US" dirty="0">
              <a:solidFill>
                <a:srgbClr val="FFFFFF"/>
              </a:solidFill>
            </a:endParaRPr>
          </a:p>
        </p:txBody>
      </p:sp>
      <p:sp>
        <p:nvSpPr>
          <p:cNvPr id="12" name="Title 1"/>
          <p:cNvSpPr>
            <a:spLocks noGrp="1"/>
          </p:cNvSpPr>
          <p:nvPr>
            <p:ph type="ctrTitle" hasCustomPrompt="1"/>
          </p:nvPr>
        </p:nvSpPr>
        <p:spPr>
          <a:xfrm>
            <a:off x="531815" y="3260178"/>
            <a:ext cx="5350690" cy="1470025"/>
          </a:xfrm>
        </p:spPr>
        <p:txBody>
          <a:bodyPr vert="horz" lIns="0" tIns="0" rIns="0" bIns="0" rtlCol="0" anchor="b" anchorCtr="0">
            <a:noAutofit/>
          </a:bodyPr>
          <a:lstStyle>
            <a:lvl1pPr>
              <a:defRPr sz="4400" dirty="0">
                <a:solidFill>
                  <a:schemeClr val="tx1"/>
                </a:solidFill>
              </a:defRPr>
            </a:lvl1pPr>
          </a:lstStyle>
          <a:p>
            <a:r>
              <a:rPr lang="en-US" sz="4400" dirty="0"/>
              <a:t>Cover Title Calibri </a:t>
            </a:r>
            <a:br>
              <a:rPr lang="en-US" sz="4400" dirty="0"/>
            </a:br>
            <a:r>
              <a:rPr lang="en-US" sz="4400" dirty="0"/>
              <a:t>44pt Headline Case</a:t>
            </a:r>
          </a:p>
        </p:txBody>
      </p:sp>
      <p:sp>
        <p:nvSpPr>
          <p:cNvPr id="13" name="Text Placeholder 12"/>
          <p:cNvSpPr>
            <a:spLocks noGrp="1"/>
          </p:cNvSpPr>
          <p:nvPr>
            <p:ph type="body" sz="quarter" idx="13" hasCustomPrompt="1"/>
          </p:nvPr>
        </p:nvSpPr>
        <p:spPr>
          <a:xfrm>
            <a:off x="531815" y="4877788"/>
            <a:ext cx="5350690" cy="961084"/>
          </a:xfrm>
        </p:spPr>
        <p:txBody>
          <a:bodyPr>
            <a:noAutofit/>
          </a:bodyPr>
          <a:lstStyle>
            <a:lvl1pPr marL="1588" indent="0">
              <a:spcBef>
                <a:spcPts val="0"/>
              </a:spcBef>
              <a:buFontTx/>
              <a:buNone/>
              <a:defRPr sz="2399" baseline="0">
                <a:solidFill>
                  <a:schemeClr val="tx1"/>
                </a:solidFill>
              </a:defRPr>
            </a:lvl1pPr>
            <a:lvl2pPr marL="1588" indent="0">
              <a:buFontTx/>
              <a:buNone/>
              <a:defRPr sz="2399"/>
            </a:lvl2pPr>
            <a:lvl3pPr marL="1588" indent="0">
              <a:buFontTx/>
              <a:buNone/>
              <a:defRPr sz="2399"/>
            </a:lvl3pPr>
            <a:lvl4pPr marL="1588" indent="0">
              <a:buFontTx/>
              <a:buNone/>
              <a:defRPr sz="2399"/>
            </a:lvl4pPr>
            <a:lvl5pPr marL="1588" indent="0">
              <a:buFontTx/>
              <a:buNone/>
              <a:defRPr sz="2399"/>
            </a:lvl5pPr>
            <a:lvl6pPr marL="1588" indent="0">
              <a:buFontTx/>
              <a:buNone/>
              <a:defRPr sz="2399"/>
            </a:lvl6pPr>
            <a:lvl7pPr marL="1588" indent="0">
              <a:buFontTx/>
              <a:buNone/>
              <a:defRPr sz="2399"/>
            </a:lvl7pPr>
            <a:lvl8pPr marL="1588" indent="0">
              <a:buFontTx/>
              <a:buNone/>
              <a:defRPr sz="2399"/>
            </a:lvl8pPr>
            <a:lvl9pPr marL="1588" indent="0">
              <a:buFontTx/>
              <a:buNone/>
              <a:defRPr sz="2399"/>
            </a:lvl9pPr>
          </a:lstStyle>
          <a:p>
            <a:r>
              <a:rPr lang="en-US" sz="2400" dirty="0"/>
              <a:t>Subtitle Calibri Bold 24pts</a:t>
            </a:r>
            <a:br>
              <a:rPr lang="en-US" sz="2400" dirty="0"/>
            </a:br>
            <a:endParaRPr lang="en-US" dirty="0"/>
          </a:p>
        </p:txBody>
      </p:sp>
      <p:sp>
        <p:nvSpPr>
          <p:cNvPr id="18" name="Text Placeholder 12"/>
          <p:cNvSpPr>
            <a:spLocks noGrp="1"/>
          </p:cNvSpPr>
          <p:nvPr>
            <p:ph type="body" sz="quarter" idx="15" hasCustomPrompt="1"/>
          </p:nvPr>
        </p:nvSpPr>
        <p:spPr>
          <a:xfrm>
            <a:off x="531815" y="1752276"/>
            <a:ext cx="5350690" cy="1362954"/>
          </a:xfrm>
        </p:spPr>
        <p:txBody>
          <a:bodyPr>
            <a:noAutofit/>
          </a:bodyPr>
          <a:lstStyle>
            <a:lvl1pPr marL="1588" indent="0">
              <a:spcBef>
                <a:spcPts val="0"/>
              </a:spcBef>
              <a:buFontTx/>
              <a:buNone/>
              <a:defRPr sz="2400" baseline="0">
                <a:solidFill>
                  <a:schemeClr val="tx1"/>
                </a:solidFill>
              </a:defRPr>
            </a:lvl1pPr>
            <a:lvl2pPr marL="1588" indent="0">
              <a:buFontTx/>
              <a:buNone/>
              <a:defRPr sz="2399"/>
            </a:lvl2pPr>
            <a:lvl3pPr marL="1588" indent="0">
              <a:buFontTx/>
              <a:buNone/>
              <a:defRPr sz="2399"/>
            </a:lvl3pPr>
            <a:lvl4pPr marL="1588" indent="0">
              <a:buFontTx/>
              <a:buNone/>
              <a:defRPr sz="2399"/>
            </a:lvl4pPr>
            <a:lvl5pPr marL="1588" indent="0">
              <a:buFontTx/>
              <a:buNone/>
              <a:defRPr sz="2399"/>
            </a:lvl5pPr>
            <a:lvl6pPr marL="1588" indent="0">
              <a:buFontTx/>
              <a:buNone/>
              <a:defRPr sz="2399"/>
            </a:lvl6pPr>
            <a:lvl7pPr marL="1588" indent="0">
              <a:buFontTx/>
              <a:buNone/>
              <a:defRPr sz="2399"/>
            </a:lvl7pPr>
            <a:lvl8pPr marL="1588" indent="0">
              <a:buFontTx/>
              <a:buNone/>
              <a:defRPr sz="2399"/>
            </a:lvl8pPr>
            <a:lvl9pPr marL="1588" indent="0">
              <a:buFontTx/>
              <a:buNone/>
              <a:defRPr sz="2399"/>
            </a:lvl9pPr>
          </a:lstStyle>
          <a:p>
            <a:pPr>
              <a:spcBef>
                <a:spcPts val="600"/>
              </a:spcBef>
            </a:pPr>
            <a:r>
              <a:rPr lang="en-US" sz="2000" dirty="0"/>
              <a:t>Name Calibri Bold 20pts</a:t>
            </a:r>
          </a:p>
          <a:p>
            <a:pPr>
              <a:spcBef>
                <a:spcPts val="600"/>
              </a:spcBef>
            </a:pPr>
            <a:r>
              <a:rPr lang="en-US" sz="2000" dirty="0"/>
              <a:t>Title Calibri Bold 20pts</a:t>
            </a:r>
          </a:p>
          <a:p>
            <a:pPr>
              <a:spcBef>
                <a:spcPts val="600"/>
              </a:spcBef>
            </a:pPr>
            <a:r>
              <a:rPr lang="en-US" sz="2000" dirty="0"/>
              <a:t>Organization Calibri Bold 20pts</a:t>
            </a:r>
          </a:p>
          <a:p>
            <a:pPr>
              <a:spcBef>
                <a:spcPts val="600"/>
              </a:spcBef>
            </a:pPr>
            <a:r>
              <a:rPr lang="en-US" sz="2000" dirty="0"/>
              <a:t>Date Calibri Bold 20pts</a:t>
            </a:r>
          </a:p>
        </p:txBody>
      </p:sp>
      <p:pic>
        <p:nvPicPr>
          <p:cNvPr id="9" name="Picture 8" descr="Oracle logo in white on red staging background" title="Oracle red badge logo"/>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30352" y="6263640"/>
            <a:ext cx="1625138" cy="594360"/>
          </a:xfrm>
          <a:prstGeom prst="rect">
            <a:avLst/>
          </a:prstGeom>
        </p:spPr>
      </p:pic>
    </p:spTree>
    <p:extLst>
      <p:ext uri="{BB962C8B-B14F-4D97-AF65-F5344CB8AC3E}">
        <p14:creationId xmlns:p14="http://schemas.microsoft.com/office/powerpoint/2010/main" val="196265635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28_SectionDivider_Red/Blue">
    <p:bg>
      <p:bgPr>
        <a:solidFill>
          <a:schemeClr val="tx1"/>
        </a:soli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7D23DE6B-B248-CD4C-829B-980A87DCC23F}"/>
              </a:ext>
            </a:extLst>
          </p:cNvPr>
          <p:cNvPicPr>
            <a:picLocks noChangeAspect="1"/>
          </p:cNvPicPr>
          <p:nvPr userDrawn="1"/>
        </p:nvPicPr>
        <p:blipFill>
          <a:blip r:embed="rId2" cstate="email">
            <a:alphaModFix amt="90000"/>
            <a:extLst>
              <a:ext uri="{28A0092B-C50C-407E-A947-70E740481C1C}">
                <a14:useLocalDpi xmlns:a14="http://schemas.microsoft.com/office/drawing/2010/main"/>
              </a:ext>
            </a:extLst>
          </a:blip>
          <a:stretch>
            <a:fillRect/>
          </a:stretch>
        </p:blipFill>
        <p:spPr>
          <a:xfrm flipV="1">
            <a:off x="-9519" y="0"/>
            <a:ext cx="8273530" cy="6857999"/>
          </a:xfrm>
          <a:prstGeom prst="rect">
            <a:avLst/>
          </a:prstGeom>
        </p:spPr>
      </p:pic>
      <p:sp>
        <p:nvSpPr>
          <p:cNvPr id="14" name="Slide Number Placeholder 5"/>
          <p:cNvSpPr>
            <a:spLocks noGrp="1"/>
          </p:cNvSpPr>
          <p:nvPr userDrawn="1">
            <p:ph type="sldNum" sz="quarter" idx="4"/>
          </p:nvPr>
        </p:nvSpPr>
        <p:spPr>
          <a:xfrm>
            <a:off x="11276011" y="6556248"/>
            <a:ext cx="381661" cy="182880"/>
          </a:xfrm>
          <a:prstGeom prst="rect">
            <a:avLst/>
          </a:prstGeom>
        </p:spPr>
        <p:txBody>
          <a:bodyPr vert="horz" wrap="none" lIns="0" tIns="0" rIns="0" bIns="0" rtlCol="0" anchor="ctr" anchorCtr="0">
            <a:noAutofit/>
          </a:bodyPr>
          <a:lstStyle>
            <a:lvl1pPr algn="r">
              <a:defRPr sz="850">
                <a:solidFill>
                  <a:schemeClr val="tx1"/>
                </a:solidFill>
              </a:defRPr>
            </a:lvl1pPr>
          </a:lstStyle>
          <a:p>
            <a:fld id="{C51EAA63-D034-42AE-91FA-B13B9518C7BE}" type="slidenum">
              <a:rPr lang="en-US" smtClean="0">
                <a:solidFill>
                  <a:srgbClr val="FFFFFF"/>
                </a:solidFill>
              </a:rPr>
              <a:pPr/>
              <a:t>‹#›</a:t>
            </a:fld>
            <a:endParaRPr lang="en-US" dirty="0">
              <a:solidFill>
                <a:srgbClr val="FFFFFF"/>
              </a:solidFill>
            </a:endParaRPr>
          </a:p>
        </p:txBody>
      </p:sp>
      <p:sp>
        <p:nvSpPr>
          <p:cNvPr id="10" name="Footer Placeholder 4">
            <a:extLst>
              <a:ext uri="{FF2B5EF4-FFF2-40B4-BE49-F238E27FC236}">
                <a16:creationId xmlns:a16="http://schemas.microsoft.com/office/drawing/2014/main" id="{EB9D780C-B9A6-A24F-90B1-8A5AF71E73F8}"/>
              </a:ext>
            </a:extLst>
          </p:cNvPr>
          <p:cNvSpPr>
            <a:spLocks noGrp="1"/>
          </p:cNvSpPr>
          <p:nvPr>
            <p:ph type="ftr" sz="quarter" idx="14"/>
          </p:nvPr>
        </p:nvSpPr>
        <p:spPr>
          <a:xfrm>
            <a:off x="3008244" y="6556248"/>
            <a:ext cx="8230252" cy="182880"/>
          </a:xfrm>
        </p:spPr>
        <p:txBody>
          <a:bodyPr/>
          <a:lstStyle>
            <a:lvl1pPr>
              <a:defRPr>
                <a:solidFill>
                  <a:schemeClr val="tx1"/>
                </a:solidFill>
              </a:defRPr>
            </a:lvl1pPr>
          </a:lstStyle>
          <a:p>
            <a:r>
              <a:rPr lang="en-US">
                <a:solidFill>
                  <a:srgbClr val="FFFFFF"/>
                </a:solidFill>
              </a:rPr>
              <a:t>Copyright © 2018, Oracle and/or its affiliates. All rights reserved.  </a:t>
            </a:r>
            <a:endParaRPr lang="en-US" dirty="0">
              <a:solidFill>
                <a:srgbClr val="FFFFFF"/>
              </a:solidFill>
            </a:endParaRPr>
          </a:p>
        </p:txBody>
      </p:sp>
      <p:sp>
        <p:nvSpPr>
          <p:cNvPr id="12" name="Title 1"/>
          <p:cNvSpPr>
            <a:spLocks noGrp="1"/>
          </p:cNvSpPr>
          <p:nvPr>
            <p:ph type="ctrTitle" hasCustomPrompt="1"/>
          </p:nvPr>
        </p:nvSpPr>
        <p:spPr>
          <a:xfrm>
            <a:off x="531815" y="3260178"/>
            <a:ext cx="5350690" cy="1470025"/>
          </a:xfrm>
        </p:spPr>
        <p:txBody>
          <a:bodyPr vert="horz" lIns="0" tIns="0" rIns="0" bIns="0" rtlCol="0" anchor="b" anchorCtr="0">
            <a:noAutofit/>
          </a:bodyPr>
          <a:lstStyle>
            <a:lvl1pPr>
              <a:defRPr sz="4400" dirty="0">
                <a:solidFill>
                  <a:schemeClr val="tx1"/>
                </a:solidFill>
              </a:defRPr>
            </a:lvl1pPr>
          </a:lstStyle>
          <a:p>
            <a:r>
              <a:rPr lang="en-US" sz="4400" dirty="0"/>
              <a:t>Cover Title Calibri </a:t>
            </a:r>
            <a:br>
              <a:rPr lang="en-US" sz="4400" dirty="0"/>
            </a:br>
            <a:r>
              <a:rPr lang="en-US" sz="4400" dirty="0"/>
              <a:t>44pt Headline Case</a:t>
            </a:r>
          </a:p>
        </p:txBody>
      </p:sp>
      <p:sp>
        <p:nvSpPr>
          <p:cNvPr id="13" name="Text Placeholder 12"/>
          <p:cNvSpPr>
            <a:spLocks noGrp="1"/>
          </p:cNvSpPr>
          <p:nvPr>
            <p:ph type="body" sz="quarter" idx="13" hasCustomPrompt="1"/>
          </p:nvPr>
        </p:nvSpPr>
        <p:spPr>
          <a:xfrm>
            <a:off x="531815" y="4877788"/>
            <a:ext cx="5350690" cy="961084"/>
          </a:xfrm>
        </p:spPr>
        <p:txBody>
          <a:bodyPr>
            <a:noAutofit/>
          </a:bodyPr>
          <a:lstStyle>
            <a:lvl1pPr marL="1588" indent="0">
              <a:spcBef>
                <a:spcPts val="0"/>
              </a:spcBef>
              <a:buFontTx/>
              <a:buNone/>
              <a:defRPr sz="2399" baseline="0">
                <a:solidFill>
                  <a:schemeClr val="tx1"/>
                </a:solidFill>
              </a:defRPr>
            </a:lvl1pPr>
            <a:lvl2pPr marL="1588" indent="0">
              <a:buFontTx/>
              <a:buNone/>
              <a:defRPr sz="2399"/>
            </a:lvl2pPr>
            <a:lvl3pPr marL="1588" indent="0">
              <a:buFontTx/>
              <a:buNone/>
              <a:defRPr sz="2399"/>
            </a:lvl3pPr>
            <a:lvl4pPr marL="1588" indent="0">
              <a:buFontTx/>
              <a:buNone/>
              <a:defRPr sz="2399"/>
            </a:lvl4pPr>
            <a:lvl5pPr marL="1588" indent="0">
              <a:buFontTx/>
              <a:buNone/>
              <a:defRPr sz="2399"/>
            </a:lvl5pPr>
            <a:lvl6pPr marL="1588" indent="0">
              <a:buFontTx/>
              <a:buNone/>
              <a:defRPr sz="2399"/>
            </a:lvl6pPr>
            <a:lvl7pPr marL="1588" indent="0">
              <a:buFontTx/>
              <a:buNone/>
              <a:defRPr sz="2399"/>
            </a:lvl7pPr>
            <a:lvl8pPr marL="1588" indent="0">
              <a:buFontTx/>
              <a:buNone/>
              <a:defRPr sz="2399"/>
            </a:lvl8pPr>
            <a:lvl9pPr marL="1588" indent="0">
              <a:buFontTx/>
              <a:buNone/>
              <a:defRPr sz="2399"/>
            </a:lvl9pPr>
          </a:lstStyle>
          <a:p>
            <a:r>
              <a:rPr lang="en-US" sz="2400" dirty="0"/>
              <a:t>Subtitle Calibri Bold 24pts</a:t>
            </a:r>
            <a:br>
              <a:rPr lang="en-US" sz="2400" dirty="0"/>
            </a:br>
            <a:endParaRPr lang="en-US" dirty="0"/>
          </a:p>
        </p:txBody>
      </p:sp>
      <p:sp>
        <p:nvSpPr>
          <p:cNvPr id="18" name="Text Placeholder 12"/>
          <p:cNvSpPr>
            <a:spLocks noGrp="1"/>
          </p:cNvSpPr>
          <p:nvPr>
            <p:ph type="body" sz="quarter" idx="15" hasCustomPrompt="1"/>
          </p:nvPr>
        </p:nvSpPr>
        <p:spPr>
          <a:xfrm>
            <a:off x="531815" y="1752276"/>
            <a:ext cx="5350690" cy="1362954"/>
          </a:xfrm>
        </p:spPr>
        <p:txBody>
          <a:bodyPr>
            <a:noAutofit/>
          </a:bodyPr>
          <a:lstStyle>
            <a:lvl1pPr marL="1588" indent="0">
              <a:spcBef>
                <a:spcPts val="0"/>
              </a:spcBef>
              <a:buFontTx/>
              <a:buNone/>
              <a:defRPr sz="2400" baseline="0">
                <a:solidFill>
                  <a:schemeClr val="tx1"/>
                </a:solidFill>
              </a:defRPr>
            </a:lvl1pPr>
            <a:lvl2pPr marL="1588" indent="0">
              <a:buFontTx/>
              <a:buNone/>
              <a:defRPr sz="2399"/>
            </a:lvl2pPr>
            <a:lvl3pPr marL="1588" indent="0">
              <a:buFontTx/>
              <a:buNone/>
              <a:defRPr sz="2399"/>
            </a:lvl3pPr>
            <a:lvl4pPr marL="1588" indent="0">
              <a:buFontTx/>
              <a:buNone/>
              <a:defRPr sz="2399"/>
            </a:lvl4pPr>
            <a:lvl5pPr marL="1588" indent="0">
              <a:buFontTx/>
              <a:buNone/>
              <a:defRPr sz="2399"/>
            </a:lvl5pPr>
            <a:lvl6pPr marL="1588" indent="0">
              <a:buFontTx/>
              <a:buNone/>
              <a:defRPr sz="2399"/>
            </a:lvl6pPr>
            <a:lvl7pPr marL="1588" indent="0">
              <a:buFontTx/>
              <a:buNone/>
              <a:defRPr sz="2399"/>
            </a:lvl7pPr>
            <a:lvl8pPr marL="1588" indent="0">
              <a:buFontTx/>
              <a:buNone/>
              <a:defRPr sz="2399"/>
            </a:lvl8pPr>
            <a:lvl9pPr marL="1588" indent="0">
              <a:buFontTx/>
              <a:buNone/>
              <a:defRPr sz="2399"/>
            </a:lvl9pPr>
          </a:lstStyle>
          <a:p>
            <a:pPr>
              <a:spcBef>
                <a:spcPts val="600"/>
              </a:spcBef>
            </a:pPr>
            <a:r>
              <a:rPr lang="en-US" sz="2000" dirty="0"/>
              <a:t>Name Calibri Bold 20pts</a:t>
            </a:r>
          </a:p>
          <a:p>
            <a:pPr>
              <a:spcBef>
                <a:spcPts val="600"/>
              </a:spcBef>
            </a:pPr>
            <a:r>
              <a:rPr lang="en-US" sz="2000" dirty="0"/>
              <a:t>Title Calibri Bold 20pts</a:t>
            </a:r>
          </a:p>
          <a:p>
            <a:pPr>
              <a:spcBef>
                <a:spcPts val="600"/>
              </a:spcBef>
            </a:pPr>
            <a:r>
              <a:rPr lang="en-US" sz="2000" dirty="0"/>
              <a:t>Organization Calibri Bold 20pts</a:t>
            </a:r>
          </a:p>
          <a:p>
            <a:pPr>
              <a:spcBef>
                <a:spcPts val="600"/>
              </a:spcBef>
            </a:pPr>
            <a:r>
              <a:rPr lang="en-US" sz="2000" dirty="0"/>
              <a:t>Date Calibri Bold 20pts</a:t>
            </a:r>
          </a:p>
        </p:txBody>
      </p:sp>
      <p:pic>
        <p:nvPicPr>
          <p:cNvPr id="9" name="Picture 8" descr="Oracle logo in white on red staging background" title="Oracle red badge logo"/>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30352" y="6263640"/>
            <a:ext cx="1625138" cy="594360"/>
          </a:xfrm>
          <a:prstGeom prst="rect">
            <a:avLst/>
          </a:prstGeom>
        </p:spPr>
      </p:pic>
    </p:spTree>
    <p:extLst>
      <p:ext uri="{BB962C8B-B14F-4D97-AF65-F5344CB8AC3E}">
        <p14:creationId xmlns:p14="http://schemas.microsoft.com/office/powerpoint/2010/main" val="35248782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78_Title Page_Red/Blue">
    <p:bg>
      <p:bgPr>
        <a:solidFill>
          <a:schemeClr val="tx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4F25652-0E10-9745-818E-F9813D7AF9EC}"/>
              </a:ext>
            </a:extLst>
          </p:cNvPr>
          <p:cNvPicPr>
            <a:picLocks noChangeAspect="1"/>
          </p:cNvPicPr>
          <p:nvPr userDrawn="1"/>
        </p:nvPicPr>
        <p:blipFill>
          <a:blip r:embed="rId2" cstate="email">
            <a:alphaModFix amt="98000"/>
            <a:extLst>
              <a:ext uri="{28A0092B-C50C-407E-A947-70E740481C1C}">
                <a14:useLocalDpi xmlns:a14="http://schemas.microsoft.com/office/drawing/2010/main"/>
              </a:ext>
            </a:extLst>
          </a:blip>
          <a:stretch>
            <a:fillRect/>
          </a:stretch>
        </p:blipFill>
        <p:spPr bwMode="gray">
          <a:xfrm>
            <a:off x="-10474" y="-2"/>
            <a:ext cx="9717025" cy="6858001"/>
          </a:xfrm>
          <a:prstGeom prst="rect">
            <a:avLst/>
          </a:prstGeom>
        </p:spPr>
      </p:pic>
      <p:sp>
        <p:nvSpPr>
          <p:cNvPr id="14" name="Slide Number Placeholder 5"/>
          <p:cNvSpPr>
            <a:spLocks noGrp="1"/>
          </p:cNvSpPr>
          <p:nvPr userDrawn="1">
            <p:ph type="sldNum" sz="quarter" idx="4"/>
          </p:nvPr>
        </p:nvSpPr>
        <p:spPr>
          <a:xfrm>
            <a:off x="11276011" y="6556248"/>
            <a:ext cx="381661" cy="182880"/>
          </a:xfrm>
          <a:prstGeom prst="rect">
            <a:avLst/>
          </a:prstGeom>
        </p:spPr>
        <p:txBody>
          <a:bodyPr vert="horz" wrap="none" lIns="0" tIns="0" rIns="0" bIns="0" rtlCol="0" anchor="ctr" anchorCtr="0">
            <a:noAutofit/>
          </a:bodyPr>
          <a:lstStyle>
            <a:lvl1pPr algn="r">
              <a:defRPr sz="850">
                <a:solidFill>
                  <a:schemeClr val="tx1"/>
                </a:solidFill>
              </a:defRPr>
            </a:lvl1pPr>
          </a:lstStyle>
          <a:p>
            <a:fld id="{C51EAA63-D034-42AE-91FA-B13B9518C7BE}" type="slidenum">
              <a:rPr lang="en-US" smtClean="0">
                <a:solidFill>
                  <a:srgbClr val="FFFFFF"/>
                </a:solidFill>
              </a:rPr>
              <a:pPr/>
              <a:t>‹#›</a:t>
            </a:fld>
            <a:endParaRPr lang="en-US" dirty="0">
              <a:solidFill>
                <a:srgbClr val="FFFFFF"/>
              </a:solidFill>
            </a:endParaRPr>
          </a:p>
        </p:txBody>
      </p:sp>
      <p:sp>
        <p:nvSpPr>
          <p:cNvPr id="5" name="Footer Placeholder 4">
            <a:extLst>
              <a:ext uri="{FF2B5EF4-FFF2-40B4-BE49-F238E27FC236}">
                <a16:creationId xmlns:a16="http://schemas.microsoft.com/office/drawing/2014/main" id="{A5044E0F-C32C-AC43-9E4C-6E285C1431FE}"/>
              </a:ext>
            </a:extLst>
          </p:cNvPr>
          <p:cNvSpPr>
            <a:spLocks noGrp="1"/>
          </p:cNvSpPr>
          <p:nvPr>
            <p:ph type="ftr" sz="quarter" idx="14"/>
          </p:nvPr>
        </p:nvSpPr>
        <p:spPr>
          <a:xfrm>
            <a:off x="3008244" y="6556248"/>
            <a:ext cx="8230252" cy="182880"/>
          </a:xfrm>
        </p:spPr>
        <p:txBody>
          <a:bodyPr/>
          <a:lstStyle>
            <a:lvl1pPr>
              <a:defRPr>
                <a:solidFill>
                  <a:schemeClr val="tx1"/>
                </a:solidFill>
              </a:defRPr>
            </a:lvl1pPr>
          </a:lstStyle>
          <a:p>
            <a:r>
              <a:rPr lang="en-US">
                <a:solidFill>
                  <a:srgbClr val="FFFFFF"/>
                </a:solidFill>
              </a:rPr>
              <a:t>Copyright © 2018, Oracle and/or its affiliates. All rights reserved.  </a:t>
            </a:r>
            <a:endParaRPr lang="en-US" dirty="0">
              <a:solidFill>
                <a:srgbClr val="FFFFFF"/>
              </a:solidFill>
            </a:endParaRPr>
          </a:p>
        </p:txBody>
      </p:sp>
      <p:sp>
        <p:nvSpPr>
          <p:cNvPr id="15" name="Text Placeholder 12"/>
          <p:cNvSpPr>
            <a:spLocks noGrp="1"/>
          </p:cNvSpPr>
          <p:nvPr>
            <p:ph type="body" sz="quarter" idx="13" hasCustomPrompt="1"/>
          </p:nvPr>
        </p:nvSpPr>
        <p:spPr>
          <a:xfrm>
            <a:off x="531815" y="1993393"/>
            <a:ext cx="5012307" cy="3562609"/>
          </a:xfrm>
        </p:spPr>
        <p:txBody>
          <a:bodyPr anchor="t">
            <a:noAutofit/>
          </a:bodyPr>
          <a:lstStyle>
            <a:lvl1pPr marL="219075" marR="0" indent="-217488" algn="l" defTabSz="914400" rtl="0" eaLnBrk="1" fontAlgn="auto" latinLnBrk="0" hangingPunct="1">
              <a:lnSpc>
                <a:spcPct val="100000"/>
              </a:lnSpc>
              <a:spcBef>
                <a:spcPts val="0"/>
              </a:spcBef>
              <a:spcAft>
                <a:spcPts val="1800"/>
              </a:spcAft>
              <a:buClr>
                <a:schemeClr val="tx1">
                  <a:lumMod val="60000"/>
                  <a:lumOff val="40000"/>
                </a:schemeClr>
              </a:buClr>
              <a:buSzTx/>
              <a:buFont typeface="Arial"/>
              <a:buChar char="•"/>
              <a:tabLst/>
              <a:defRPr sz="2399" b="0" baseline="0">
                <a:solidFill>
                  <a:schemeClr val="tx1"/>
                </a:solidFill>
              </a:defRPr>
            </a:lvl1pPr>
            <a:lvl2pPr marL="1588" indent="0">
              <a:buFontTx/>
              <a:buNone/>
              <a:defRPr sz="2399"/>
            </a:lvl2pPr>
            <a:lvl3pPr marL="1588" indent="0">
              <a:buFontTx/>
              <a:buNone/>
              <a:defRPr sz="2399"/>
            </a:lvl3pPr>
            <a:lvl4pPr marL="1588" indent="0">
              <a:buFontTx/>
              <a:buNone/>
              <a:defRPr sz="2399"/>
            </a:lvl4pPr>
            <a:lvl5pPr marL="1588" indent="0">
              <a:buFontTx/>
              <a:buNone/>
              <a:defRPr sz="2399"/>
            </a:lvl5pPr>
            <a:lvl6pPr marL="1588" indent="0">
              <a:buFontTx/>
              <a:buNone/>
              <a:defRPr sz="2399"/>
            </a:lvl6pPr>
            <a:lvl7pPr marL="1588" indent="0">
              <a:buFontTx/>
              <a:buNone/>
              <a:defRPr sz="2399"/>
            </a:lvl7pPr>
            <a:lvl8pPr marL="1588" indent="0">
              <a:buFontTx/>
              <a:buNone/>
              <a:defRPr sz="2399"/>
            </a:lvl8pPr>
            <a:lvl9pPr marL="1588" indent="0">
              <a:buFontTx/>
              <a:buNone/>
              <a:defRPr sz="2399"/>
            </a:lvl9pPr>
          </a:lstStyle>
          <a:p>
            <a:r>
              <a:rPr lang="en-US" sz="2400" dirty="0"/>
              <a:t>Topic 1 Subtitle Calibri 24pts</a:t>
            </a:r>
          </a:p>
          <a:p>
            <a:r>
              <a:rPr lang="en-US" sz="2400" dirty="0"/>
              <a:t>Topic 2 Subtitle Calibri 24pts</a:t>
            </a:r>
          </a:p>
          <a:p>
            <a:r>
              <a:rPr lang="en-US" sz="2400" dirty="0"/>
              <a:t>Topic 3 Subtitle Calibri 24pts</a:t>
            </a:r>
          </a:p>
          <a:p>
            <a:r>
              <a:rPr lang="en-US" sz="2400" dirty="0"/>
              <a:t>Topic 4 Subtitle Calibri 24pts</a:t>
            </a:r>
          </a:p>
          <a:p>
            <a:r>
              <a:rPr lang="en-US" sz="2400" dirty="0"/>
              <a:t>Topic 5 Subtitle Calibri 24pts</a:t>
            </a:r>
          </a:p>
          <a:p>
            <a:r>
              <a:rPr lang="en-US" sz="2400" dirty="0"/>
              <a:t>Topic 6 Subtitle Calibri 24pts</a:t>
            </a:r>
          </a:p>
          <a:p>
            <a:endParaRPr lang="en-US" dirty="0"/>
          </a:p>
        </p:txBody>
      </p:sp>
      <p:sp>
        <p:nvSpPr>
          <p:cNvPr id="8" name="Title 6">
            <a:extLst>
              <a:ext uri="{FF2B5EF4-FFF2-40B4-BE49-F238E27FC236}">
                <a16:creationId xmlns:a16="http://schemas.microsoft.com/office/drawing/2014/main" id="{2394AD5B-EDB1-1C41-9293-C1EF57CACA72}"/>
              </a:ext>
            </a:extLst>
          </p:cNvPr>
          <p:cNvSpPr>
            <a:spLocks noGrp="1"/>
          </p:cNvSpPr>
          <p:nvPr>
            <p:ph type="title" hasCustomPrompt="1"/>
          </p:nvPr>
        </p:nvSpPr>
        <p:spPr>
          <a:xfrm>
            <a:off x="531812" y="744016"/>
            <a:ext cx="6111365" cy="889000"/>
          </a:xfrm>
        </p:spPr>
        <p:txBody>
          <a:bodyPr anchor="b"/>
          <a:lstStyle>
            <a:lvl1pPr marL="0" marR="0" indent="0" algn="l" defTabSz="914400" rtl="0" eaLnBrk="1" fontAlgn="auto" latinLnBrk="0" hangingPunct="1">
              <a:lnSpc>
                <a:spcPct val="80000"/>
              </a:lnSpc>
              <a:spcBef>
                <a:spcPct val="0"/>
              </a:spcBef>
              <a:spcAft>
                <a:spcPts val="0"/>
              </a:spcAft>
              <a:buClrTx/>
              <a:buSzTx/>
              <a:buFontTx/>
              <a:buNone/>
              <a:tabLst/>
              <a:defRPr>
                <a:solidFill>
                  <a:schemeClr val="tx1"/>
                </a:solidFill>
              </a:defRPr>
            </a:lvl1pPr>
          </a:lstStyle>
          <a:p>
            <a:pPr lvl="0"/>
            <a:r>
              <a:rPr lang="en-US" dirty="0"/>
              <a:t>Agenda Slide</a:t>
            </a:r>
            <a:br>
              <a:rPr lang="en-US" dirty="0"/>
            </a:br>
            <a:r>
              <a:rPr lang="en-US" dirty="0"/>
              <a:t>Calibri 36pt Headline Case</a:t>
            </a:r>
            <a:endParaRPr dirty="0"/>
          </a:p>
        </p:txBody>
      </p:sp>
      <p:pic>
        <p:nvPicPr>
          <p:cNvPr id="9" name="Picture 8" descr="Oracle logo in white on red staging background" title="Oracle red badge logo"/>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30352" y="6263640"/>
            <a:ext cx="1625138" cy="594360"/>
          </a:xfrm>
          <a:prstGeom prst="rect">
            <a:avLst/>
          </a:prstGeom>
        </p:spPr>
      </p:pic>
    </p:spTree>
    <p:extLst>
      <p:ext uri="{BB962C8B-B14F-4D97-AF65-F5344CB8AC3E}">
        <p14:creationId xmlns:p14="http://schemas.microsoft.com/office/powerpoint/2010/main" val="182084162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79_Title Page_Red/Blue">
    <p:bg>
      <p:bgPr>
        <a:solidFill>
          <a:schemeClr val="tx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35A111A-0192-9542-A2DC-01E3F7F287A3}"/>
              </a:ext>
            </a:extLst>
          </p:cNvPr>
          <p:cNvPicPr>
            <a:picLocks noChangeAspect="1"/>
          </p:cNvPicPr>
          <p:nvPr userDrawn="1"/>
        </p:nvPicPr>
        <p:blipFill>
          <a:blip r:embed="rId2" cstate="email">
            <a:alphaModFix amt="98000"/>
            <a:extLst>
              <a:ext uri="{28A0092B-C50C-407E-A947-70E740481C1C}">
                <a14:useLocalDpi xmlns:a14="http://schemas.microsoft.com/office/drawing/2010/main"/>
              </a:ext>
            </a:extLst>
          </a:blip>
          <a:stretch>
            <a:fillRect/>
          </a:stretch>
        </p:blipFill>
        <p:spPr>
          <a:xfrm>
            <a:off x="-9519" y="0"/>
            <a:ext cx="8273530" cy="6857999"/>
          </a:xfrm>
          <a:prstGeom prst="rect">
            <a:avLst/>
          </a:prstGeom>
        </p:spPr>
      </p:pic>
      <p:sp>
        <p:nvSpPr>
          <p:cNvPr id="14" name="Slide Number Placeholder 5"/>
          <p:cNvSpPr>
            <a:spLocks noGrp="1"/>
          </p:cNvSpPr>
          <p:nvPr userDrawn="1">
            <p:ph type="sldNum" sz="quarter" idx="4"/>
          </p:nvPr>
        </p:nvSpPr>
        <p:spPr>
          <a:xfrm>
            <a:off x="11276011" y="6556248"/>
            <a:ext cx="381661" cy="182880"/>
          </a:xfrm>
          <a:prstGeom prst="rect">
            <a:avLst/>
          </a:prstGeom>
        </p:spPr>
        <p:txBody>
          <a:bodyPr vert="horz" wrap="none" lIns="0" tIns="0" rIns="0" bIns="0" rtlCol="0" anchor="ctr" anchorCtr="0">
            <a:noAutofit/>
          </a:bodyPr>
          <a:lstStyle>
            <a:lvl1pPr algn="r">
              <a:defRPr sz="850">
                <a:solidFill>
                  <a:schemeClr val="tx1"/>
                </a:solidFill>
              </a:defRPr>
            </a:lvl1pPr>
          </a:lstStyle>
          <a:p>
            <a:fld id="{C51EAA63-D034-42AE-91FA-B13B9518C7BE}" type="slidenum">
              <a:rPr lang="en-US" smtClean="0">
                <a:solidFill>
                  <a:srgbClr val="FFFFFF"/>
                </a:solidFill>
              </a:rPr>
              <a:pPr/>
              <a:t>‹#›</a:t>
            </a:fld>
            <a:endParaRPr lang="en-US" dirty="0">
              <a:solidFill>
                <a:srgbClr val="FFFFFF"/>
              </a:solidFill>
            </a:endParaRPr>
          </a:p>
        </p:txBody>
      </p:sp>
      <p:sp>
        <p:nvSpPr>
          <p:cNvPr id="5" name="Footer Placeholder 4">
            <a:extLst>
              <a:ext uri="{FF2B5EF4-FFF2-40B4-BE49-F238E27FC236}">
                <a16:creationId xmlns:a16="http://schemas.microsoft.com/office/drawing/2014/main" id="{A5044E0F-C32C-AC43-9E4C-6E285C1431FE}"/>
              </a:ext>
            </a:extLst>
          </p:cNvPr>
          <p:cNvSpPr>
            <a:spLocks noGrp="1"/>
          </p:cNvSpPr>
          <p:nvPr>
            <p:ph type="ftr" sz="quarter" idx="14"/>
          </p:nvPr>
        </p:nvSpPr>
        <p:spPr>
          <a:xfrm>
            <a:off x="3008244" y="6556248"/>
            <a:ext cx="8230252" cy="182880"/>
          </a:xfrm>
        </p:spPr>
        <p:txBody>
          <a:bodyPr/>
          <a:lstStyle>
            <a:lvl1pPr>
              <a:defRPr>
                <a:solidFill>
                  <a:schemeClr val="tx1"/>
                </a:solidFill>
              </a:defRPr>
            </a:lvl1pPr>
          </a:lstStyle>
          <a:p>
            <a:r>
              <a:rPr lang="en-US">
                <a:solidFill>
                  <a:srgbClr val="FFFFFF"/>
                </a:solidFill>
              </a:rPr>
              <a:t>Copyright © 2018, Oracle and/or its affiliates. All rights reserved.  </a:t>
            </a:r>
            <a:endParaRPr lang="en-US" dirty="0">
              <a:solidFill>
                <a:srgbClr val="FFFFFF"/>
              </a:solidFill>
            </a:endParaRPr>
          </a:p>
        </p:txBody>
      </p:sp>
      <p:sp>
        <p:nvSpPr>
          <p:cNvPr id="15" name="Text Placeholder 12"/>
          <p:cNvSpPr>
            <a:spLocks noGrp="1"/>
          </p:cNvSpPr>
          <p:nvPr>
            <p:ph type="body" sz="quarter" idx="13" hasCustomPrompt="1"/>
          </p:nvPr>
        </p:nvSpPr>
        <p:spPr>
          <a:xfrm>
            <a:off x="531815" y="1993393"/>
            <a:ext cx="5012307" cy="3562609"/>
          </a:xfrm>
        </p:spPr>
        <p:txBody>
          <a:bodyPr anchor="t">
            <a:noAutofit/>
          </a:bodyPr>
          <a:lstStyle>
            <a:lvl1pPr marL="219075" marR="0" indent="-217488" algn="l" defTabSz="914400" rtl="0" eaLnBrk="1" fontAlgn="auto" latinLnBrk="0" hangingPunct="1">
              <a:lnSpc>
                <a:spcPct val="100000"/>
              </a:lnSpc>
              <a:spcBef>
                <a:spcPts val="0"/>
              </a:spcBef>
              <a:spcAft>
                <a:spcPts val="1800"/>
              </a:spcAft>
              <a:buClr>
                <a:schemeClr val="tx1">
                  <a:lumMod val="60000"/>
                  <a:lumOff val="40000"/>
                </a:schemeClr>
              </a:buClr>
              <a:buSzTx/>
              <a:buFont typeface="Arial"/>
              <a:buChar char="•"/>
              <a:tabLst/>
              <a:defRPr sz="2399" b="0" baseline="0">
                <a:solidFill>
                  <a:schemeClr val="tx1"/>
                </a:solidFill>
              </a:defRPr>
            </a:lvl1pPr>
            <a:lvl2pPr marL="1588" indent="0">
              <a:buFontTx/>
              <a:buNone/>
              <a:defRPr sz="2399"/>
            </a:lvl2pPr>
            <a:lvl3pPr marL="1588" indent="0">
              <a:buFontTx/>
              <a:buNone/>
              <a:defRPr sz="2399"/>
            </a:lvl3pPr>
            <a:lvl4pPr marL="1588" indent="0">
              <a:buFontTx/>
              <a:buNone/>
              <a:defRPr sz="2399"/>
            </a:lvl4pPr>
            <a:lvl5pPr marL="1588" indent="0">
              <a:buFontTx/>
              <a:buNone/>
              <a:defRPr sz="2399"/>
            </a:lvl5pPr>
            <a:lvl6pPr marL="1588" indent="0">
              <a:buFontTx/>
              <a:buNone/>
              <a:defRPr sz="2399"/>
            </a:lvl6pPr>
            <a:lvl7pPr marL="1588" indent="0">
              <a:buFontTx/>
              <a:buNone/>
              <a:defRPr sz="2399"/>
            </a:lvl7pPr>
            <a:lvl8pPr marL="1588" indent="0">
              <a:buFontTx/>
              <a:buNone/>
              <a:defRPr sz="2399"/>
            </a:lvl8pPr>
            <a:lvl9pPr marL="1588" indent="0">
              <a:buFontTx/>
              <a:buNone/>
              <a:defRPr sz="2399"/>
            </a:lvl9pPr>
          </a:lstStyle>
          <a:p>
            <a:r>
              <a:rPr lang="en-US" sz="2400" dirty="0"/>
              <a:t>Topic 1 Subtitle Calibri 24pts</a:t>
            </a:r>
          </a:p>
          <a:p>
            <a:r>
              <a:rPr lang="en-US" sz="2400" dirty="0"/>
              <a:t>Topic 2 Subtitle Calibri 24pts</a:t>
            </a:r>
          </a:p>
          <a:p>
            <a:r>
              <a:rPr lang="en-US" sz="2400" dirty="0"/>
              <a:t>Topic 3 Subtitle Calibri 24pts</a:t>
            </a:r>
          </a:p>
          <a:p>
            <a:r>
              <a:rPr lang="en-US" sz="2400" dirty="0"/>
              <a:t>Topic 4 Subtitle Calibri 24pts</a:t>
            </a:r>
          </a:p>
          <a:p>
            <a:r>
              <a:rPr lang="en-US" sz="2400" dirty="0"/>
              <a:t>Topic 5 Subtitle Calibri 24pts</a:t>
            </a:r>
          </a:p>
          <a:p>
            <a:r>
              <a:rPr lang="en-US" sz="2400" dirty="0"/>
              <a:t>Topic 6 Subtitle Calibri 24pts</a:t>
            </a:r>
          </a:p>
          <a:p>
            <a:endParaRPr lang="en-US" dirty="0"/>
          </a:p>
        </p:txBody>
      </p:sp>
      <p:sp>
        <p:nvSpPr>
          <p:cNvPr id="8" name="Title 6">
            <a:extLst>
              <a:ext uri="{FF2B5EF4-FFF2-40B4-BE49-F238E27FC236}">
                <a16:creationId xmlns:a16="http://schemas.microsoft.com/office/drawing/2014/main" id="{2394AD5B-EDB1-1C41-9293-C1EF57CACA72}"/>
              </a:ext>
            </a:extLst>
          </p:cNvPr>
          <p:cNvSpPr>
            <a:spLocks noGrp="1"/>
          </p:cNvSpPr>
          <p:nvPr>
            <p:ph type="title" hasCustomPrompt="1"/>
          </p:nvPr>
        </p:nvSpPr>
        <p:spPr>
          <a:xfrm>
            <a:off x="531812" y="744016"/>
            <a:ext cx="6111365" cy="889000"/>
          </a:xfrm>
        </p:spPr>
        <p:txBody>
          <a:bodyPr anchor="b"/>
          <a:lstStyle>
            <a:lvl1pPr marL="0" marR="0" indent="0" algn="l" defTabSz="914400" rtl="0" eaLnBrk="1" fontAlgn="auto" latinLnBrk="0" hangingPunct="1">
              <a:lnSpc>
                <a:spcPct val="80000"/>
              </a:lnSpc>
              <a:spcBef>
                <a:spcPct val="0"/>
              </a:spcBef>
              <a:spcAft>
                <a:spcPts val="0"/>
              </a:spcAft>
              <a:buClrTx/>
              <a:buSzTx/>
              <a:buFontTx/>
              <a:buNone/>
              <a:tabLst/>
              <a:defRPr>
                <a:solidFill>
                  <a:schemeClr val="tx1"/>
                </a:solidFill>
              </a:defRPr>
            </a:lvl1pPr>
          </a:lstStyle>
          <a:p>
            <a:pPr lvl="0"/>
            <a:r>
              <a:rPr lang="en-US" dirty="0"/>
              <a:t>Agenda Slide</a:t>
            </a:r>
            <a:br>
              <a:rPr lang="en-US" dirty="0"/>
            </a:br>
            <a:r>
              <a:rPr lang="en-US" dirty="0"/>
              <a:t>Calibri 36pt Headline Case</a:t>
            </a:r>
            <a:endParaRPr dirty="0"/>
          </a:p>
        </p:txBody>
      </p:sp>
      <p:pic>
        <p:nvPicPr>
          <p:cNvPr id="10" name="Picture 9" descr="Oracle logo in white on red staging background" title="Oracle red badge logo"/>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30352" y="6263640"/>
            <a:ext cx="1625138" cy="594360"/>
          </a:xfrm>
          <a:prstGeom prst="rect">
            <a:avLst/>
          </a:prstGeom>
        </p:spPr>
      </p:pic>
    </p:spTree>
    <p:extLst>
      <p:ext uri="{BB962C8B-B14F-4D97-AF65-F5344CB8AC3E}">
        <p14:creationId xmlns:p14="http://schemas.microsoft.com/office/powerpoint/2010/main" val="93986706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31_Title Page_Blue/Burgundy">
    <p:bg>
      <p:bgPr>
        <a:solidFill>
          <a:schemeClr val="tx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5585577-5371-3046-9552-585CDF383089}"/>
              </a:ext>
            </a:extLst>
          </p:cNvPr>
          <p:cNvPicPr>
            <a:picLocks noChangeAspect="1"/>
          </p:cNvPicPr>
          <p:nvPr userDrawn="1"/>
        </p:nvPicPr>
        <p:blipFill>
          <a:blip r:embed="rId2" cstate="email">
            <a:alphaModFix amt="90000"/>
            <a:extLst>
              <a:ext uri="{28A0092B-C50C-407E-A947-70E740481C1C}">
                <a14:useLocalDpi xmlns:a14="http://schemas.microsoft.com/office/drawing/2010/main"/>
              </a:ext>
            </a:extLst>
          </a:blip>
          <a:stretch>
            <a:fillRect/>
          </a:stretch>
        </p:blipFill>
        <p:spPr>
          <a:xfrm>
            <a:off x="-9519" y="0"/>
            <a:ext cx="8273530" cy="6857999"/>
          </a:xfrm>
          <a:prstGeom prst="rect">
            <a:avLst/>
          </a:prstGeom>
        </p:spPr>
      </p:pic>
      <p:sp>
        <p:nvSpPr>
          <p:cNvPr id="14" name="Slide Number Placeholder 5"/>
          <p:cNvSpPr>
            <a:spLocks noGrp="1"/>
          </p:cNvSpPr>
          <p:nvPr userDrawn="1">
            <p:ph type="sldNum" sz="quarter" idx="4"/>
          </p:nvPr>
        </p:nvSpPr>
        <p:spPr>
          <a:xfrm>
            <a:off x="11276011" y="6556248"/>
            <a:ext cx="381661" cy="182880"/>
          </a:xfrm>
          <a:prstGeom prst="rect">
            <a:avLst/>
          </a:prstGeom>
        </p:spPr>
        <p:txBody>
          <a:bodyPr vert="horz" wrap="none" lIns="0" tIns="0" rIns="0" bIns="0" rtlCol="0" anchor="ctr" anchorCtr="0">
            <a:noAutofit/>
          </a:bodyPr>
          <a:lstStyle>
            <a:lvl1pPr algn="r">
              <a:defRPr sz="850">
                <a:solidFill>
                  <a:schemeClr val="tx1"/>
                </a:solidFill>
              </a:defRPr>
            </a:lvl1pPr>
          </a:lstStyle>
          <a:p>
            <a:fld id="{C51EAA63-D034-42AE-91FA-B13B9518C7BE}" type="slidenum">
              <a:rPr lang="en-US" smtClean="0">
                <a:solidFill>
                  <a:srgbClr val="FFFFFF"/>
                </a:solidFill>
              </a:rPr>
              <a:pPr/>
              <a:t>‹#›</a:t>
            </a:fld>
            <a:endParaRPr lang="en-US" dirty="0">
              <a:solidFill>
                <a:srgbClr val="FFFFFF"/>
              </a:solidFill>
            </a:endParaRPr>
          </a:p>
        </p:txBody>
      </p:sp>
      <p:sp>
        <p:nvSpPr>
          <p:cNvPr id="10" name="Footer Placeholder 4">
            <a:extLst>
              <a:ext uri="{FF2B5EF4-FFF2-40B4-BE49-F238E27FC236}">
                <a16:creationId xmlns:a16="http://schemas.microsoft.com/office/drawing/2014/main" id="{3FEFC96C-AB40-624A-BC6A-C309CBF603B9}"/>
              </a:ext>
            </a:extLst>
          </p:cNvPr>
          <p:cNvSpPr>
            <a:spLocks noGrp="1"/>
          </p:cNvSpPr>
          <p:nvPr>
            <p:ph type="ftr" sz="quarter" idx="14"/>
          </p:nvPr>
        </p:nvSpPr>
        <p:spPr>
          <a:xfrm>
            <a:off x="3008244" y="6556248"/>
            <a:ext cx="8230252" cy="182880"/>
          </a:xfrm>
        </p:spPr>
        <p:txBody>
          <a:bodyPr/>
          <a:lstStyle>
            <a:lvl1pPr>
              <a:defRPr>
                <a:solidFill>
                  <a:schemeClr val="tx1"/>
                </a:solidFill>
              </a:defRPr>
            </a:lvl1pPr>
          </a:lstStyle>
          <a:p>
            <a:r>
              <a:rPr lang="en-US">
                <a:solidFill>
                  <a:srgbClr val="FFFFFF"/>
                </a:solidFill>
              </a:rPr>
              <a:t>Copyright © 2018, Oracle and/or its affiliates. All rights reserved.  </a:t>
            </a:r>
            <a:endParaRPr lang="en-US" dirty="0">
              <a:solidFill>
                <a:srgbClr val="FFFFFF"/>
              </a:solidFill>
            </a:endParaRPr>
          </a:p>
        </p:txBody>
      </p:sp>
      <p:sp>
        <p:nvSpPr>
          <p:cNvPr id="8" name="Text Placeholder 12"/>
          <p:cNvSpPr>
            <a:spLocks noGrp="1"/>
          </p:cNvSpPr>
          <p:nvPr>
            <p:ph type="body" sz="quarter" idx="13" hasCustomPrompt="1"/>
          </p:nvPr>
        </p:nvSpPr>
        <p:spPr>
          <a:xfrm>
            <a:off x="531815" y="1993393"/>
            <a:ext cx="5012307" cy="3562609"/>
          </a:xfrm>
        </p:spPr>
        <p:txBody>
          <a:bodyPr anchor="t">
            <a:noAutofit/>
          </a:bodyPr>
          <a:lstStyle>
            <a:lvl1pPr marL="219075" marR="0" indent="-217488" algn="l" defTabSz="914400" rtl="0" eaLnBrk="1" fontAlgn="auto" latinLnBrk="0" hangingPunct="1">
              <a:lnSpc>
                <a:spcPct val="100000"/>
              </a:lnSpc>
              <a:spcBef>
                <a:spcPts val="0"/>
              </a:spcBef>
              <a:spcAft>
                <a:spcPts val="1800"/>
              </a:spcAft>
              <a:buClr>
                <a:schemeClr val="tx1">
                  <a:lumMod val="60000"/>
                  <a:lumOff val="40000"/>
                </a:schemeClr>
              </a:buClr>
              <a:buSzTx/>
              <a:buFont typeface="Arial"/>
              <a:buChar char="•"/>
              <a:tabLst/>
              <a:defRPr sz="2399" b="0" baseline="0">
                <a:solidFill>
                  <a:schemeClr val="tx1"/>
                </a:solidFill>
              </a:defRPr>
            </a:lvl1pPr>
            <a:lvl2pPr marL="1588" indent="0">
              <a:buFontTx/>
              <a:buNone/>
              <a:defRPr sz="2399"/>
            </a:lvl2pPr>
            <a:lvl3pPr marL="1588" indent="0">
              <a:buFontTx/>
              <a:buNone/>
              <a:defRPr sz="2399"/>
            </a:lvl3pPr>
            <a:lvl4pPr marL="1588" indent="0">
              <a:buFontTx/>
              <a:buNone/>
              <a:defRPr sz="2399"/>
            </a:lvl4pPr>
            <a:lvl5pPr marL="1588" indent="0">
              <a:buFontTx/>
              <a:buNone/>
              <a:defRPr sz="2399"/>
            </a:lvl5pPr>
            <a:lvl6pPr marL="1588" indent="0">
              <a:buFontTx/>
              <a:buNone/>
              <a:defRPr sz="2399"/>
            </a:lvl6pPr>
            <a:lvl7pPr marL="1588" indent="0">
              <a:buFontTx/>
              <a:buNone/>
              <a:defRPr sz="2399"/>
            </a:lvl7pPr>
            <a:lvl8pPr marL="1588" indent="0">
              <a:buFontTx/>
              <a:buNone/>
              <a:defRPr sz="2399"/>
            </a:lvl8pPr>
            <a:lvl9pPr marL="1588" indent="0">
              <a:buFontTx/>
              <a:buNone/>
              <a:defRPr sz="2399"/>
            </a:lvl9pPr>
          </a:lstStyle>
          <a:p>
            <a:r>
              <a:rPr lang="en-US" sz="2400" dirty="0"/>
              <a:t>Topic 1 Subtitle Calibri 24pts</a:t>
            </a:r>
          </a:p>
          <a:p>
            <a:r>
              <a:rPr lang="en-US" sz="2400" dirty="0"/>
              <a:t>Topic 2 Subtitle Calibri 24pts</a:t>
            </a:r>
          </a:p>
          <a:p>
            <a:r>
              <a:rPr lang="en-US" sz="2400" dirty="0"/>
              <a:t>Topic 3 Subtitle Calibri 24pts</a:t>
            </a:r>
          </a:p>
          <a:p>
            <a:r>
              <a:rPr lang="en-US" sz="2400" dirty="0"/>
              <a:t>Topic 4 Subtitle Calibri 24pts</a:t>
            </a:r>
          </a:p>
          <a:p>
            <a:r>
              <a:rPr lang="en-US" sz="2400" dirty="0"/>
              <a:t>Topic 5 Subtitle Calibri 24pts</a:t>
            </a:r>
          </a:p>
          <a:p>
            <a:r>
              <a:rPr lang="en-US" sz="2400" dirty="0"/>
              <a:t>Topic 6 Subtitle Calibri 24pts</a:t>
            </a:r>
          </a:p>
          <a:p>
            <a:endParaRPr lang="en-US" dirty="0"/>
          </a:p>
        </p:txBody>
      </p:sp>
      <p:sp>
        <p:nvSpPr>
          <p:cNvPr id="13" name="Title 6">
            <a:extLst>
              <a:ext uri="{FF2B5EF4-FFF2-40B4-BE49-F238E27FC236}">
                <a16:creationId xmlns:a16="http://schemas.microsoft.com/office/drawing/2014/main" id="{2394AD5B-EDB1-1C41-9293-C1EF57CACA72}"/>
              </a:ext>
            </a:extLst>
          </p:cNvPr>
          <p:cNvSpPr>
            <a:spLocks noGrp="1"/>
          </p:cNvSpPr>
          <p:nvPr>
            <p:ph type="title" hasCustomPrompt="1"/>
          </p:nvPr>
        </p:nvSpPr>
        <p:spPr>
          <a:xfrm>
            <a:off x="531812" y="744016"/>
            <a:ext cx="6111365" cy="889000"/>
          </a:xfrm>
        </p:spPr>
        <p:txBody>
          <a:bodyPr anchor="b"/>
          <a:lstStyle>
            <a:lvl1pPr marL="0" marR="0" indent="0" algn="l" defTabSz="914400" rtl="0" eaLnBrk="1" fontAlgn="auto" latinLnBrk="0" hangingPunct="1">
              <a:lnSpc>
                <a:spcPct val="80000"/>
              </a:lnSpc>
              <a:spcBef>
                <a:spcPct val="0"/>
              </a:spcBef>
              <a:spcAft>
                <a:spcPts val="0"/>
              </a:spcAft>
              <a:buClrTx/>
              <a:buSzTx/>
              <a:buFontTx/>
              <a:buNone/>
              <a:tabLst/>
              <a:defRPr>
                <a:solidFill>
                  <a:schemeClr val="tx1"/>
                </a:solidFill>
              </a:defRPr>
            </a:lvl1pPr>
          </a:lstStyle>
          <a:p>
            <a:pPr lvl="0"/>
            <a:r>
              <a:rPr lang="en-US" dirty="0"/>
              <a:t>Agenda Slide</a:t>
            </a:r>
            <a:br>
              <a:rPr lang="en-US" dirty="0"/>
            </a:br>
            <a:r>
              <a:rPr lang="en-US" dirty="0"/>
              <a:t>Calibri 36pt Headline Case</a:t>
            </a:r>
            <a:endParaRPr dirty="0"/>
          </a:p>
        </p:txBody>
      </p:sp>
      <p:pic>
        <p:nvPicPr>
          <p:cNvPr id="12" name="Picture 11" descr="Oracle logo in white on red staging background" title="Oracle red badge logo"/>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30352" y="6263640"/>
            <a:ext cx="1625138" cy="594360"/>
          </a:xfrm>
          <a:prstGeom prst="rect">
            <a:avLst/>
          </a:prstGeom>
        </p:spPr>
      </p:pic>
    </p:spTree>
    <p:extLst>
      <p:ext uri="{BB962C8B-B14F-4D97-AF65-F5344CB8AC3E}">
        <p14:creationId xmlns:p14="http://schemas.microsoft.com/office/powerpoint/2010/main" val="75711319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31_Title Page_Blue/Green">
    <p:bg>
      <p:bgPr>
        <a:solidFill>
          <a:schemeClr val="tx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56BC50A-C002-844D-8DEF-567C7371949D}"/>
              </a:ext>
            </a:extLst>
          </p:cNvPr>
          <p:cNvPicPr>
            <a:picLocks noChangeAspect="1"/>
          </p:cNvPicPr>
          <p:nvPr userDrawn="1"/>
        </p:nvPicPr>
        <p:blipFill>
          <a:blip r:embed="rId2" cstate="email">
            <a:alphaModFix amt="90000"/>
            <a:extLst>
              <a:ext uri="{28A0092B-C50C-407E-A947-70E740481C1C}">
                <a14:useLocalDpi xmlns:a14="http://schemas.microsoft.com/office/drawing/2010/main"/>
              </a:ext>
            </a:extLst>
          </a:blip>
          <a:stretch>
            <a:fillRect/>
          </a:stretch>
        </p:blipFill>
        <p:spPr>
          <a:xfrm>
            <a:off x="-9519" y="0"/>
            <a:ext cx="8273530" cy="6857999"/>
          </a:xfrm>
          <a:prstGeom prst="rect">
            <a:avLst/>
          </a:prstGeom>
        </p:spPr>
      </p:pic>
      <p:sp>
        <p:nvSpPr>
          <p:cNvPr id="14" name="Slide Number Placeholder 5"/>
          <p:cNvSpPr>
            <a:spLocks noGrp="1"/>
          </p:cNvSpPr>
          <p:nvPr userDrawn="1">
            <p:ph type="sldNum" sz="quarter" idx="4"/>
          </p:nvPr>
        </p:nvSpPr>
        <p:spPr>
          <a:xfrm>
            <a:off x="11276011" y="6556248"/>
            <a:ext cx="381661" cy="182880"/>
          </a:xfrm>
          <a:prstGeom prst="rect">
            <a:avLst/>
          </a:prstGeom>
        </p:spPr>
        <p:txBody>
          <a:bodyPr vert="horz" wrap="none" lIns="0" tIns="0" rIns="0" bIns="0" rtlCol="0" anchor="ctr" anchorCtr="0">
            <a:noAutofit/>
          </a:bodyPr>
          <a:lstStyle>
            <a:lvl1pPr algn="r">
              <a:defRPr sz="850">
                <a:solidFill>
                  <a:schemeClr val="tx1"/>
                </a:solidFill>
              </a:defRPr>
            </a:lvl1pPr>
          </a:lstStyle>
          <a:p>
            <a:fld id="{C51EAA63-D034-42AE-91FA-B13B9518C7BE}" type="slidenum">
              <a:rPr lang="en-US" smtClean="0">
                <a:solidFill>
                  <a:srgbClr val="FFFFFF"/>
                </a:solidFill>
              </a:rPr>
              <a:pPr/>
              <a:t>‹#›</a:t>
            </a:fld>
            <a:endParaRPr lang="en-US" dirty="0">
              <a:solidFill>
                <a:srgbClr val="FFFFFF"/>
              </a:solidFill>
            </a:endParaRPr>
          </a:p>
        </p:txBody>
      </p:sp>
      <p:sp>
        <p:nvSpPr>
          <p:cNvPr id="10" name="Footer Placeholder 4">
            <a:extLst>
              <a:ext uri="{FF2B5EF4-FFF2-40B4-BE49-F238E27FC236}">
                <a16:creationId xmlns:a16="http://schemas.microsoft.com/office/drawing/2014/main" id="{8785797C-B2A6-0E40-9D6D-33BB17EE7185}"/>
              </a:ext>
            </a:extLst>
          </p:cNvPr>
          <p:cNvSpPr>
            <a:spLocks noGrp="1"/>
          </p:cNvSpPr>
          <p:nvPr>
            <p:ph type="ftr" sz="quarter" idx="14"/>
          </p:nvPr>
        </p:nvSpPr>
        <p:spPr>
          <a:xfrm>
            <a:off x="3008244" y="6556248"/>
            <a:ext cx="8230252" cy="182880"/>
          </a:xfrm>
        </p:spPr>
        <p:txBody>
          <a:bodyPr/>
          <a:lstStyle>
            <a:lvl1pPr>
              <a:defRPr>
                <a:solidFill>
                  <a:schemeClr val="tx1"/>
                </a:solidFill>
              </a:defRPr>
            </a:lvl1pPr>
          </a:lstStyle>
          <a:p>
            <a:r>
              <a:rPr lang="en-US">
                <a:solidFill>
                  <a:srgbClr val="FFFFFF"/>
                </a:solidFill>
              </a:rPr>
              <a:t>Copyright © 2018, Oracle and/or its affiliates. All rights reserved.  </a:t>
            </a:r>
            <a:endParaRPr lang="en-US" dirty="0">
              <a:solidFill>
                <a:srgbClr val="FFFFFF"/>
              </a:solidFill>
            </a:endParaRPr>
          </a:p>
        </p:txBody>
      </p:sp>
      <p:sp>
        <p:nvSpPr>
          <p:cNvPr id="8" name="Text Placeholder 12"/>
          <p:cNvSpPr>
            <a:spLocks noGrp="1"/>
          </p:cNvSpPr>
          <p:nvPr>
            <p:ph type="body" sz="quarter" idx="13" hasCustomPrompt="1"/>
          </p:nvPr>
        </p:nvSpPr>
        <p:spPr>
          <a:xfrm>
            <a:off x="531815" y="1993393"/>
            <a:ext cx="5012307" cy="3562609"/>
          </a:xfrm>
        </p:spPr>
        <p:txBody>
          <a:bodyPr anchor="t">
            <a:noAutofit/>
          </a:bodyPr>
          <a:lstStyle>
            <a:lvl1pPr marL="219075" marR="0" indent="-217488" algn="l" defTabSz="914400" rtl="0" eaLnBrk="1" fontAlgn="auto" latinLnBrk="0" hangingPunct="1">
              <a:lnSpc>
                <a:spcPct val="100000"/>
              </a:lnSpc>
              <a:spcBef>
                <a:spcPts val="0"/>
              </a:spcBef>
              <a:spcAft>
                <a:spcPts val="1800"/>
              </a:spcAft>
              <a:buClr>
                <a:schemeClr val="tx1">
                  <a:lumMod val="60000"/>
                  <a:lumOff val="40000"/>
                </a:schemeClr>
              </a:buClr>
              <a:buSzTx/>
              <a:buFont typeface="Arial"/>
              <a:buChar char="•"/>
              <a:tabLst/>
              <a:defRPr sz="2399" b="0" baseline="0">
                <a:solidFill>
                  <a:schemeClr val="tx1"/>
                </a:solidFill>
              </a:defRPr>
            </a:lvl1pPr>
            <a:lvl2pPr marL="1588" indent="0">
              <a:buFontTx/>
              <a:buNone/>
              <a:defRPr sz="2399"/>
            </a:lvl2pPr>
            <a:lvl3pPr marL="1588" indent="0">
              <a:buFontTx/>
              <a:buNone/>
              <a:defRPr sz="2399"/>
            </a:lvl3pPr>
            <a:lvl4pPr marL="1588" indent="0">
              <a:buFontTx/>
              <a:buNone/>
              <a:defRPr sz="2399"/>
            </a:lvl4pPr>
            <a:lvl5pPr marL="1588" indent="0">
              <a:buFontTx/>
              <a:buNone/>
              <a:defRPr sz="2399"/>
            </a:lvl5pPr>
            <a:lvl6pPr marL="1588" indent="0">
              <a:buFontTx/>
              <a:buNone/>
              <a:defRPr sz="2399"/>
            </a:lvl6pPr>
            <a:lvl7pPr marL="1588" indent="0">
              <a:buFontTx/>
              <a:buNone/>
              <a:defRPr sz="2399"/>
            </a:lvl7pPr>
            <a:lvl8pPr marL="1588" indent="0">
              <a:buFontTx/>
              <a:buNone/>
              <a:defRPr sz="2399"/>
            </a:lvl8pPr>
            <a:lvl9pPr marL="1588" indent="0">
              <a:buFontTx/>
              <a:buNone/>
              <a:defRPr sz="2399"/>
            </a:lvl9pPr>
          </a:lstStyle>
          <a:p>
            <a:r>
              <a:rPr lang="en-US" sz="2400" dirty="0"/>
              <a:t>Topic 1 Subtitle Calibri 24pts</a:t>
            </a:r>
          </a:p>
          <a:p>
            <a:r>
              <a:rPr lang="en-US" sz="2400" dirty="0"/>
              <a:t>Topic 2 Subtitle Calibri 24pts</a:t>
            </a:r>
          </a:p>
          <a:p>
            <a:r>
              <a:rPr lang="en-US" sz="2400" dirty="0"/>
              <a:t>Topic 3 Subtitle Calibri 24pts</a:t>
            </a:r>
          </a:p>
          <a:p>
            <a:r>
              <a:rPr lang="en-US" sz="2400" dirty="0"/>
              <a:t>Topic 4 Subtitle Calibri 24pts</a:t>
            </a:r>
          </a:p>
          <a:p>
            <a:r>
              <a:rPr lang="en-US" sz="2400" dirty="0"/>
              <a:t>Topic 5 Subtitle Calibri 24pts</a:t>
            </a:r>
          </a:p>
          <a:p>
            <a:r>
              <a:rPr lang="en-US" sz="2400" dirty="0"/>
              <a:t>Topic 6 Subtitle Calibri 24pts</a:t>
            </a:r>
          </a:p>
          <a:p>
            <a:endParaRPr lang="en-US" dirty="0"/>
          </a:p>
        </p:txBody>
      </p:sp>
      <p:sp>
        <p:nvSpPr>
          <p:cNvPr id="11" name="Title 6">
            <a:extLst>
              <a:ext uri="{FF2B5EF4-FFF2-40B4-BE49-F238E27FC236}">
                <a16:creationId xmlns:a16="http://schemas.microsoft.com/office/drawing/2014/main" id="{2394AD5B-EDB1-1C41-9293-C1EF57CACA72}"/>
              </a:ext>
            </a:extLst>
          </p:cNvPr>
          <p:cNvSpPr>
            <a:spLocks noGrp="1"/>
          </p:cNvSpPr>
          <p:nvPr>
            <p:ph type="title" hasCustomPrompt="1"/>
          </p:nvPr>
        </p:nvSpPr>
        <p:spPr>
          <a:xfrm>
            <a:off x="531812" y="744016"/>
            <a:ext cx="6111365" cy="889000"/>
          </a:xfrm>
        </p:spPr>
        <p:txBody>
          <a:bodyPr anchor="b"/>
          <a:lstStyle>
            <a:lvl1pPr marL="0" marR="0" indent="0" algn="l" defTabSz="914400" rtl="0" eaLnBrk="1" fontAlgn="auto" latinLnBrk="0" hangingPunct="1">
              <a:lnSpc>
                <a:spcPct val="80000"/>
              </a:lnSpc>
              <a:spcBef>
                <a:spcPct val="0"/>
              </a:spcBef>
              <a:spcAft>
                <a:spcPts val="0"/>
              </a:spcAft>
              <a:buClrTx/>
              <a:buSzTx/>
              <a:buFontTx/>
              <a:buNone/>
              <a:tabLst/>
              <a:defRPr>
                <a:solidFill>
                  <a:schemeClr val="tx1"/>
                </a:solidFill>
              </a:defRPr>
            </a:lvl1pPr>
          </a:lstStyle>
          <a:p>
            <a:pPr lvl="0"/>
            <a:r>
              <a:rPr lang="en-US" dirty="0"/>
              <a:t>Agenda Slide</a:t>
            </a:r>
            <a:br>
              <a:rPr lang="en-US" dirty="0"/>
            </a:br>
            <a:r>
              <a:rPr lang="en-US" dirty="0"/>
              <a:t>Calibri 36pt Headline Case</a:t>
            </a:r>
            <a:endParaRPr dirty="0"/>
          </a:p>
        </p:txBody>
      </p:sp>
      <p:pic>
        <p:nvPicPr>
          <p:cNvPr id="12" name="Picture 11" descr="Oracle logo in white on red staging background" title="Oracle red badge logo"/>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30352" y="6263640"/>
            <a:ext cx="1625138" cy="594360"/>
          </a:xfrm>
          <a:prstGeom prst="rect">
            <a:avLst/>
          </a:prstGeom>
        </p:spPr>
      </p:pic>
    </p:spTree>
    <p:extLst>
      <p:ext uri="{BB962C8B-B14F-4D97-AF65-F5344CB8AC3E}">
        <p14:creationId xmlns:p14="http://schemas.microsoft.com/office/powerpoint/2010/main" val="111272844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7_End Page 2">
    <p:bg bwMode="gray">
      <p:bgRef idx="1001">
        <a:schemeClr val="bg1"/>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E028CB9-A6C0-E247-ADDF-AAD975CB84F6}"/>
              </a:ext>
            </a:extLst>
          </p:cNvPr>
          <p:cNvSpPr/>
          <p:nvPr userDrawn="1"/>
        </p:nvSpPr>
        <p:spPr bwMode="gray">
          <a:xfrm>
            <a:off x="-1" y="0"/>
            <a:ext cx="12188825" cy="6858000"/>
          </a:xfrm>
          <a:prstGeom prst="rect">
            <a:avLst/>
          </a:prstGeom>
          <a:solidFill>
            <a:schemeClr val="accent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a:lnSpc>
                <a:spcPct val="90000"/>
              </a:lnSpc>
            </a:pPr>
            <a:endParaRPr lang="en-US" sz="1799">
              <a:solidFill>
                <a:srgbClr val="FFFFFF"/>
              </a:solidFill>
            </a:endParaRPr>
          </a:p>
        </p:txBody>
      </p:sp>
      <p:grpSp>
        <p:nvGrpSpPr>
          <p:cNvPr id="2" name="Group 1">
            <a:extLst>
              <a:ext uri="{FF2B5EF4-FFF2-40B4-BE49-F238E27FC236}">
                <a16:creationId xmlns:a16="http://schemas.microsoft.com/office/drawing/2014/main" id="{B639F889-8395-1C4B-9201-5D5BFE49F092}"/>
              </a:ext>
            </a:extLst>
          </p:cNvPr>
          <p:cNvGrpSpPr/>
          <p:nvPr userDrawn="1"/>
        </p:nvGrpSpPr>
        <p:grpSpPr bwMode="gray">
          <a:xfrm>
            <a:off x="2541" y="-4318"/>
            <a:ext cx="7604476" cy="6862318"/>
            <a:chOff x="2541" y="-4318"/>
            <a:chExt cx="7604476" cy="6862318"/>
          </a:xfrm>
        </p:grpSpPr>
        <p:sp>
          <p:nvSpPr>
            <p:cNvPr id="7" name="Parallelogram 20">
              <a:extLst>
                <a:ext uri="{FF2B5EF4-FFF2-40B4-BE49-F238E27FC236}">
                  <a16:creationId xmlns:a16="http://schemas.microsoft.com/office/drawing/2014/main" id="{F0BBD3C1-892D-0D4F-8453-A23FBB85CFC1}"/>
                </a:ext>
              </a:extLst>
            </p:cNvPr>
            <p:cNvSpPr/>
            <p:nvPr userDrawn="1"/>
          </p:nvSpPr>
          <p:spPr bwMode="gray">
            <a:xfrm>
              <a:off x="2683" y="2"/>
              <a:ext cx="7604334" cy="4976037"/>
            </a:xfrm>
            <a:custGeom>
              <a:avLst/>
              <a:gdLst>
                <a:gd name="connsiteX0" fmla="*/ 0 w 12902030"/>
                <a:gd name="connsiteY0" fmla="*/ 4976037 h 4976037"/>
                <a:gd name="connsiteX1" fmla="*/ 3240296 w 12902030"/>
                <a:gd name="connsiteY1" fmla="*/ 0 h 4976037"/>
                <a:gd name="connsiteX2" fmla="*/ 12902030 w 12902030"/>
                <a:gd name="connsiteY2" fmla="*/ 0 h 4976037"/>
                <a:gd name="connsiteX3" fmla="*/ 9661734 w 12902030"/>
                <a:gd name="connsiteY3" fmla="*/ 4976037 h 4976037"/>
                <a:gd name="connsiteX4" fmla="*/ 0 w 12902030"/>
                <a:gd name="connsiteY4" fmla="*/ 4976037 h 4976037"/>
                <a:gd name="connsiteX0" fmla="*/ 0 w 12902030"/>
                <a:gd name="connsiteY0" fmla="*/ 4976037 h 4976037"/>
                <a:gd name="connsiteX1" fmla="*/ 5297696 w 12902030"/>
                <a:gd name="connsiteY1" fmla="*/ 13447 h 4976037"/>
                <a:gd name="connsiteX2" fmla="*/ 12902030 w 12902030"/>
                <a:gd name="connsiteY2" fmla="*/ 0 h 4976037"/>
                <a:gd name="connsiteX3" fmla="*/ 9661734 w 12902030"/>
                <a:gd name="connsiteY3" fmla="*/ 4976037 h 4976037"/>
                <a:gd name="connsiteX4" fmla="*/ 0 w 12902030"/>
                <a:gd name="connsiteY4" fmla="*/ 4976037 h 4976037"/>
                <a:gd name="connsiteX0" fmla="*/ 446 w 7604334"/>
                <a:gd name="connsiteY0" fmla="*/ 4976037 h 4976037"/>
                <a:gd name="connsiteX1" fmla="*/ 0 w 7604334"/>
                <a:gd name="connsiteY1" fmla="*/ 13447 h 4976037"/>
                <a:gd name="connsiteX2" fmla="*/ 7604334 w 7604334"/>
                <a:gd name="connsiteY2" fmla="*/ 0 h 4976037"/>
                <a:gd name="connsiteX3" fmla="*/ 4364038 w 7604334"/>
                <a:gd name="connsiteY3" fmla="*/ 4976037 h 4976037"/>
                <a:gd name="connsiteX4" fmla="*/ 446 w 7604334"/>
                <a:gd name="connsiteY4" fmla="*/ 4976037 h 4976037"/>
                <a:gd name="connsiteX0" fmla="*/ 446 w 7604334"/>
                <a:gd name="connsiteY0" fmla="*/ 4976037 h 4976037"/>
                <a:gd name="connsiteX1" fmla="*/ 0 w 7604334"/>
                <a:gd name="connsiteY1" fmla="*/ 7097 h 4976037"/>
                <a:gd name="connsiteX2" fmla="*/ 7604334 w 7604334"/>
                <a:gd name="connsiteY2" fmla="*/ 0 h 4976037"/>
                <a:gd name="connsiteX3" fmla="*/ 4364038 w 7604334"/>
                <a:gd name="connsiteY3" fmla="*/ 4976037 h 4976037"/>
                <a:gd name="connsiteX4" fmla="*/ 446 w 7604334"/>
                <a:gd name="connsiteY4" fmla="*/ 4976037 h 49760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04334" h="4976037">
                  <a:moveTo>
                    <a:pt x="446" y="4976037"/>
                  </a:moveTo>
                  <a:cubicBezTo>
                    <a:pt x="297" y="3321840"/>
                    <a:pt x="149" y="1661294"/>
                    <a:pt x="0" y="7097"/>
                  </a:cubicBezTo>
                  <a:lnTo>
                    <a:pt x="7604334" y="0"/>
                  </a:lnTo>
                  <a:lnTo>
                    <a:pt x="4364038" y="4976037"/>
                  </a:lnTo>
                  <a:lnTo>
                    <a:pt x="446" y="4976037"/>
                  </a:lnTo>
                  <a:close/>
                </a:path>
              </a:pathLst>
            </a:custGeom>
            <a:gradFill>
              <a:gsLst>
                <a:gs pos="0">
                  <a:srgbClr val="D83040">
                    <a:alpha val="41000"/>
                  </a:srgbClr>
                </a:gs>
                <a:gs pos="100000">
                  <a:srgbClr val="D83040">
                    <a:alpha val="0"/>
                  </a:srgbClr>
                </a:gs>
              </a:gsLst>
              <a:lin ang="5400000" scaled="0"/>
            </a:gra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2" tIns="45707" rIns="91412" bIns="45707" numCol="1" spcCol="0" rtlCol="0" fromWordArt="0" anchor="ctr" anchorCtr="0" forceAA="0" compatLnSpc="1">
              <a:prstTxWarp prst="textNoShape">
                <a:avLst/>
              </a:prstTxWarp>
              <a:noAutofit/>
            </a:bodyPr>
            <a:lstStyle/>
            <a:p>
              <a:pPr algn="ctr">
                <a:lnSpc>
                  <a:spcPct val="90000"/>
                </a:lnSpc>
              </a:pPr>
              <a:endParaRPr lang="en-US" sz="2799" dirty="0">
                <a:solidFill>
                  <a:srgbClr val="FFFFFF"/>
                </a:solidFill>
              </a:endParaRPr>
            </a:p>
          </p:txBody>
        </p:sp>
        <p:sp>
          <p:nvSpPr>
            <p:cNvPr id="9" name="Parallelogram 21">
              <a:extLst>
                <a:ext uri="{FF2B5EF4-FFF2-40B4-BE49-F238E27FC236}">
                  <a16:creationId xmlns:a16="http://schemas.microsoft.com/office/drawing/2014/main" id="{0E4F2092-B1FE-434B-8DFD-A7B9362C8103}"/>
                </a:ext>
              </a:extLst>
            </p:cNvPr>
            <p:cNvSpPr/>
            <p:nvPr userDrawn="1"/>
          </p:nvSpPr>
          <p:spPr bwMode="gray">
            <a:xfrm>
              <a:off x="2541" y="-4318"/>
              <a:ext cx="6195569" cy="6862318"/>
            </a:xfrm>
            <a:custGeom>
              <a:avLst/>
              <a:gdLst>
                <a:gd name="connsiteX0" fmla="*/ 0 w 11205372"/>
                <a:gd name="connsiteY0" fmla="*/ 6858000 h 6858000"/>
                <a:gd name="connsiteX1" fmla="*/ 4465792 w 11205372"/>
                <a:gd name="connsiteY1" fmla="*/ 0 h 6858000"/>
                <a:gd name="connsiteX2" fmla="*/ 11205372 w 11205372"/>
                <a:gd name="connsiteY2" fmla="*/ 0 h 6858000"/>
                <a:gd name="connsiteX3" fmla="*/ 6739580 w 11205372"/>
                <a:gd name="connsiteY3" fmla="*/ 6858000 h 6858000"/>
                <a:gd name="connsiteX4" fmla="*/ 0 w 11205372"/>
                <a:gd name="connsiteY4" fmla="*/ 6858000 h 6858000"/>
                <a:gd name="connsiteX0" fmla="*/ 545120 w 6739580"/>
                <a:gd name="connsiteY0" fmla="*/ 6839712 h 6858000"/>
                <a:gd name="connsiteX1" fmla="*/ 0 w 6739580"/>
                <a:gd name="connsiteY1" fmla="*/ 0 h 6858000"/>
                <a:gd name="connsiteX2" fmla="*/ 6739580 w 6739580"/>
                <a:gd name="connsiteY2" fmla="*/ 0 h 6858000"/>
                <a:gd name="connsiteX3" fmla="*/ 2273788 w 6739580"/>
                <a:gd name="connsiteY3" fmla="*/ 6858000 h 6858000"/>
                <a:gd name="connsiteX4" fmla="*/ 545120 w 6739580"/>
                <a:gd name="connsiteY4" fmla="*/ 6839712 h 6858000"/>
                <a:gd name="connsiteX0" fmla="*/ 14768 w 6209228"/>
                <a:gd name="connsiteY0" fmla="*/ 6839712 h 6858000"/>
                <a:gd name="connsiteX1" fmla="*/ 0 w 6209228"/>
                <a:gd name="connsiteY1" fmla="*/ 9144 h 6858000"/>
                <a:gd name="connsiteX2" fmla="*/ 6209228 w 6209228"/>
                <a:gd name="connsiteY2" fmla="*/ 0 h 6858000"/>
                <a:gd name="connsiteX3" fmla="*/ 1743436 w 6209228"/>
                <a:gd name="connsiteY3" fmla="*/ 6858000 h 6858000"/>
                <a:gd name="connsiteX4" fmla="*/ 14768 w 6209228"/>
                <a:gd name="connsiteY4" fmla="*/ 6839712 h 6858000"/>
                <a:gd name="connsiteX0" fmla="*/ 1109 w 6195569"/>
                <a:gd name="connsiteY0" fmla="*/ 6839712 h 6858000"/>
                <a:gd name="connsiteX1" fmla="*/ 4629 w 6195569"/>
                <a:gd name="connsiteY1" fmla="*/ 27432 h 6858000"/>
                <a:gd name="connsiteX2" fmla="*/ 6195569 w 6195569"/>
                <a:gd name="connsiteY2" fmla="*/ 0 h 6858000"/>
                <a:gd name="connsiteX3" fmla="*/ 1729777 w 6195569"/>
                <a:gd name="connsiteY3" fmla="*/ 6858000 h 6858000"/>
                <a:gd name="connsiteX4" fmla="*/ 1109 w 6195569"/>
                <a:gd name="connsiteY4" fmla="*/ 6839712 h 6858000"/>
                <a:gd name="connsiteX0" fmla="*/ 2830 w 6197290"/>
                <a:gd name="connsiteY0" fmla="*/ 6839712 h 6858000"/>
                <a:gd name="connsiteX1" fmla="*/ 0 w 6197290"/>
                <a:gd name="connsiteY1" fmla="*/ 2032 h 6858000"/>
                <a:gd name="connsiteX2" fmla="*/ 6197290 w 6197290"/>
                <a:gd name="connsiteY2" fmla="*/ 0 h 6858000"/>
                <a:gd name="connsiteX3" fmla="*/ 1731498 w 6197290"/>
                <a:gd name="connsiteY3" fmla="*/ 6858000 h 6858000"/>
                <a:gd name="connsiteX4" fmla="*/ 2830 w 6197290"/>
                <a:gd name="connsiteY4" fmla="*/ 6839712 h 6858000"/>
                <a:gd name="connsiteX0" fmla="*/ 2830 w 6197290"/>
                <a:gd name="connsiteY0" fmla="*/ 6844030 h 6862318"/>
                <a:gd name="connsiteX1" fmla="*/ 0 w 6197290"/>
                <a:gd name="connsiteY1" fmla="*/ 0 h 6862318"/>
                <a:gd name="connsiteX2" fmla="*/ 6197290 w 6197290"/>
                <a:gd name="connsiteY2" fmla="*/ 4318 h 6862318"/>
                <a:gd name="connsiteX3" fmla="*/ 1731498 w 6197290"/>
                <a:gd name="connsiteY3" fmla="*/ 6862318 h 6862318"/>
                <a:gd name="connsiteX4" fmla="*/ 2830 w 6197290"/>
                <a:gd name="connsiteY4" fmla="*/ 6844030 h 6862318"/>
                <a:gd name="connsiteX0" fmla="*/ 1109 w 6195569"/>
                <a:gd name="connsiteY0" fmla="*/ 6850380 h 6868668"/>
                <a:gd name="connsiteX1" fmla="*/ 4629 w 6195569"/>
                <a:gd name="connsiteY1" fmla="*/ 0 h 6868668"/>
                <a:gd name="connsiteX2" fmla="*/ 6195569 w 6195569"/>
                <a:gd name="connsiteY2" fmla="*/ 10668 h 6868668"/>
                <a:gd name="connsiteX3" fmla="*/ 1729777 w 6195569"/>
                <a:gd name="connsiteY3" fmla="*/ 6868668 h 6868668"/>
                <a:gd name="connsiteX4" fmla="*/ 1109 w 6195569"/>
                <a:gd name="connsiteY4" fmla="*/ 6850380 h 6868668"/>
                <a:gd name="connsiteX0" fmla="*/ 85380 w 6279840"/>
                <a:gd name="connsiteY0" fmla="*/ 6839712 h 6858000"/>
                <a:gd name="connsiteX1" fmla="*/ 0 w 6279840"/>
                <a:gd name="connsiteY1" fmla="*/ 173482 h 6858000"/>
                <a:gd name="connsiteX2" fmla="*/ 6279840 w 6279840"/>
                <a:gd name="connsiteY2" fmla="*/ 0 h 6858000"/>
                <a:gd name="connsiteX3" fmla="*/ 1814048 w 6279840"/>
                <a:gd name="connsiteY3" fmla="*/ 6858000 h 6858000"/>
                <a:gd name="connsiteX4" fmla="*/ 85380 w 6279840"/>
                <a:gd name="connsiteY4" fmla="*/ 6839712 h 6858000"/>
                <a:gd name="connsiteX0" fmla="*/ 2830 w 6197290"/>
                <a:gd name="connsiteY0" fmla="*/ 6839712 h 6858000"/>
                <a:gd name="connsiteX1" fmla="*/ 0 w 6197290"/>
                <a:gd name="connsiteY1" fmla="*/ 2032 h 6858000"/>
                <a:gd name="connsiteX2" fmla="*/ 6197290 w 6197290"/>
                <a:gd name="connsiteY2" fmla="*/ 0 h 6858000"/>
                <a:gd name="connsiteX3" fmla="*/ 1731498 w 6197290"/>
                <a:gd name="connsiteY3" fmla="*/ 6858000 h 6858000"/>
                <a:gd name="connsiteX4" fmla="*/ 2830 w 6197290"/>
                <a:gd name="connsiteY4" fmla="*/ 6839712 h 6858000"/>
                <a:gd name="connsiteX0" fmla="*/ 1109 w 6195569"/>
                <a:gd name="connsiteY0" fmla="*/ 6844030 h 6862318"/>
                <a:gd name="connsiteX1" fmla="*/ 4629 w 6195569"/>
                <a:gd name="connsiteY1" fmla="*/ 0 h 6862318"/>
                <a:gd name="connsiteX2" fmla="*/ 6195569 w 6195569"/>
                <a:gd name="connsiteY2" fmla="*/ 4318 h 6862318"/>
                <a:gd name="connsiteX3" fmla="*/ 1729777 w 6195569"/>
                <a:gd name="connsiteY3" fmla="*/ 6862318 h 6862318"/>
                <a:gd name="connsiteX4" fmla="*/ 1109 w 6195569"/>
                <a:gd name="connsiteY4" fmla="*/ 6844030 h 68623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95569" h="6862318">
                  <a:moveTo>
                    <a:pt x="1109" y="6844030"/>
                  </a:moveTo>
                  <a:cubicBezTo>
                    <a:pt x="-3814" y="4567174"/>
                    <a:pt x="9552" y="2276856"/>
                    <a:pt x="4629" y="0"/>
                  </a:cubicBezTo>
                  <a:lnTo>
                    <a:pt x="6195569" y="4318"/>
                  </a:lnTo>
                  <a:lnTo>
                    <a:pt x="1729777" y="6862318"/>
                  </a:lnTo>
                  <a:lnTo>
                    <a:pt x="1109" y="6844030"/>
                  </a:lnTo>
                  <a:close/>
                </a:path>
              </a:pathLst>
            </a:custGeom>
            <a:gradFill>
              <a:gsLst>
                <a:gs pos="0">
                  <a:srgbClr val="D83040">
                    <a:alpha val="41000"/>
                  </a:srgbClr>
                </a:gs>
                <a:gs pos="100000">
                  <a:srgbClr val="D83040">
                    <a:alpha val="0"/>
                  </a:srgbClr>
                </a:gs>
              </a:gsLst>
              <a:lin ang="5400000" scaled="0"/>
            </a:gra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2" tIns="45707" rIns="91412" bIns="45707" numCol="1" spcCol="0" rtlCol="0" fromWordArt="0" anchor="ctr" anchorCtr="0" forceAA="0" compatLnSpc="1">
              <a:prstTxWarp prst="textNoShape">
                <a:avLst/>
              </a:prstTxWarp>
              <a:noAutofit/>
            </a:bodyPr>
            <a:lstStyle/>
            <a:p>
              <a:pPr algn="ctr">
                <a:lnSpc>
                  <a:spcPct val="90000"/>
                </a:lnSpc>
              </a:pPr>
              <a:endParaRPr lang="en-US" sz="2799" dirty="0">
                <a:solidFill>
                  <a:srgbClr val="FFFFFF"/>
                </a:solidFill>
              </a:endParaRPr>
            </a:p>
          </p:txBody>
        </p:sp>
      </p:grpSp>
      <p:pic>
        <p:nvPicPr>
          <p:cNvPr id="14" name="Picture 13">
            <a:extLst>
              <a:ext uri="{FF2B5EF4-FFF2-40B4-BE49-F238E27FC236}">
                <a16:creationId xmlns:a16="http://schemas.microsoft.com/office/drawing/2014/main" id="{8F6A5651-C9C0-5047-906C-B13328AB0C6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gray">
          <a:xfrm>
            <a:off x="2810047" y="3003063"/>
            <a:ext cx="6797331" cy="851874"/>
          </a:xfrm>
          <a:prstGeom prst="rect">
            <a:avLst/>
          </a:prstGeom>
        </p:spPr>
      </p:pic>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55_Title Page_Blue/Orange">
    <p:bg>
      <p:bgPr>
        <a:solidFill>
          <a:schemeClr val="tx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A2B6328-B8D0-9C43-90A5-19D2691F76C1}"/>
              </a:ext>
            </a:extLst>
          </p:cNvPr>
          <p:cNvPicPr>
            <a:picLocks noChangeAspect="1"/>
          </p:cNvPicPr>
          <p:nvPr userDrawn="1"/>
        </p:nvPicPr>
        <p:blipFill>
          <a:blip r:embed="rId2" cstate="email">
            <a:alphaModFix amt="90000"/>
            <a:extLst>
              <a:ext uri="{28A0092B-C50C-407E-A947-70E740481C1C}">
                <a14:useLocalDpi xmlns:a14="http://schemas.microsoft.com/office/drawing/2010/main"/>
              </a:ext>
            </a:extLst>
          </a:blip>
          <a:stretch>
            <a:fillRect/>
          </a:stretch>
        </p:blipFill>
        <p:spPr>
          <a:xfrm>
            <a:off x="-9519" y="0"/>
            <a:ext cx="8273530" cy="6857999"/>
          </a:xfrm>
          <a:prstGeom prst="rect">
            <a:avLst/>
          </a:prstGeom>
        </p:spPr>
      </p:pic>
      <p:sp>
        <p:nvSpPr>
          <p:cNvPr id="14" name="Slide Number Placeholder 5"/>
          <p:cNvSpPr>
            <a:spLocks noGrp="1"/>
          </p:cNvSpPr>
          <p:nvPr userDrawn="1">
            <p:ph type="sldNum" sz="quarter" idx="4"/>
          </p:nvPr>
        </p:nvSpPr>
        <p:spPr>
          <a:xfrm>
            <a:off x="11276011" y="6556248"/>
            <a:ext cx="381661" cy="182880"/>
          </a:xfrm>
          <a:prstGeom prst="rect">
            <a:avLst/>
          </a:prstGeom>
        </p:spPr>
        <p:txBody>
          <a:bodyPr vert="horz" wrap="none" lIns="0" tIns="0" rIns="0" bIns="0" rtlCol="0" anchor="ctr" anchorCtr="0">
            <a:noAutofit/>
          </a:bodyPr>
          <a:lstStyle>
            <a:lvl1pPr algn="r">
              <a:defRPr sz="850">
                <a:solidFill>
                  <a:schemeClr val="tx1"/>
                </a:solidFill>
              </a:defRPr>
            </a:lvl1pPr>
          </a:lstStyle>
          <a:p>
            <a:fld id="{C51EAA63-D034-42AE-91FA-B13B9518C7BE}" type="slidenum">
              <a:rPr lang="en-US" smtClean="0">
                <a:solidFill>
                  <a:srgbClr val="FFFFFF"/>
                </a:solidFill>
              </a:rPr>
              <a:pPr/>
              <a:t>‹#›</a:t>
            </a:fld>
            <a:endParaRPr lang="en-US" dirty="0">
              <a:solidFill>
                <a:srgbClr val="FFFFFF"/>
              </a:solidFill>
            </a:endParaRPr>
          </a:p>
        </p:txBody>
      </p:sp>
      <p:sp>
        <p:nvSpPr>
          <p:cNvPr id="10" name="Footer Placeholder 4">
            <a:extLst>
              <a:ext uri="{FF2B5EF4-FFF2-40B4-BE49-F238E27FC236}">
                <a16:creationId xmlns:a16="http://schemas.microsoft.com/office/drawing/2014/main" id="{F2B8949C-763D-2540-8419-C8AE4F225ECB}"/>
              </a:ext>
            </a:extLst>
          </p:cNvPr>
          <p:cNvSpPr>
            <a:spLocks noGrp="1"/>
          </p:cNvSpPr>
          <p:nvPr>
            <p:ph type="ftr" sz="quarter" idx="14"/>
          </p:nvPr>
        </p:nvSpPr>
        <p:spPr>
          <a:xfrm>
            <a:off x="3008244" y="6556248"/>
            <a:ext cx="8230252" cy="182880"/>
          </a:xfrm>
        </p:spPr>
        <p:txBody>
          <a:bodyPr/>
          <a:lstStyle>
            <a:lvl1pPr>
              <a:defRPr>
                <a:solidFill>
                  <a:schemeClr val="tx1"/>
                </a:solidFill>
              </a:defRPr>
            </a:lvl1pPr>
          </a:lstStyle>
          <a:p>
            <a:r>
              <a:rPr lang="en-US">
                <a:solidFill>
                  <a:srgbClr val="FFFFFF"/>
                </a:solidFill>
              </a:rPr>
              <a:t>Copyright © 2018, Oracle and/or its affiliates. All rights reserved.  </a:t>
            </a:r>
            <a:endParaRPr lang="en-US" dirty="0">
              <a:solidFill>
                <a:srgbClr val="FFFFFF"/>
              </a:solidFill>
            </a:endParaRPr>
          </a:p>
        </p:txBody>
      </p:sp>
      <p:sp>
        <p:nvSpPr>
          <p:cNvPr id="8" name="Text Placeholder 12"/>
          <p:cNvSpPr>
            <a:spLocks noGrp="1"/>
          </p:cNvSpPr>
          <p:nvPr>
            <p:ph type="body" sz="quarter" idx="13" hasCustomPrompt="1"/>
          </p:nvPr>
        </p:nvSpPr>
        <p:spPr>
          <a:xfrm>
            <a:off x="531815" y="1993393"/>
            <a:ext cx="5012307" cy="3562609"/>
          </a:xfrm>
        </p:spPr>
        <p:txBody>
          <a:bodyPr anchor="t">
            <a:noAutofit/>
          </a:bodyPr>
          <a:lstStyle>
            <a:lvl1pPr marL="219075" marR="0" indent="-217488" algn="l" defTabSz="914400" rtl="0" eaLnBrk="1" fontAlgn="auto" latinLnBrk="0" hangingPunct="1">
              <a:lnSpc>
                <a:spcPct val="100000"/>
              </a:lnSpc>
              <a:spcBef>
                <a:spcPts val="0"/>
              </a:spcBef>
              <a:spcAft>
                <a:spcPts val="1800"/>
              </a:spcAft>
              <a:buClr>
                <a:schemeClr val="tx1">
                  <a:lumMod val="60000"/>
                  <a:lumOff val="40000"/>
                </a:schemeClr>
              </a:buClr>
              <a:buSzTx/>
              <a:buFont typeface="Arial"/>
              <a:buChar char="•"/>
              <a:tabLst/>
              <a:defRPr sz="2399" b="0" baseline="0">
                <a:solidFill>
                  <a:schemeClr val="tx1"/>
                </a:solidFill>
              </a:defRPr>
            </a:lvl1pPr>
            <a:lvl2pPr marL="1588" indent="0">
              <a:buFontTx/>
              <a:buNone/>
              <a:defRPr sz="2399"/>
            </a:lvl2pPr>
            <a:lvl3pPr marL="1588" indent="0">
              <a:buFontTx/>
              <a:buNone/>
              <a:defRPr sz="2399"/>
            </a:lvl3pPr>
            <a:lvl4pPr marL="1588" indent="0">
              <a:buFontTx/>
              <a:buNone/>
              <a:defRPr sz="2399"/>
            </a:lvl4pPr>
            <a:lvl5pPr marL="1588" indent="0">
              <a:buFontTx/>
              <a:buNone/>
              <a:defRPr sz="2399"/>
            </a:lvl5pPr>
            <a:lvl6pPr marL="1588" indent="0">
              <a:buFontTx/>
              <a:buNone/>
              <a:defRPr sz="2399"/>
            </a:lvl6pPr>
            <a:lvl7pPr marL="1588" indent="0">
              <a:buFontTx/>
              <a:buNone/>
              <a:defRPr sz="2399"/>
            </a:lvl7pPr>
            <a:lvl8pPr marL="1588" indent="0">
              <a:buFontTx/>
              <a:buNone/>
              <a:defRPr sz="2399"/>
            </a:lvl8pPr>
            <a:lvl9pPr marL="1588" indent="0">
              <a:buFontTx/>
              <a:buNone/>
              <a:defRPr sz="2399"/>
            </a:lvl9pPr>
          </a:lstStyle>
          <a:p>
            <a:r>
              <a:rPr lang="en-US" sz="2400" dirty="0"/>
              <a:t>Topic 1 Subtitle Calibri 24pts</a:t>
            </a:r>
          </a:p>
          <a:p>
            <a:r>
              <a:rPr lang="en-US" sz="2400" dirty="0"/>
              <a:t>Topic 2 Subtitle Calibri 24pts</a:t>
            </a:r>
          </a:p>
          <a:p>
            <a:r>
              <a:rPr lang="en-US" sz="2400" dirty="0"/>
              <a:t>Topic 3 Subtitle Calibri 24pts</a:t>
            </a:r>
          </a:p>
          <a:p>
            <a:r>
              <a:rPr lang="en-US" sz="2400" dirty="0"/>
              <a:t>Topic 4 Subtitle Calibri 24pts</a:t>
            </a:r>
          </a:p>
          <a:p>
            <a:r>
              <a:rPr lang="en-US" sz="2400" dirty="0"/>
              <a:t>Topic 5 Subtitle Calibri 24pts</a:t>
            </a:r>
          </a:p>
          <a:p>
            <a:r>
              <a:rPr lang="en-US" sz="2400" dirty="0"/>
              <a:t>Topic 6 Subtitle Calibri 24pts</a:t>
            </a:r>
          </a:p>
          <a:p>
            <a:endParaRPr lang="en-US" dirty="0"/>
          </a:p>
        </p:txBody>
      </p:sp>
      <p:sp>
        <p:nvSpPr>
          <p:cNvPr id="11" name="Title 6">
            <a:extLst>
              <a:ext uri="{FF2B5EF4-FFF2-40B4-BE49-F238E27FC236}">
                <a16:creationId xmlns:a16="http://schemas.microsoft.com/office/drawing/2014/main" id="{2394AD5B-EDB1-1C41-9293-C1EF57CACA72}"/>
              </a:ext>
            </a:extLst>
          </p:cNvPr>
          <p:cNvSpPr>
            <a:spLocks noGrp="1"/>
          </p:cNvSpPr>
          <p:nvPr>
            <p:ph type="title" hasCustomPrompt="1"/>
          </p:nvPr>
        </p:nvSpPr>
        <p:spPr>
          <a:xfrm>
            <a:off x="531812" y="744016"/>
            <a:ext cx="6111365" cy="889000"/>
          </a:xfrm>
        </p:spPr>
        <p:txBody>
          <a:bodyPr anchor="b"/>
          <a:lstStyle>
            <a:lvl1pPr marL="0" marR="0" indent="0" algn="l" defTabSz="914400" rtl="0" eaLnBrk="1" fontAlgn="auto" latinLnBrk="0" hangingPunct="1">
              <a:lnSpc>
                <a:spcPct val="80000"/>
              </a:lnSpc>
              <a:spcBef>
                <a:spcPct val="0"/>
              </a:spcBef>
              <a:spcAft>
                <a:spcPts val="0"/>
              </a:spcAft>
              <a:buClrTx/>
              <a:buSzTx/>
              <a:buFontTx/>
              <a:buNone/>
              <a:tabLst/>
              <a:defRPr>
                <a:solidFill>
                  <a:schemeClr val="tx1"/>
                </a:solidFill>
              </a:defRPr>
            </a:lvl1pPr>
          </a:lstStyle>
          <a:p>
            <a:pPr lvl="0"/>
            <a:r>
              <a:rPr lang="en-US" dirty="0"/>
              <a:t>Agenda Slide</a:t>
            </a:r>
            <a:br>
              <a:rPr lang="en-US" dirty="0"/>
            </a:br>
            <a:r>
              <a:rPr lang="en-US" dirty="0"/>
              <a:t>Calibri 36pt Headline Case</a:t>
            </a:r>
            <a:endParaRPr dirty="0"/>
          </a:p>
        </p:txBody>
      </p:sp>
      <p:pic>
        <p:nvPicPr>
          <p:cNvPr id="12" name="Picture 11" descr="Oracle logo in white on red staging background" title="Oracle red badge logo"/>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30352" y="6263640"/>
            <a:ext cx="1625138" cy="594360"/>
          </a:xfrm>
          <a:prstGeom prst="rect">
            <a:avLst/>
          </a:prstGeom>
        </p:spPr>
      </p:pic>
    </p:spTree>
    <p:extLst>
      <p:ext uri="{BB962C8B-B14F-4D97-AF65-F5344CB8AC3E}">
        <p14:creationId xmlns:p14="http://schemas.microsoft.com/office/powerpoint/2010/main" val="200388927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80_Title Page_Red/Blue">
    <p:bg>
      <p:bgPr>
        <a:solidFill>
          <a:schemeClr val="tx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4F25652-0E10-9745-818E-F9813D7AF9EC}"/>
              </a:ext>
            </a:extLst>
          </p:cNvPr>
          <p:cNvPicPr>
            <a:picLocks noChangeAspect="1"/>
          </p:cNvPicPr>
          <p:nvPr userDrawn="1"/>
        </p:nvPicPr>
        <p:blipFill>
          <a:blip r:embed="rId2" cstate="email">
            <a:alphaModFix amt="98000"/>
            <a:extLst>
              <a:ext uri="{28A0092B-C50C-407E-A947-70E740481C1C}">
                <a14:useLocalDpi xmlns:a14="http://schemas.microsoft.com/office/drawing/2010/main"/>
              </a:ext>
            </a:extLst>
          </a:blip>
          <a:stretch>
            <a:fillRect/>
          </a:stretch>
        </p:blipFill>
        <p:spPr bwMode="gray">
          <a:xfrm>
            <a:off x="-10474" y="-2"/>
            <a:ext cx="9717025" cy="6858001"/>
          </a:xfrm>
          <a:prstGeom prst="rect">
            <a:avLst/>
          </a:prstGeom>
        </p:spPr>
      </p:pic>
      <p:sp>
        <p:nvSpPr>
          <p:cNvPr id="14" name="Slide Number Placeholder 5"/>
          <p:cNvSpPr>
            <a:spLocks noGrp="1"/>
          </p:cNvSpPr>
          <p:nvPr userDrawn="1">
            <p:ph type="sldNum" sz="quarter" idx="4"/>
          </p:nvPr>
        </p:nvSpPr>
        <p:spPr>
          <a:xfrm>
            <a:off x="11276011" y="6556248"/>
            <a:ext cx="381661" cy="182880"/>
          </a:xfrm>
          <a:prstGeom prst="rect">
            <a:avLst/>
          </a:prstGeom>
        </p:spPr>
        <p:txBody>
          <a:bodyPr vert="horz" wrap="none" lIns="0" tIns="0" rIns="0" bIns="0" rtlCol="0" anchor="ctr" anchorCtr="0">
            <a:noAutofit/>
          </a:bodyPr>
          <a:lstStyle>
            <a:lvl1pPr algn="r">
              <a:defRPr sz="850">
                <a:solidFill>
                  <a:schemeClr val="tx1"/>
                </a:solidFill>
              </a:defRPr>
            </a:lvl1pPr>
          </a:lstStyle>
          <a:p>
            <a:fld id="{C51EAA63-D034-42AE-91FA-B13B9518C7BE}" type="slidenum">
              <a:rPr lang="en-US" smtClean="0">
                <a:solidFill>
                  <a:srgbClr val="FFFFFF"/>
                </a:solidFill>
              </a:rPr>
              <a:pPr/>
              <a:t>‹#›</a:t>
            </a:fld>
            <a:endParaRPr lang="en-US" dirty="0">
              <a:solidFill>
                <a:srgbClr val="FFFFFF"/>
              </a:solidFill>
            </a:endParaRPr>
          </a:p>
        </p:txBody>
      </p:sp>
      <p:sp>
        <p:nvSpPr>
          <p:cNvPr id="5" name="Footer Placeholder 4">
            <a:extLst>
              <a:ext uri="{FF2B5EF4-FFF2-40B4-BE49-F238E27FC236}">
                <a16:creationId xmlns:a16="http://schemas.microsoft.com/office/drawing/2014/main" id="{A5044E0F-C32C-AC43-9E4C-6E285C1431FE}"/>
              </a:ext>
            </a:extLst>
          </p:cNvPr>
          <p:cNvSpPr>
            <a:spLocks noGrp="1"/>
          </p:cNvSpPr>
          <p:nvPr>
            <p:ph type="ftr" sz="quarter" idx="14"/>
          </p:nvPr>
        </p:nvSpPr>
        <p:spPr>
          <a:xfrm>
            <a:off x="3008244" y="6556248"/>
            <a:ext cx="8230252" cy="182880"/>
          </a:xfrm>
        </p:spPr>
        <p:txBody>
          <a:bodyPr/>
          <a:lstStyle>
            <a:lvl1pPr>
              <a:defRPr>
                <a:solidFill>
                  <a:schemeClr val="tx1"/>
                </a:solidFill>
              </a:defRPr>
            </a:lvl1pPr>
          </a:lstStyle>
          <a:p>
            <a:r>
              <a:rPr lang="en-US">
                <a:solidFill>
                  <a:srgbClr val="FFFFFF"/>
                </a:solidFill>
              </a:rPr>
              <a:t>Copyright © 2018, Oracle and/or its affiliates. All rights reserved.  </a:t>
            </a:r>
            <a:endParaRPr lang="en-US" dirty="0">
              <a:solidFill>
                <a:srgbClr val="FFFFFF"/>
              </a:solidFill>
            </a:endParaRPr>
          </a:p>
        </p:txBody>
      </p:sp>
      <p:sp>
        <p:nvSpPr>
          <p:cNvPr id="3" name="Text Placeholder 2"/>
          <p:cNvSpPr>
            <a:spLocks noGrp="1"/>
          </p:cNvSpPr>
          <p:nvPr>
            <p:ph type="body" sz="quarter" idx="16" hasCustomPrompt="1"/>
          </p:nvPr>
        </p:nvSpPr>
        <p:spPr>
          <a:xfrm>
            <a:off x="536944" y="2404843"/>
            <a:ext cx="5910262" cy="1111923"/>
          </a:xfrm>
        </p:spPr>
        <p:txBody>
          <a:bodyPr anchor="b"/>
          <a:lstStyle>
            <a:lvl1pPr>
              <a:defRPr sz="3600" b="0">
                <a:solidFill>
                  <a:schemeClr val="tx1"/>
                </a:solidFill>
              </a:defRPr>
            </a:lvl1pPr>
          </a:lstStyle>
          <a:p>
            <a:pPr lvl="0"/>
            <a:r>
              <a:rPr lang="en-US" dirty="0"/>
              <a:t>Section Divider Title Calibri 36pt Headline Case</a:t>
            </a:r>
          </a:p>
        </p:txBody>
      </p:sp>
      <p:sp>
        <p:nvSpPr>
          <p:cNvPr id="15" name="Text Placeholder 12"/>
          <p:cNvSpPr>
            <a:spLocks noGrp="1"/>
          </p:cNvSpPr>
          <p:nvPr>
            <p:ph type="body" sz="quarter" idx="13" hasCustomPrompt="1"/>
          </p:nvPr>
        </p:nvSpPr>
        <p:spPr>
          <a:xfrm>
            <a:off x="531815" y="3776201"/>
            <a:ext cx="5350690" cy="961084"/>
          </a:xfrm>
        </p:spPr>
        <p:txBody>
          <a:bodyPr>
            <a:noAutofit/>
          </a:bodyPr>
          <a:lstStyle>
            <a:lvl1pPr marL="1588" indent="0">
              <a:spcBef>
                <a:spcPts val="0"/>
              </a:spcBef>
              <a:buFontTx/>
              <a:buNone/>
              <a:defRPr sz="2399" baseline="0">
                <a:solidFill>
                  <a:schemeClr val="tx1"/>
                </a:solidFill>
              </a:defRPr>
            </a:lvl1pPr>
            <a:lvl2pPr marL="1588" indent="0">
              <a:buFontTx/>
              <a:buNone/>
              <a:defRPr sz="2399"/>
            </a:lvl2pPr>
            <a:lvl3pPr marL="1588" indent="0">
              <a:buFontTx/>
              <a:buNone/>
              <a:defRPr sz="2399"/>
            </a:lvl3pPr>
            <a:lvl4pPr marL="1588" indent="0">
              <a:buFontTx/>
              <a:buNone/>
              <a:defRPr sz="2399"/>
            </a:lvl4pPr>
            <a:lvl5pPr marL="1588" indent="0">
              <a:buFontTx/>
              <a:buNone/>
              <a:defRPr sz="2399"/>
            </a:lvl5pPr>
            <a:lvl6pPr marL="1588" indent="0">
              <a:buFontTx/>
              <a:buNone/>
              <a:defRPr sz="2399"/>
            </a:lvl6pPr>
            <a:lvl7pPr marL="1588" indent="0">
              <a:buFontTx/>
              <a:buNone/>
              <a:defRPr sz="2399"/>
            </a:lvl7pPr>
            <a:lvl8pPr marL="1588" indent="0">
              <a:buFontTx/>
              <a:buNone/>
              <a:defRPr sz="2399"/>
            </a:lvl8pPr>
            <a:lvl9pPr marL="1588" indent="0">
              <a:buFontTx/>
              <a:buNone/>
              <a:defRPr sz="2399"/>
            </a:lvl9pPr>
          </a:lstStyle>
          <a:p>
            <a:r>
              <a:rPr lang="en-US" sz="2400" dirty="0"/>
              <a:t>Subtitle Calibri Bold 24pts</a:t>
            </a:r>
            <a:br>
              <a:rPr lang="en-US" sz="2400" dirty="0"/>
            </a:br>
            <a:endParaRPr lang="en-US" dirty="0"/>
          </a:p>
        </p:txBody>
      </p:sp>
      <p:pic>
        <p:nvPicPr>
          <p:cNvPr id="9" name="Picture 8" descr="Oracle logo in white on red staging background" title="Oracle red badge logo"/>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30352" y="6263640"/>
            <a:ext cx="1625138" cy="594360"/>
          </a:xfrm>
          <a:prstGeom prst="rect">
            <a:avLst/>
          </a:prstGeom>
        </p:spPr>
      </p:pic>
    </p:spTree>
    <p:extLst>
      <p:ext uri="{BB962C8B-B14F-4D97-AF65-F5344CB8AC3E}">
        <p14:creationId xmlns:p14="http://schemas.microsoft.com/office/powerpoint/2010/main" val="55753841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81_Title Page_Red/Blue">
    <p:bg>
      <p:bgPr>
        <a:solidFill>
          <a:schemeClr val="tx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35A111A-0192-9542-A2DC-01E3F7F287A3}"/>
              </a:ext>
            </a:extLst>
          </p:cNvPr>
          <p:cNvPicPr>
            <a:picLocks noChangeAspect="1"/>
          </p:cNvPicPr>
          <p:nvPr userDrawn="1"/>
        </p:nvPicPr>
        <p:blipFill>
          <a:blip r:embed="rId2" cstate="email">
            <a:alphaModFix amt="98000"/>
            <a:extLst>
              <a:ext uri="{28A0092B-C50C-407E-A947-70E740481C1C}">
                <a14:useLocalDpi xmlns:a14="http://schemas.microsoft.com/office/drawing/2010/main"/>
              </a:ext>
            </a:extLst>
          </a:blip>
          <a:stretch>
            <a:fillRect/>
          </a:stretch>
        </p:blipFill>
        <p:spPr>
          <a:xfrm>
            <a:off x="-9519" y="0"/>
            <a:ext cx="8273530" cy="6857999"/>
          </a:xfrm>
          <a:prstGeom prst="rect">
            <a:avLst/>
          </a:prstGeom>
        </p:spPr>
      </p:pic>
      <p:sp>
        <p:nvSpPr>
          <p:cNvPr id="14" name="Slide Number Placeholder 5"/>
          <p:cNvSpPr>
            <a:spLocks noGrp="1"/>
          </p:cNvSpPr>
          <p:nvPr userDrawn="1">
            <p:ph type="sldNum" sz="quarter" idx="4"/>
          </p:nvPr>
        </p:nvSpPr>
        <p:spPr>
          <a:xfrm>
            <a:off x="11276011" y="6556248"/>
            <a:ext cx="381661" cy="182880"/>
          </a:xfrm>
          <a:prstGeom prst="rect">
            <a:avLst/>
          </a:prstGeom>
        </p:spPr>
        <p:txBody>
          <a:bodyPr vert="horz" wrap="none" lIns="0" tIns="0" rIns="0" bIns="0" rtlCol="0" anchor="ctr" anchorCtr="0">
            <a:noAutofit/>
          </a:bodyPr>
          <a:lstStyle>
            <a:lvl1pPr algn="r">
              <a:defRPr sz="850">
                <a:solidFill>
                  <a:schemeClr val="tx1"/>
                </a:solidFill>
              </a:defRPr>
            </a:lvl1pPr>
          </a:lstStyle>
          <a:p>
            <a:fld id="{C51EAA63-D034-42AE-91FA-B13B9518C7BE}" type="slidenum">
              <a:rPr lang="en-US" smtClean="0">
                <a:solidFill>
                  <a:srgbClr val="FFFFFF"/>
                </a:solidFill>
              </a:rPr>
              <a:pPr/>
              <a:t>‹#›</a:t>
            </a:fld>
            <a:endParaRPr lang="en-US" dirty="0">
              <a:solidFill>
                <a:srgbClr val="FFFFFF"/>
              </a:solidFill>
            </a:endParaRPr>
          </a:p>
        </p:txBody>
      </p:sp>
      <p:sp>
        <p:nvSpPr>
          <p:cNvPr id="5" name="Footer Placeholder 4">
            <a:extLst>
              <a:ext uri="{FF2B5EF4-FFF2-40B4-BE49-F238E27FC236}">
                <a16:creationId xmlns:a16="http://schemas.microsoft.com/office/drawing/2014/main" id="{A5044E0F-C32C-AC43-9E4C-6E285C1431FE}"/>
              </a:ext>
            </a:extLst>
          </p:cNvPr>
          <p:cNvSpPr>
            <a:spLocks noGrp="1"/>
          </p:cNvSpPr>
          <p:nvPr>
            <p:ph type="ftr" sz="quarter" idx="14"/>
          </p:nvPr>
        </p:nvSpPr>
        <p:spPr>
          <a:xfrm>
            <a:off x="3008244" y="6556248"/>
            <a:ext cx="8230252" cy="182880"/>
          </a:xfrm>
        </p:spPr>
        <p:txBody>
          <a:bodyPr/>
          <a:lstStyle>
            <a:lvl1pPr>
              <a:defRPr>
                <a:solidFill>
                  <a:schemeClr val="tx1"/>
                </a:solidFill>
              </a:defRPr>
            </a:lvl1pPr>
          </a:lstStyle>
          <a:p>
            <a:r>
              <a:rPr lang="en-US">
                <a:solidFill>
                  <a:srgbClr val="FFFFFF"/>
                </a:solidFill>
              </a:rPr>
              <a:t>Copyright © 2018, Oracle and/or its affiliates. All rights reserved.  </a:t>
            </a:r>
            <a:endParaRPr lang="en-US" dirty="0">
              <a:solidFill>
                <a:srgbClr val="FFFFFF"/>
              </a:solidFill>
            </a:endParaRPr>
          </a:p>
        </p:txBody>
      </p:sp>
      <p:sp>
        <p:nvSpPr>
          <p:cNvPr id="3" name="Text Placeholder 2"/>
          <p:cNvSpPr>
            <a:spLocks noGrp="1"/>
          </p:cNvSpPr>
          <p:nvPr>
            <p:ph type="body" sz="quarter" idx="16" hasCustomPrompt="1"/>
          </p:nvPr>
        </p:nvSpPr>
        <p:spPr>
          <a:xfrm>
            <a:off x="536944" y="2404843"/>
            <a:ext cx="5910262" cy="1111923"/>
          </a:xfrm>
        </p:spPr>
        <p:txBody>
          <a:bodyPr anchor="b"/>
          <a:lstStyle>
            <a:lvl1pPr>
              <a:defRPr sz="3600" b="0">
                <a:solidFill>
                  <a:schemeClr val="tx1"/>
                </a:solidFill>
              </a:defRPr>
            </a:lvl1pPr>
          </a:lstStyle>
          <a:p>
            <a:pPr lvl="0"/>
            <a:r>
              <a:rPr lang="en-US" dirty="0"/>
              <a:t>Section Divider Title Calibri 36pt Headline Case</a:t>
            </a:r>
          </a:p>
        </p:txBody>
      </p:sp>
      <p:sp>
        <p:nvSpPr>
          <p:cNvPr id="15" name="Text Placeholder 12"/>
          <p:cNvSpPr>
            <a:spLocks noGrp="1"/>
          </p:cNvSpPr>
          <p:nvPr>
            <p:ph type="body" sz="quarter" idx="13" hasCustomPrompt="1"/>
          </p:nvPr>
        </p:nvSpPr>
        <p:spPr>
          <a:xfrm>
            <a:off x="531815" y="3776201"/>
            <a:ext cx="5350690" cy="961084"/>
          </a:xfrm>
        </p:spPr>
        <p:txBody>
          <a:bodyPr>
            <a:noAutofit/>
          </a:bodyPr>
          <a:lstStyle>
            <a:lvl1pPr marL="1588" indent="0">
              <a:spcBef>
                <a:spcPts val="0"/>
              </a:spcBef>
              <a:buFontTx/>
              <a:buNone/>
              <a:defRPr sz="2399" baseline="0">
                <a:solidFill>
                  <a:schemeClr val="tx1"/>
                </a:solidFill>
              </a:defRPr>
            </a:lvl1pPr>
            <a:lvl2pPr marL="1588" indent="0">
              <a:buFontTx/>
              <a:buNone/>
              <a:defRPr sz="2399"/>
            </a:lvl2pPr>
            <a:lvl3pPr marL="1588" indent="0">
              <a:buFontTx/>
              <a:buNone/>
              <a:defRPr sz="2399"/>
            </a:lvl3pPr>
            <a:lvl4pPr marL="1588" indent="0">
              <a:buFontTx/>
              <a:buNone/>
              <a:defRPr sz="2399"/>
            </a:lvl4pPr>
            <a:lvl5pPr marL="1588" indent="0">
              <a:buFontTx/>
              <a:buNone/>
              <a:defRPr sz="2399"/>
            </a:lvl5pPr>
            <a:lvl6pPr marL="1588" indent="0">
              <a:buFontTx/>
              <a:buNone/>
              <a:defRPr sz="2399"/>
            </a:lvl6pPr>
            <a:lvl7pPr marL="1588" indent="0">
              <a:buFontTx/>
              <a:buNone/>
              <a:defRPr sz="2399"/>
            </a:lvl7pPr>
            <a:lvl8pPr marL="1588" indent="0">
              <a:buFontTx/>
              <a:buNone/>
              <a:defRPr sz="2399"/>
            </a:lvl8pPr>
            <a:lvl9pPr marL="1588" indent="0">
              <a:buFontTx/>
              <a:buNone/>
              <a:defRPr sz="2399"/>
            </a:lvl9pPr>
          </a:lstStyle>
          <a:p>
            <a:r>
              <a:rPr lang="en-US" sz="2400" dirty="0"/>
              <a:t>Subtitle Calibri Bold 24pts</a:t>
            </a:r>
            <a:br>
              <a:rPr lang="en-US" sz="2400" dirty="0"/>
            </a:br>
            <a:endParaRPr lang="en-US" dirty="0"/>
          </a:p>
        </p:txBody>
      </p:sp>
      <p:pic>
        <p:nvPicPr>
          <p:cNvPr id="8" name="Picture 7" descr="Oracle logo in white on red staging background" title="Oracle red badge logo"/>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30352" y="6263640"/>
            <a:ext cx="1625138" cy="594360"/>
          </a:xfrm>
          <a:prstGeom prst="rect">
            <a:avLst/>
          </a:prstGeom>
        </p:spPr>
      </p:pic>
    </p:spTree>
    <p:extLst>
      <p:ext uri="{BB962C8B-B14F-4D97-AF65-F5344CB8AC3E}">
        <p14:creationId xmlns:p14="http://schemas.microsoft.com/office/powerpoint/2010/main" val="9767719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32_Title Page_Blue/Burgundy">
    <p:bg>
      <p:bgPr>
        <a:solidFill>
          <a:schemeClr val="tx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5585577-5371-3046-9552-585CDF383089}"/>
              </a:ext>
            </a:extLst>
          </p:cNvPr>
          <p:cNvPicPr>
            <a:picLocks noChangeAspect="1"/>
          </p:cNvPicPr>
          <p:nvPr userDrawn="1"/>
        </p:nvPicPr>
        <p:blipFill>
          <a:blip r:embed="rId2" cstate="email">
            <a:alphaModFix amt="90000"/>
            <a:extLst>
              <a:ext uri="{28A0092B-C50C-407E-A947-70E740481C1C}">
                <a14:useLocalDpi xmlns:a14="http://schemas.microsoft.com/office/drawing/2010/main"/>
              </a:ext>
            </a:extLst>
          </a:blip>
          <a:stretch>
            <a:fillRect/>
          </a:stretch>
        </p:blipFill>
        <p:spPr>
          <a:xfrm>
            <a:off x="-9519" y="0"/>
            <a:ext cx="8273530" cy="6857999"/>
          </a:xfrm>
          <a:prstGeom prst="rect">
            <a:avLst/>
          </a:prstGeom>
        </p:spPr>
      </p:pic>
      <p:sp>
        <p:nvSpPr>
          <p:cNvPr id="14" name="Slide Number Placeholder 5"/>
          <p:cNvSpPr>
            <a:spLocks noGrp="1"/>
          </p:cNvSpPr>
          <p:nvPr userDrawn="1">
            <p:ph type="sldNum" sz="quarter" idx="4"/>
          </p:nvPr>
        </p:nvSpPr>
        <p:spPr>
          <a:xfrm>
            <a:off x="11276011" y="6556248"/>
            <a:ext cx="381661" cy="182880"/>
          </a:xfrm>
          <a:prstGeom prst="rect">
            <a:avLst/>
          </a:prstGeom>
        </p:spPr>
        <p:txBody>
          <a:bodyPr vert="horz" wrap="none" lIns="0" tIns="0" rIns="0" bIns="0" rtlCol="0" anchor="ctr" anchorCtr="0">
            <a:noAutofit/>
          </a:bodyPr>
          <a:lstStyle>
            <a:lvl1pPr algn="r">
              <a:defRPr sz="850">
                <a:solidFill>
                  <a:schemeClr val="tx1"/>
                </a:solidFill>
              </a:defRPr>
            </a:lvl1pPr>
          </a:lstStyle>
          <a:p>
            <a:fld id="{C51EAA63-D034-42AE-91FA-B13B9518C7BE}" type="slidenum">
              <a:rPr lang="en-US" smtClean="0">
                <a:solidFill>
                  <a:srgbClr val="FFFFFF"/>
                </a:solidFill>
              </a:rPr>
              <a:pPr/>
              <a:t>‹#›</a:t>
            </a:fld>
            <a:endParaRPr lang="en-US" dirty="0">
              <a:solidFill>
                <a:srgbClr val="FFFFFF"/>
              </a:solidFill>
            </a:endParaRPr>
          </a:p>
        </p:txBody>
      </p:sp>
      <p:sp>
        <p:nvSpPr>
          <p:cNvPr id="10" name="Footer Placeholder 4">
            <a:extLst>
              <a:ext uri="{FF2B5EF4-FFF2-40B4-BE49-F238E27FC236}">
                <a16:creationId xmlns:a16="http://schemas.microsoft.com/office/drawing/2014/main" id="{3FEFC96C-AB40-624A-BC6A-C309CBF603B9}"/>
              </a:ext>
            </a:extLst>
          </p:cNvPr>
          <p:cNvSpPr>
            <a:spLocks noGrp="1"/>
          </p:cNvSpPr>
          <p:nvPr>
            <p:ph type="ftr" sz="quarter" idx="14"/>
          </p:nvPr>
        </p:nvSpPr>
        <p:spPr>
          <a:xfrm>
            <a:off x="3008244" y="6556248"/>
            <a:ext cx="8230252" cy="182880"/>
          </a:xfrm>
        </p:spPr>
        <p:txBody>
          <a:bodyPr/>
          <a:lstStyle>
            <a:lvl1pPr>
              <a:defRPr>
                <a:solidFill>
                  <a:schemeClr val="tx1"/>
                </a:solidFill>
              </a:defRPr>
            </a:lvl1pPr>
          </a:lstStyle>
          <a:p>
            <a:r>
              <a:rPr lang="en-US">
                <a:solidFill>
                  <a:srgbClr val="FFFFFF"/>
                </a:solidFill>
              </a:rPr>
              <a:t>Copyright © 2018, Oracle and/or its affiliates. All rights reserved.  </a:t>
            </a:r>
            <a:endParaRPr lang="en-US" dirty="0">
              <a:solidFill>
                <a:srgbClr val="FFFFFF"/>
              </a:solidFill>
            </a:endParaRPr>
          </a:p>
        </p:txBody>
      </p:sp>
      <p:sp>
        <p:nvSpPr>
          <p:cNvPr id="8" name="Text Placeholder 2"/>
          <p:cNvSpPr>
            <a:spLocks noGrp="1"/>
          </p:cNvSpPr>
          <p:nvPr>
            <p:ph type="body" sz="quarter" idx="16" hasCustomPrompt="1"/>
          </p:nvPr>
        </p:nvSpPr>
        <p:spPr>
          <a:xfrm>
            <a:off x="536944" y="2404843"/>
            <a:ext cx="5910262" cy="1111923"/>
          </a:xfrm>
        </p:spPr>
        <p:txBody>
          <a:bodyPr anchor="b"/>
          <a:lstStyle>
            <a:lvl1pPr>
              <a:defRPr sz="3600" b="0">
                <a:solidFill>
                  <a:schemeClr val="tx1"/>
                </a:solidFill>
              </a:defRPr>
            </a:lvl1pPr>
          </a:lstStyle>
          <a:p>
            <a:pPr lvl="0"/>
            <a:r>
              <a:rPr lang="en-US" dirty="0"/>
              <a:t>Section Divider Title Calibri 36pt Headline Case</a:t>
            </a:r>
          </a:p>
        </p:txBody>
      </p:sp>
      <p:sp>
        <p:nvSpPr>
          <p:cNvPr id="13" name="Text Placeholder 12"/>
          <p:cNvSpPr>
            <a:spLocks noGrp="1"/>
          </p:cNvSpPr>
          <p:nvPr>
            <p:ph type="body" sz="quarter" idx="13" hasCustomPrompt="1"/>
          </p:nvPr>
        </p:nvSpPr>
        <p:spPr>
          <a:xfrm>
            <a:off x="531815" y="3776201"/>
            <a:ext cx="5350690" cy="961084"/>
          </a:xfrm>
        </p:spPr>
        <p:txBody>
          <a:bodyPr>
            <a:noAutofit/>
          </a:bodyPr>
          <a:lstStyle>
            <a:lvl1pPr marL="1588" indent="0">
              <a:spcBef>
                <a:spcPts val="0"/>
              </a:spcBef>
              <a:buFontTx/>
              <a:buNone/>
              <a:defRPr sz="2399" baseline="0">
                <a:solidFill>
                  <a:schemeClr val="tx1"/>
                </a:solidFill>
              </a:defRPr>
            </a:lvl1pPr>
            <a:lvl2pPr marL="1588" indent="0">
              <a:buFontTx/>
              <a:buNone/>
              <a:defRPr sz="2399"/>
            </a:lvl2pPr>
            <a:lvl3pPr marL="1588" indent="0">
              <a:buFontTx/>
              <a:buNone/>
              <a:defRPr sz="2399"/>
            </a:lvl3pPr>
            <a:lvl4pPr marL="1588" indent="0">
              <a:buFontTx/>
              <a:buNone/>
              <a:defRPr sz="2399"/>
            </a:lvl4pPr>
            <a:lvl5pPr marL="1588" indent="0">
              <a:buFontTx/>
              <a:buNone/>
              <a:defRPr sz="2399"/>
            </a:lvl5pPr>
            <a:lvl6pPr marL="1588" indent="0">
              <a:buFontTx/>
              <a:buNone/>
              <a:defRPr sz="2399"/>
            </a:lvl6pPr>
            <a:lvl7pPr marL="1588" indent="0">
              <a:buFontTx/>
              <a:buNone/>
              <a:defRPr sz="2399"/>
            </a:lvl7pPr>
            <a:lvl8pPr marL="1588" indent="0">
              <a:buFontTx/>
              <a:buNone/>
              <a:defRPr sz="2399"/>
            </a:lvl8pPr>
            <a:lvl9pPr marL="1588" indent="0">
              <a:buFontTx/>
              <a:buNone/>
              <a:defRPr sz="2399"/>
            </a:lvl9pPr>
          </a:lstStyle>
          <a:p>
            <a:r>
              <a:rPr lang="en-US" sz="2400" dirty="0"/>
              <a:t>Subtitle Calibri Bold 24pts</a:t>
            </a:r>
            <a:br>
              <a:rPr lang="en-US" sz="2400" dirty="0"/>
            </a:br>
            <a:endParaRPr lang="en-US" dirty="0"/>
          </a:p>
        </p:txBody>
      </p:sp>
      <p:pic>
        <p:nvPicPr>
          <p:cNvPr id="12" name="Picture 11" descr="Oracle logo in white on red staging background" title="Oracle red badge logo"/>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30352" y="6263640"/>
            <a:ext cx="1625138" cy="594360"/>
          </a:xfrm>
          <a:prstGeom prst="rect">
            <a:avLst/>
          </a:prstGeom>
        </p:spPr>
      </p:pic>
    </p:spTree>
    <p:extLst>
      <p:ext uri="{BB962C8B-B14F-4D97-AF65-F5344CB8AC3E}">
        <p14:creationId xmlns:p14="http://schemas.microsoft.com/office/powerpoint/2010/main" val="10907273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32_Title Page_Blue/Green">
    <p:bg>
      <p:bgPr>
        <a:solidFill>
          <a:schemeClr val="tx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56BC50A-C002-844D-8DEF-567C7371949D}"/>
              </a:ext>
            </a:extLst>
          </p:cNvPr>
          <p:cNvPicPr>
            <a:picLocks noChangeAspect="1"/>
          </p:cNvPicPr>
          <p:nvPr userDrawn="1"/>
        </p:nvPicPr>
        <p:blipFill>
          <a:blip r:embed="rId2" cstate="email">
            <a:alphaModFix amt="90000"/>
            <a:extLst>
              <a:ext uri="{28A0092B-C50C-407E-A947-70E740481C1C}">
                <a14:useLocalDpi xmlns:a14="http://schemas.microsoft.com/office/drawing/2010/main"/>
              </a:ext>
            </a:extLst>
          </a:blip>
          <a:stretch>
            <a:fillRect/>
          </a:stretch>
        </p:blipFill>
        <p:spPr>
          <a:xfrm>
            <a:off x="-9519" y="0"/>
            <a:ext cx="8273530" cy="6857999"/>
          </a:xfrm>
          <a:prstGeom prst="rect">
            <a:avLst/>
          </a:prstGeom>
        </p:spPr>
      </p:pic>
      <p:sp>
        <p:nvSpPr>
          <p:cNvPr id="14" name="Slide Number Placeholder 5"/>
          <p:cNvSpPr>
            <a:spLocks noGrp="1"/>
          </p:cNvSpPr>
          <p:nvPr userDrawn="1">
            <p:ph type="sldNum" sz="quarter" idx="4"/>
          </p:nvPr>
        </p:nvSpPr>
        <p:spPr>
          <a:xfrm>
            <a:off x="11276011" y="6556248"/>
            <a:ext cx="381661" cy="182880"/>
          </a:xfrm>
          <a:prstGeom prst="rect">
            <a:avLst/>
          </a:prstGeom>
        </p:spPr>
        <p:txBody>
          <a:bodyPr vert="horz" wrap="none" lIns="0" tIns="0" rIns="0" bIns="0" rtlCol="0" anchor="ctr" anchorCtr="0">
            <a:noAutofit/>
          </a:bodyPr>
          <a:lstStyle>
            <a:lvl1pPr algn="r">
              <a:defRPr sz="850">
                <a:solidFill>
                  <a:schemeClr val="tx1"/>
                </a:solidFill>
              </a:defRPr>
            </a:lvl1pPr>
          </a:lstStyle>
          <a:p>
            <a:fld id="{C51EAA63-D034-42AE-91FA-B13B9518C7BE}" type="slidenum">
              <a:rPr lang="en-US" smtClean="0">
                <a:solidFill>
                  <a:srgbClr val="FFFFFF"/>
                </a:solidFill>
              </a:rPr>
              <a:pPr/>
              <a:t>‹#›</a:t>
            </a:fld>
            <a:endParaRPr lang="en-US" dirty="0">
              <a:solidFill>
                <a:srgbClr val="FFFFFF"/>
              </a:solidFill>
            </a:endParaRPr>
          </a:p>
        </p:txBody>
      </p:sp>
      <p:sp>
        <p:nvSpPr>
          <p:cNvPr id="10" name="Footer Placeholder 4">
            <a:extLst>
              <a:ext uri="{FF2B5EF4-FFF2-40B4-BE49-F238E27FC236}">
                <a16:creationId xmlns:a16="http://schemas.microsoft.com/office/drawing/2014/main" id="{8785797C-B2A6-0E40-9D6D-33BB17EE7185}"/>
              </a:ext>
            </a:extLst>
          </p:cNvPr>
          <p:cNvSpPr>
            <a:spLocks noGrp="1"/>
          </p:cNvSpPr>
          <p:nvPr>
            <p:ph type="ftr" sz="quarter" idx="14"/>
          </p:nvPr>
        </p:nvSpPr>
        <p:spPr>
          <a:xfrm>
            <a:off x="3008244" y="6556248"/>
            <a:ext cx="8230252" cy="182880"/>
          </a:xfrm>
        </p:spPr>
        <p:txBody>
          <a:bodyPr/>
          <a:lstStyle>
            <a:lvl1pPr>
              <a:defRPr>
                <a:solidFill>
                  <a:schemeClr val="tx1"/>
                </a:solidFill>
              </a:defRPr>
            </a:lvl1pPr>
          </a:lstStyle>
          <a:p>
            <a:r>
              <a:rPr lang="en-US">
                <a:solidFill>
                  <a:srgbClr val="FFFFFF"/>
                </a:solidFill>
              </a:rPr>
              <a:t>Copyright © 2018, Oracle and/or its affiliates. All rights reserved.  </a:t>
            </a:r>
            <a:endParaRPr lang="en-US" dirty="0">
              <a:solidFill>
                <a:srgbClr val="FFFFFF"/>
              </a:solidFill>
            </a:endParaRPr>
          </a:p>
        </p:txBody>
      </p:sp>
      <p:sp>
        <p:nvSpPr>
          <p:cNvPr id="8" name="Text Placeholder 2"/>
          <p:cNvSpPr>
            <a:spLocks noGrp="1"/>
          </p:cNvSpPr>
          <p:nvPr>
            <p:ph type="body" sz="quarter" idx="16" hasCustomPrompt="1"/>
          </p:nvPr>
        </p:nvSpPr>
        <p:spPr>
          <a:xfrm>
            <a:off x="536944" y="2404843"/>
            <a:ext cx="5910262" cy="1111923"/>
          </a:xfrm>
        </p:spPr>
        <p:txBody>
          <a:bodyPr anchor="b"/>
          <a:lstStyle>
            <a:lvl1pPr>
              <a:defRPr sz="3600" b="0">
                <a:solidFill>
                  <a:schemeClr val="tx1"/>
                </a:solidFill>
              </a:defRPr>
            </a:lvl1pPr>
          </a:lstStyle>
          <a:p>
            <a:pPr lvl="0"/>
            <a:r>
              <a:rPr lang="en-US" dirty="0"/>
              <a:t>Section Divider Title Calibri 36pt Headline Case</a:t>
            </a:r>
          </a:p>
        </p:txBody>
      </p:sp>
      <p:sp>
        <p:nvSpPr>
          <p:cNvPr id="11" name="Text Placeholder 12"/>
          <p:cNvSpPr>
            <a:spLocks noGrp="1"/>
          </p:cNvSpPr>
          <p:nvPr>
            <p:ph type="body" sz="quarter" idx="13" hasCustomPrompt="1"/>
          </p:nvPr>
        </p:nvSpPr>
        <p:spPr>
          <a:xfrm>
            <a:off x="531815" y="3776201"/>
            <a:ext cx="5350690" cy="961084"/>
          </a:xfrm>
        </p:spPr>
        <p:txBody>
          <a:bodyPr>
            <a:noAutofit/>
          </a:bodyPr>
          <a:lstStyle>
            <a:lvl1pPr marL="1588" indent="0">
              <a:spcBef>
                <a:spcPts val="0"/>
              </a:spcBef>
              <a:buFontTx/>
              <a:buNone/>
              <a:defRPr sz="2399" baseline="0">
                <a:solidFill>
                  <a:schemeClr val="tx1"/>
                </a:solidFill>
              </a:defRPr>
            </a:lvl1pPr>
            <a:lvl2pPr marL="1588" indent="0">
              <a:buFontTx/>
              <a:buNone/>
              <a:defRPr sz="2399"/>
            </a:lvl2pPr>
            <a:lvl3pPr marL="1588" indent="0">
              <a:buFontTx/>
              <a:buNone/>
              <a:defRPr sz="2399"/>
            </a:lvl3pPr>
            <a:lvl4pPr marL="1588" indent="0">
              <a:buFontTx/>
              <a:buNone/>
              <a:defRPr sz="2399"/>
            </a:lvl4pPr>
            <a:lvl5pPr marL="1588" indent="0">
              <a:buFontTx/>
              <a:buNone/>
              <a:defRPr sz="2399"/>
            </a:lvl5pPr>
            <a:lvl6pPr marL="1588" indent="0">
              <a:buFontTx/>
              <a:buNone/>
              <a:defRPr sz="2399"/>
            </a:lvl6pPr>
            <a:lvl7pPr marL="1588" indent="0">
              <a:buFontTx/>
              <a:buNone/>
              <a:defRPr sz="2399"/>
            </a:lvl7pPr>
            <a:lvl8pPr marL="1588" indent="0">
              <a:buFontTx/>
              <a:buNone/>
              <a:defRPr sz="2399"/>
            </a:lvl8pPr>
            <a:lvl9pPr marL="1588" indent="0">
              <a:buFontTx/>
              <a:buNone/>
              <a:defRPr sz="2399"/>
            </a:lvl9pPr>
          </a:lstStyle>
          <a:p>
            <a:r>
              <a:rPr lang="en-US" sz="2400" dirty="0"/>
              <a:t>Subtitle Calibri Bold 24pts</a:t>
            </a:r>
            <a:br>
              <a:rPr lang="en-US" sz="2400" dirty="0"/>
            </a:br>
            <a:endParaRPr lang="en-US" dirty="0"/>
          </a:p>
        </p:txBody>
      </p:sp>
      <p:pic>
        <p:nvPicPr>
          <p:cNvPr id="12" name="Picture 11" descr="Oracle logo in white on red staging background" title="Oracle red badge logo"/>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30352" y="6263640"/>
            <a:ext cx="1625138" cy="594360"/>
          </a:xfrm>
          <a:prstGeom prst="rect">
            <a:avLst/>
          </a:prstGeom>
        </p:spPr>
      </p:pic>
    </p:spTree>
    <p:extLst>
      <p:ext uri="{BB962C8B-B14F-4D97-AF65-F5344CB8AC3E}">
        <p14:creationId xmlns:p14="http://schemas.microsoft.com/office/powerpoint/2010/main" val="196282657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56_Title Page_Blue/Orange">
    <p:bg>
      <p:bgPr>
        <a:solidFill>
          <a:schemeClr val="tx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A2B6328-B8D0-9C43-90A5-19D2691F76C1}"/>
              </a:ext>
            </a:extLst>
          </p:cNvPr>
          <p:cNvPicPr>
            <a:picLocks noChangeAspect="1"/>
          </p:cNvPicPr>
          <p:nvPr userDrawn="1"/>
        </p:nvPicPr>
        <p:blipFill>
          <a:blip r:embed="rId2" cstate="email">
            <a:alphaModFix amt="90000"/>
            <a:extLst>
              <a:ext uri="{28A0092B-C50C-407E-A947-70E740481C1C}">
                <a14:useLocalDpi xmlns:a14="http://schemas.microsoft.com/office/drawing/2010/main"/>
              </a:ext>
            </a:extLst>
          </a:blip>
          <a:stretch>
            <a:fillRect/>
          </a:stretch>
        </p:blipFill>
        <p:spPr>
          <a:xfrm>
            <a:off x="-9519" y="0"/>
            <a:ext cx="8273530" cy="6857999"/>
          </a:xfrm>
          <a:prstGeom prst="rect">
            <a:avLst/>
          </a:prstGeom>
        </p:spPr>
      </p:pic>
      <p:sp>
        <p:nvSpPr>
          <p:cNvPr id="14" name="Slide Number Placeholder 5"/>
          <p:cNvSpPr>
            <a:spLocks noGrp="1"/>
          </p:cNvSpPr>
          <p:nvPr userDrawn="1">
            <p:ph type="sldNum" sz="quarter" idx="4"/>
          </p:nvPr>
        </p:nvSpPr>
        <p:spPr>
          <a:xfrm>
            <a:off x="11276011" y="6556248"/>
            <a:ext cx="381661" cy="182880"/>
          </a:xfrm>
          <a:prstGeom prst="rect">
            <a:avLst/>
          </a:prstGeom>
        </p:spPr>
        <p:txBody>
          <a:bodyPr vert="horz" wrap="none" lIns="0" tIns="0" rIns="0" bIns="0" rtlCol="0" anchor="ctr" anchorCtr="0">
            <a:noAutofit/>
          </a:bodyPr>
          <a:lstStyle>
            <a:lvl1pPr algn="r">
              <a:defRPr sz="850">
                <a:solidFill>
                  <a:schemeClr val="tx1"/>
                </a:solidFill>
              </a:defRPr>
            </a:lvl1pPr>
          </a:lstStyle>
          <a:p>
            <a:fld id="{C51EAA63-D034-42AE-91FA-B13B9518C7BE}" type="slidenum">
              <a:rPr lang="en-US" smtClean="0">
                <a:solidFill>
                  <a:srgbClr val="FFFFFF"/>
                </a:solidFill>
              </a:rPr>
              <a:pPr/>
              <a:t>‹#›</a:t>
            </a:fld>
            <a:endParaRPr lang="en-US" dirty="0">
              <a:solidFill>
                <a:srgbClr val="FFFFFF"/>
              </a:solidFill>
            </a:endParaRPr>
          </a:p>
        </p:txBody>
      </p:sp>
      <p:sp>
        <p:nvSpPr>
          <p:cNvPr id="10" name="Footer Placeholder 4">
            <a:extLst>
              <a:ext uri="{FF2B5EF4-FFF2-40B4-BE49-F238E27FC236}">
                <a16:creationId xmlns:a16="http://schemas.microsoft.com/office/drawing/2014/main" id="{F2B8949C-763D-2540-8419-C8AE4F225ECB}"/>
              </a:ext>
            </a:extLst>
          </p:cNvPr>
          <p:cNvSpPr>
            <a:spLocks noGrp="1"/>
          </p:cNvSpPr>
          <p:nvPr>
            <p:ph type="ftr" sz="quarter" idx="14"/>
          </p:nvPr>
        </p:nvSpPr>
        <p:spPr>
          <a:xfrm>
            <a:off x="3008244" y="6556248"/>
            <a:ext cx="8230252" cy="182880"/>
          </a:xfrm>
        </p:spPr>
        <p:txBody>
          <a:bodyPr/>
          <a:lstStyle>
            <a:lvl1pPr>
              <a:defRPr>
                <a:solidFill>
                  <a:schemeClr val="tx1"/>
                </a:solidFill>
              </a:defRPr>
            </a:lvl1pPr>
          </a:lstStyle>
          <a:p>
            <a:r>
              <a:rPr lang="en-US">
                <a:solidFill>
                  <a:srgbClr val="FFFFFF"/>
                </a:solidFill>
              </a:rPr>
              <a:t>Copyright © 2018, Oracle and/or its affiliates. All rights reserved.  </a:t>
            </a:r>
            <a:endParaRPr lang="en-US" dirty="0">
              <a:solidFill>
                <a:srgbClr val="FFFFFF"/>
              </a:solidFill>
            </a:endParaRPr>
          </a:p>
        </p:txBody>
      </p:sp>
      <p:sp>
        <p:nvSpPr>
          <p:cNvPr id="8" name="Text Placeholder 2"/>
          <p:cNvSpPr>
            <a:spLocks noGrp="1"/>
          </p:cNvSpPr>
          <p:nvPr>
            <p:ph type="body" sz="quarter" idx="16" hasCustomPrompt="1"/>
          </p:nvPr>
        </p:nvSpPr>
        <p:spPr>
          <a:xfrm>
            <a:off x="536944" y="2404843"/>
            <a:ext cx="5910262" cy="1111923"/>
          </a:xfrm>
        </p:spPr>
        <p:txBody>
          <a:bodyPr anchor="b"/>
          <a:lstStyle>
            <a:lvl1pPr>
              <a:defRPr sz="3600" b="0">
                <a:solidFill>
                  <a:schemeClr val="tx1"/>
                </a:solidFill>
              </a:defRPr>
            </a:lvl1pPr>
          </a:lstStyle>
          <a:p>
            <a:pPr lvl="0"/>
            <a:r>
              <a:rPr lang="en-US" dirty="0"/>
              <a:t>Section Divider Title Calibri 36pt Headline Case</a:t>
            </a:r>
          </a:p>
        </p:txBody>
      </p:sp>
      <p:sp>
        <p:nvSpPr>
          <p:cNvPr id="11" name="Text Placeholder 12"/>
          <p:cNvSpPr>
            <a:spLocks noGrp="1"/>
          </p:cNvSpPr>
          <p:nvPr>
            <p:ph type="body" sz="quarter" idx="13" hasCustomPrompt="1"/>
          </p:nvPr>
        </p:nvSpPr>
        <p:spPr>
          <a:xfrm>
            <a:off x="531815" y="3776201"/>
            <a:ext cx="5350690" cy="961084"/>
          </a:xfrm>
        </p:spPr>
        <p:txBody>
          <a:bodyPr>
            <a:noAutofit/>
          </a:bodyPr>
          <a:lstStyle>
            <a:lvl1pPr marL="1588" indent="0">
              <a:spcBef>
                <a:spcPts val="0"/>
              </a:spcBef>
              <a:buFontTx/>
              <a:buNone/>
              <a:defRPr sz="2399" baseline="0">
                <a:solidFill>
                  <a:schemeClr val="tx1"/>
                </a:solidFill>
              </a:defRPr>
            </a:lvl1pPr>
            <a:lvl2pPr marL="1588" indent="0">
              <a:buFontTx/>
              <a:buNone/>
              <a:defRPr sz="2399"/>
            </a:lvl2pPr>
            <a:lvl3pPr marL="1588" indent="0">
              <a:buFontTx/>
              <a:buNone/>
              <a:defRPr sz="2399"/>
            </a:lvl3pPr>
            <a:lvl4pPr marL="1588" indent="0">
              <a:buFontTx/>
              <a:buNone/>
              <a:defRPr sz="2399"/>
            </a:lvl4pPr>
            <a:lvl5pPr marL="1588" indent="0">
              <a:buFontTx/>
              <a:buNone/>
              <a:defRPr sz="2399"/>
            </a:lvl5pPr>
            <a:lvl6pPr marL="1588" indent="0">
              <a:buFontTx/>
              <a:buNone/>
              <a:defRPr sz="2399"/>
            </a:lvl6pPr>
            <a:lvl7pPr marL="1588" indent="0">
              <a:buFontTx/>
              <a:buNone/>
              <a:defRPr sz="2399"/>
            </a:lvl7pPr>
            <a:lvl8pPr marL="1588" indent="0">
              <a:buFontTx/>
              <a:buNone/>
              <a:defRPr sz="2399"/>
            </a:lvl8pPr>
            <a:lvl9pPr marL="1588" indent="0">
              <a:buFontTx/>
              <a:buNone/>
              <a:defRPr sz="2399"/>
            </a:lvl9pPr>
          </a:lstStyle>
          <a:p>
            <a:r>
              <a:rPr lang="en-US" sz="2400" dirty="0"/>
              <a:t>Subtitle Calibri Bold 24pts</a:t>
            </a:r>
            <a:br>
              <a:rPr lang="en-US" sz="2400" dirty="0"/>
            </a:br>
            <a:endParaRPr lang="en-US" dirty="0"/>
          </a:p>
        </p:txBody>
      </p:sp>
      <p:pic>
        <p:nvPicPr>
          <p:cNvPr id="12" name="Picture 11" descr="Oracle logo in white on red staging background" title="Oracle red badge logo"/>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30352" y="6263640"/>
            <a:ext cx="1625138" cy="594360"/>
          </a:xfrm>
          <a:prstGeom prst="rect">
            <a:avLst/>
          </a:prstGeom>
        </p:spPr>
      </p:pic>
    </p:spTree>
    <p:extLst>
      <p:ext uri="{BB962C8B-B14F-4D97-AF65-F5344CB8AC3E}">
        <p14:creationId xmlns:p14="http://schemas.microsoft.com/office/powerpoint/2010/main" val="197794202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82_Title Page_Red/Blue">
    <p:bg>
      <p:bgPr>
        <a:solidFill>
          <a:schemeClr val="tx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6C3D8C8-6391-4E2E-90B0-9FAFDCAF4A0F}"/>
              </a:ext>
            </a:extLst>
          </p:cNvPr>
          <p:cNvSpPr/>
          <p:nvPr userDrawn="1"/>
        </p:nvSpPr>
        <p:spPr>
          <a:xfrm>
            <a:off x="0" y="0"/>
            <a:ext cx="12188825" cy="6858000"/>
          </a:xfrm>
          <a:prstGeom prst="rect">
            <a:avLst/>
          </a:prstGeom>
          <a:gradFill flip="none" rotWithShape="1">
            <a:gsLst>
              <a:gs pos="9000">
                <a:schemeClr val="accent1">
                  <a:lumMod val="50000"/>
                  <a:alpha val="91000"/>
                </a:schemeClr>
              </a:gs>
              <a:gs pos="80000">
                <a:schemeClr val="accent1">
                  <a:alpha val="90000"/>
                </a:schemeClr>
              </a:gs>
            </a:gsLst>
            <a:lin ang="18720000" scaled="0"/>
            <a:tileRect/>
          </a:gra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a:solidFill>
                <a:srgbClr val="FFFFFF"/>
              </a:solidFill>
            </a:endParaRPr>
          </a:p>
        </p:txBody>
      </p:sp>
      <p:pic>
        <p:nvPicPr>
          <p:cNvPr id="11" name="Picture 10">
            <a:extLst>
              <a:ext uri="{FF2B5EF4-FFF2-40B4-BE49-F238E27FC236}">
                <a16:creationId xmlns:a16="http://schemas.microsoft.com/office/drawing/2014/main" id="{9E220BCE-8C27-CC42-83C7-3DE57DA521B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519" y="-1"/>
            <a:ext cx="9717025" cy="6858001"/>
          </a:xfrm>
          <a:prstGeom prst="rect">
            <a:avLst/>
          </a:prstGeom>
        </p:spPr>
      </p:pic>
      <p:sp>
        <p:nvSpPr>
          <p:cNvPr id="14" name="Slide Number Placeholder 5"/>
          <p:cNvSpPr>
            <a:spLocks noGrp="1"/>
          </p:cNvSpPr>
          <p:nvPr userDrawn="1">
            <p:ph type="sldNum" sz="quarter" idx="4"/>
          </p:nvPr>
        </p:nvSpPr>
        <p:spPr>
          <a:xfrm>
            <a:off x="11276011" y="6556248"/>
            <a:ext cx="381661" cy="182880"/>
          </a:xfrm>
          <a:prstGeom prst="rect">
            <a:avLst/>
          </a:prstGeom>
        </p:spPr>
        <p:txBody>
          <a:bodyPr vert="horz" wrap="none" lIns="0" tIns="0" rIns="0" bIns="0" rtlCol="0" anchor="ctr" anchorCtr="0">
            <a:noAutofit/>
          </a:bodyPr>
          <a:lstStyle>
            <a:lvl1pPr algn="r">
              <a:defRPr sz="850">
                <a:solidFill>
                  <a:schemeClr val="tx1"/>
                </a:solidFill>
              </a:defRPr>
            </a:lvl1pPr>
          </a:lstStyle>
          <a:p>
            <a:fld id="{C51EAA63-D034-42AE-91FA-B13B9518C7BE}" type="slidenum">
              <a:rPr lang="en-US" smtClean="0">
                <a:solidFill>
                  <a:srgbClr val="FFFFFF"/>
                </a:solidFill>
              </a:rPr>
              <a:pPr/>
              <a:t>‹#›</a:t>
            </a:fld>
            <a:endParaRPr lang="en-US" dirty="0">
              <a:solidFill>
                <a:srgbClr val="FFFFFF"/>
              </a:solidFill>
            </a:endParaRPr>
          </a:p>
        </p:txBody>
      </p:sp>
      <p:sp>
        <p:nvSpPr>
          <p:cNvPr id="5" name="Footer Placeholder 4">
            <a:extLst>
              <a:ext uri="{FF2B5EF4-FFF2-40B4-BE49-F238E27FC236}">
                <a16:creationId xmlns:a16="http://schemas.microsoft.com/office/drawing/2014/main" id="{A5044E0F-C32C-AC43-9E4C-6E285C1431FE}"/>
              </a:ext>
            </a:extLst>
          </p:cNvPr>
          <p:cNvSpPr>
            <a:spLocks noGrp="1"/>
          </p:cNvSpPr>
          <p:nvPr>
            <p:ph type="ftr" sz="quarter" idx="14"/>
          </p:nvPr>
        </p:nvSpPr>
        <p:spPr>
          <a:xfrm>
            <a:off x="3008244" y="6556248"/>
            <a:ext cx="8230252" cy="182880"/>
          </a:xfrm>
        </p:spPr>
        <p:txBody>
          <a:bodyPr/>
          <a:lstStyle>
            <a:lvl1pPr>
              <a:defRPr>
                <a:solidFill>
                  <a:schemeClr val="tx1"/>
                </a:solidFill>
              </a:defRPr>
            </a:lvl1pPr>
          </a:lstStyle>
          <a:p>
            <a:r>
              <a:rPr lang="en-US">
                <a:solidFill>
                  <a:srgbClr val="FFFFFF"/>
                </a:solidFill>
              </a:rPr>
              <a:t>Copyright © 2018, Oracle and/or its affiliates. All rights reserved.  </a:t>
            </a:r>
            <a:endParaRPr lang="en-US" dirty="0">
              <a:solidFill>
                <a:srgbClr val="FFFFFF"/>
              </a:solidFill>
            </a:endParaRPr>
          </a:p>
        </p:txBody>
      </p:sp>
      <p:sp>
        <p:nvSpPr>
          <p:cNvPr id="16" name="Text Placeholder 11">
            <a:extLst>
              <a:ext uri="{FF2B5EF4-FFF2-40B4-BE49-F238E27FC236}">
                <a16:creationId xmlns:a16="http://schemas.microsoft.com/office/drawing/2014/main" id="{406AF51B-3909-2240-A3B4-A3E714163FB5}"/>
              </a:ext>
            </a:extLst>
          </p:cNvPr>
          <p:cNvSpPr>
            <a:spLocks noGrp="1"/>
          </p:cNvSpPr>
          <p:nvPr>
            <p:ph type="body" sz="quarter" idx="15"/>
          </p:nvPr>
        </p:nvSpPr>
        <p:spPr>
          <a:xfrm>
            <a:off x="531814" y="1677432"/>
            <a:ext cx="11125198" cy="4381213"/>
          </a:xfrm>
        </p:spPr>
        <p:txBody>
          <a:bodyPr/>
          <a:lstStyle>
            <a:lvl1pPr>
              <a:defRPr sz="2400">
                <a:solidFill>
                  <a:srgbClr val="FFFFFF"/>
                </a:solidFill>
              </a:defRPr>
            </a:lvl1pPr>
            <a:lvl2pPr>
              <a:defRPr sz="2400">
                <a:solidFill>
                  <a:srgbClr val="FFFFFF"/>
                </a:solidFill>
              </a:defRPr>
            </a:lvl2pPr>
            <a:lvl3pPr>
              <a:buClr>
                <a:schemeClr val="tx1"/>
              </a:buClr>
              <a:defRPr sz="2400">
                <a:solidFill>
                  <a:srgbClr val="FFFFFF"/>
                </a:solidFill>
              </a:defRPr>
            </a:lvl3pPr>
            <a:lvl4pPr>
              <a:buClr>
                <a:schemeClr val="tx1"/>
              </a:buClr>
              <a:defRPr sz="2400">
                <a:solidFill>
                  <a:srgbClr val="FFFFFF"/>
                </a:solidFill>
              </a:defRPr>
            </a:lvl4pPr>
            <a:lvl5pPr>
              <a:buClr>
                <a:schemeClr val="tx1"/>
              </a:buClr>
              <a:defRPr sz="2400">
                <a:solidFill>
                  <a:srgbClr val="FFFFFF"/>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itle 6">
            <a:extLst>
              <a:ext uri="{FF2B5EF4-FFF2-40B4-BE49-F238E27FC236}">
                <a16:creationId xmlns:a16="http://schemas.microsoft.com/office/drawing/2014/main" id="{2394AD5B-EDB1-1C41-9293-C1EF57CACA72}"/>
              </a:ext>
            </a:extLst>
          </p:cNvPr>
          <p:cNvSpPr>
            <a:spLocks noGrp="1"/>
          </p:cNvSpPr>
          <p:nvPr>
            <p:ph type="title"/>
          </p:nvPr>
        </p:nvSpPr>
        <p:spPr>
          <a:xfrm>
            <a:off x="531812" y="548640"/>
            <a:ext cx="11125200" cy="889000"/>
          </a:xfrm>
        </p:spPr>
        <p:txBody>
          <a:bodyPr anchor="b"/>
          <a:lstStyle>
            <a:lvl1pPr>
              <a:defRPr>
                <a:solidFill>
                  <a:srgbClr val="FFFFFF"/>
                </a:solidFill>
              </a:defRPr>
            </a:lvl1pPr>
          </a:lstStyle>
          <a:p>
            <a:endParaRPr dirty="0"/>
          </a:p>
        </p:txBody>
      </p:sp>
      <p:pic>
        <p:nvPicPr>
          <p:cNvPr id="10" name="Picture 9" descr="Oracle logo in white on red staging background" title="Oracle red badge logo"/>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30352" y="6263640"/>
            <a:ext cx="1625138" cy="594360"/>
          </a:xfrm>
          <a:prstGeom prst="rect">
            <a:avLst/>
          </a:prstGeom>
        </p:spPr>
      </p:pic>
    </p:spTree>
    <p:extLst>
      <p:ext uri="{BB962C8B-B14F-4D97-AF65-F5344CB8AC3E}">
        <p14:creationId xmlns:p14="http://schemas.microsoft.com/office/powerpoint/2010/main" val="139436513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33_Title Page_Blue/Burgundy">
    <p:bg>
      <p:bgPr>
        <a:solidFill>
          <a:schemeClr val="tx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6C3D8C8-6391-4E2E-90B0-9FAFDCAF4A0F}"/>
              </a:ext>
            </a:extLst>
          </p:cNvPr>
          <p:cNvSpPr/>
          <p:nvPr userDrawn="1"/>
        </p:nvSpPr>
        <p:spPr>
          <a:xfrm>
            <a:off x="0" y="0"/>
            <a:ext cx="12188825" cy="6858000"/>
          </a:xfrm>
          <a:prstGeom prst="rect">
            <a:avLst/>
          </a:prstGeom>
          <a:gradFill flip="none" rotWithShape="1">
            <a:gsLst>
              <a:gs pos="24000">
                <a:schemeClr val="accent5">
                  <a:lumMod val="50000"/>
                  <a:alpha val="95000"/>
                </a:schemeClr>
              </a:gs>
              <a:gs pos="73000">
                <a:srgbClr val="983550">
                  <a:alpha val="85000"/>
                </a:srgbClr>
              </a:gs>
            </a:gsLst>
            <a:lin ang="13380000" scaled="0"/>
            <a:tileRect/>
          </a:gra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a:solidFill>
                <a:srgbClr val="FFFFFF"/>
              </a:solidFill>
            </a:endParaRPr>
          </a:p>
        </p:txBody>
      </p:sp>
      <p:pic>
        <p:nvPicPr>
          <p:cNvPr id="13" name="Picture 12">
            <a:extLst>
              <a:ext uri="{FF2B5EF4-FFF2-40B4-BE49-F238E27FC236}">
                <a16:creationId xmlns:a16="http://schemas.microsoft.com/office/drawing/2014/main" id="{A9623AE2-C41F-9041-9C4F-C813188763F8}"/>
              </a:ext>
            </a:extLst>
          </p:cNvPr>
          <p:cNvPicPr>
            <a:picLocks noChangeAspect="1"/>
          </p:cNvPicPr>
          <p:nvPr userDrawn="1"/>
        </p:nvPicPr>
        <p:blipFill>
          <a:blip r:embed="rId2" cstate="email">
            <a:alphaModFix amt="90000"/>
            <a:extLst>
              <a:ext uri="{28A0092B-C50C-407E-A947-70E740481C1C}">
                <a14:useLocalDpi xmlns:a14="http://schemas.microsoft.com/office/drawing/2010/main"/>
              </a:ext>
            </a:extLst>
          </a:blip>
          <a:stretch>
            <a:fillRect/>
          </a:stretch>
        </p:blipFill>
        <p:spPr>
          <a:xfrm>
            <a:off x="-9519" y="0"/>
            <a:ext cx="8273530" cy="6857999"/>
          </a:xfrm>
          <a:prstGeom prst="rect">
            <a:avLst/>
          </a:prstGeom>
        </p:spPr>
      </p:pic>
      <p:sp>
        <p:nvSpPr>
          <p:cNvPr id="14" name="Slide Number Placeholder 5"/>
          <p:cNvSpPr>
            <a:spLocks noGrp="1"/>
          </p:cNvSpPr>
          <p:nvPr userDrawn="1">
            <p:ph type="sldNum" sz="quarter" idx="4"/>
          </p:nvPr>
        </p:nvSpPr>
        <p:spPr>
          <a:xfrm>
            <a:off x="11276011" y="6556248"/>
            <a:ext cx="381661" cy="182880"/>
          </a:xfrm>
          <a:prstGeom prst="rect">
            <a:avLst/>
          </a:prstGeom>
        </p:spPr>
        <p:txBody>
          <a:bodyPr vert="horz" wrap="none" lIns="0" tIns="0" rIns="0" bIns="0" rtlCol="0" anchor="ctr" anchorCtr="0">
            <a:noAutofit/>
          </a:bodyPr>
          <a:lstStyle>
            <a:lvl1pPr algn="r">
              <a:defRPr sz="850">
                <a:solidFill>
                  <a:schemeClr val="tx1"/>
                </a:solidFill>
              </a:defRPr>
            </a:lvl1pPr>
          </a:lstStyle>
          <a:p>
            <a:fld id="{C51EAA63-D034-42AE-91FA-B13B9518C7BE}" type="slidenum">
              <a:rPr lang="en-US" smtClean="0">
                <a:solidFill>
                  <a:srgbClr val="FFFFFF"/>
                </a:solidFill>
              </a:rPr>
              <a:pPr/>
              <a:t>‹#›</a:t>
            </a:fld>
            <a:endParaRPr lang="en-US" dirty="0">
              <a:solidFill>
                <a:srgbClr val="FFFFFF"/>
              </a:solidFill>
            </a:endParaRPr>
          </a:p>
        </p:txBody>
      </p:sp>
      <p:sp>
        <p:nvSpPr>
          <p:cNvPr id="10" name="Footer Placeholder 4">
            <a:extLst>
              <a:ext uri="{FF2B5EF4-FFF2-40B4-BE49-F238E27FC236}">
                <a16:creationId xmlns:a16="http://schemas.microsoft.com/office/drawing/2014/main" id="{3FEFC96C-AB40-624A-BC6A-C309CBF603B9}"/>
              </a:ext>
            </a:extLst>
          </p:cNvPr>
          <p:cNvSpPr>
            <a:spLocks noGrp="1"/>
          </p:cNvSpPr>
          <p:nvPr>
            <p:ph type="ftr" sz="quarter" idx="14"/>
          </p:nvPr>
        </p:nvSpPr>
        <p:spPr>
          <a:xfrm>
            <a:off x="3008244" y="6556248"/>
            <a:ext cx="8230252" cy="182880"/>
          </a:xfrm>
        </p:spPr>
        <p:txBody>
          <a:bodyPr/>
          <a:lstStyle>
            <a:lvl1pPr>
              <a:defRPr>
                <a:solidFill>
                  <a:schemeClr val="tx1"/>
                </a:solidFill>
              </a:defRPr>
            </a:lvl1pPr>
          </a:lstStyle>
          <a:p>
            <a:r>
              <a:rPr lang="en-US">
                <a:solidFill>
                  <a:srgbClr val="FFFFFF"/>
                </a:solidFill>
              </a:rPr>
              <a:t>Copyright © 2018, Oracle and/or its affiliates. All rights reserved.  </a:t>
            </a:r>
            <a:endParaRPr lang="en-US" dirty="0">
              <a:solidFill>
                <a:srgbClr val="FFFFFF"/>
              </a:solidFill>
            </a:endParaRPr>
          </a:p>
        </p:txBody>
      </p:sp>
      <p:sp>
        <p:nvSpPr>
          <p:cNvPr id="18" name="Text Placeholder 11">
            <a:extLst>
              <a:ext uri="{FF2B5EF4-FFF2-40B4-BE49-F238E27FC236}">
                <a16:creationId xmlns:a16="http://schemas.microsoft.com/office/drawing/2014/main" id="{406AF51B-3909-2240-A3B4-A3E714163FB5}"/>
              </a:ext>
            </a:extLst>
          </p:cNvPr>
          <p:cNvSpPr>
            <a:spLocks noGrp="1"/>
          </p:cNvSpPr>
          <p:nvPr>
            <p:ph type="body" sz="quarter" idx="15"/>
          </p:nvPr>
        </p:nvSpPr>
        <p:spPr>
          <a:xfrm>
            <a:off x="531814" y="1677432"/>
            <a:ext cx="11125198" cy="4381213"/>
          </a:xfrm>
        </p:spPr>
        <p:txBody>
          <a:bodyPr/>
          <a:lstStyle>
            <a:lvl1pPr>
              <a:defRPr sz="2400">
                <a:solidFill>
                  <a:srgbClr val="FFFFFF"/>
                </a:solidFill>
              </a:defRPr>
            </a:lvl1pPr>
            <a:lvl2pPr>
              <a:defRPr sz="2400">
                <a:solidFill>
                  <a:srgbClr val="FFFFFF"/>
                </a:solidFill>
              </a:defRPr>
            </a:lvl2pPr>
            <a:lvl3pPr>
              <a:buClr>
                <a:schemeClr val="tx1"/>
              </a:buClr>
              <a:defRPr sz="2400">
                <a:solidFill>
                  <a:srgbClr val="FFFFFF"/>
                </a:solidFill>
              </a:defRPr>
            </a:lvl3pPr>
            <a:lvl4pPr>
              <a:buClr>
                <a:schemeClr val="tx1"/>
              </a:buClr>
              <a:defRPr sz="2400">
                <a:solidFill>
                  <a:srgbClr val="FFFFFF"/>
                </a:solidFill>
              </a:defRPr>
            </a:lvl4pPr>
            <a:lvl5pPr>
              <a:buClr>
                <a:schemeClr val="tx1"/>
              </a:buClr>
              <a:defRPr sz="2400">
                <a:solidFill>
                  <a:srgbClr val="FFFFFF"/>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Title 6">
            <a:extLst>
              <a:ext uri="{FF2B5EF4-FFF2-40B4-BE49-F238E27FC236}">
                <a16:creationId xmlns:a16="http://schemas.microsoft.com/office/drawing/2014/main" id="{2394AD5B-EDB1-1C41-9293-C1EF57CACA72}"/>
              </a:ext>
            </a:extLst>
          </p:cNvPr>
          <p:cNvSpPr>
            <a:spLocks noGrp="1"/>
          </p:cNvSpPr>
          <p:nvPr>
            <p:ph type="title"/>
          </p:nvPr>
        </p:nvSpPr>
        <p:spPr>
          <a:xfrm>
            <a:off x="531812" y="548640"/>
            <a:ext cx="11125200" cy="889000"/>
          </a:xfrm>
        </p:spPr>
        <p:txBody>
          <a:bodyPr anchor="b"/>
          <a:lstStyle>
            <a:lvl1pPr>
              <a:defRPr>
                <a:solidFill>
                  <a:srgbClr val="FFFFFF"/>
                </a:solidFill>
              </a:defRPr>
            </a:lvl1pPr>
          </a:lstStyle>
          <a:p>
            <a:endParaRPr dirty="0"/>
          </a:p>
        </p:txBody>
      </p:sp>
      <p:pic>
        <p:nvPicPr>
          <p:cNvPr id="12" name="Picture 11" descr="Oracle logo in white on red staging background" title="Oracle red badge logo"/>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30352" y="6263640"/>
            <a:ext cx="1625138" cy="594360"/>
          </a:xfrm>
          <a:prstGeom prst="rect">
            <a:avLst/>
          </a:prstGeom>
        </p:spPr>
      </p:pic>
    </p:spTree>
    <p:extLst>
      <p:ext uri="{BB962C8B-B14F-4D97-AF65-F5344CB8AC3E}">
        <p14:creationId xmlns:p14="http://schemas.microsoft.com/office/powerpoint/2010/main" val="159183895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33_Title Page_Blue/Green">
    <p:bg>
      <p:bgPr>
        <a:solidFill>
          <a:schemeClr val="tx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6C3D8C8-6391-4E2E-90B0-9FAFDCAF4A0F}"/>
              </a:ext>
            </a:extLst>
          </p:cNvPr>
          <p:cNvSpPr/>
          <p:nvPr userDrawn="1"/>
        </p:nvSpPr>
        <p:spPr>
          <a:xfrm>
            <a:off x="0" y="0"/>
            <a:ext cx="12188825" cy="6858000"/>
          </a:xfrm>
          <a:prstGeom prst="rect">
            <a:avLst/>
          </a:prstGeom>
          <a:gradFill flip="none" rotWithShape="1">
            <a:gsLst>
              <a:gs pos="24000">
                <a:schemeClr val="accent6">
                  <a:lumMod val="50000"/>
                  <a:alpha val="85000"/>
                </a:schemeClr>
              </a:gs>
              <a:gs pos="60000">
                <a:schemeClr val="accent6"/>
              </a:gs>
            </a:gsLst>
            <a:lin ang="13740000" scaled="0"/>
            <a:tileRect/>
          </a:gra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a:solidFill>
                <a:srgbClr val="FFFFFF"/>
              </a:solidFill>
            </a:endParaRPr>
          </a:p>
        </p:txBody>
      </p:sp>
      <p:pic>
        <p:nvPicPr>
          <p:cNvPr id="9" name="Picture 8">
            <a:extLst>
              <a:ext uri="{FF2B5EF4-FFF2-40B4-BE49-F238E27FC236}">
                <a16:creationId xmlns:a16="http://schemas.microsoft.com/office/drawing/2014/main" id="{AC72F5B3-D00C-E249-BCAF-A0C975E65F10}"/>
              </a:ext>
            </a:extLst>
          </p:cNvPr>
          <p:cNvPicPr>
            <a:picLocks noChangeAspect="1"/>
          </p:cNvPicPr>
          <p:nvPr userDrawn="1"/>
        </p:nvPicPr>
        <p:blipFill>
          <a:blip r:embed="rId2" cstate="email">
            <a:alphaModFix amt="90000"/>
            <a:extLst>
              <a:ext uri="{28A0092B-C50C-407E-A947-70E740481C1C}">
                <a14:useLocalDpi xmlns:a14="http://schemas.microsoft.com/office/drawing/2010/main"/>
              </a:ext>
            </a:extLst>
          </a:blip>
          <a:stretch>
            <a:fillRect/>
          </a:stretch>
        </p:blipFill>
        <p:spPr>
          <a:xfrm>
            <a:off x="-9519" y="0"/>
            <a:ext cx="8273530" cy="6857999"/>
          </a:xfrm>
          <a:prstGeom prst="rect">
            <a:avLst/>
          </a:prstGeom>
        </p:spPr>
      </p:pic>
      <p:sp>
        <p:nvSpPr>
          <p:cNvPr id="14" name="Slide Number Placeholder 5"/>
          <p:cNvSpPr>
            <a:spLocks noGrp="1"/>
          </p:cNvSpPr>
          <p:nvPr userDrawn="1">
            <p:ph type="sldNum" sz="quarter" idx="4"/>
          </p:nvPr>
        </p:nvSpPr>
        <p:spPr>
          <a:xfrm>
            <a:off x="11276011" y="6556248"/>
            <a:ext cx="381661" cy="182880"/>
          </a:xfrm>
          <a:prstGeom prst="rect">
            <a:avLst/>
          </a:prstGeom>
        </p:spPr>
        <p:txBody>
          <a:bodyPr vert="horz" wrap="none" lIns="0" tIns="0" rIns="0" bIns="0" rtlCol="0" anchor="ctr" anchorCtr="0">
            <a:noAutofit/>
          </a:bodyPr>
          <a:lstStyle>
            <a:lvl1pPr algn="r">
              <a:defRPr sz="850">
                <a:solidFill>
                  <a:schemeClr val="tx1"/>
                </a:solidFill>
              </a:defRPr>
            </a:lvl1pPr>
          </a:lstStyle>
          <a:p>
            <a:fld id="{C51EAA63-D034-42AE-91FA-B13B9518C7BE}" type="slidenum">
              <a:rPr lang="en-US" smtClean="0">
                <a:solidFill>
                  <a:srgbClr val="FFFFFF"/>
                </a:solidFill>
              </a:rPr>
              <a:pPr/>
              <a:t>‹#›</a:t>
            </a:fld>
            <a:endParaRPr lang="en-US" dirty="0">
              <a:solidFill>
                <a:srgbClr val="FFFFFF"/>
              </a:solidFill>
            </a:endParaRPr>
          </a:p>
        </p:txBody>
      </p:sp>
      <p:sp>
        <p:nvSpPr>
          <p:cNvPr id="10" name="Footer Placeholder 4">
            <a:extLst>
              <a:ext uri="{FF2B5EF4-FFF2-40B4-BE49-F238E27FC236}">
                <a16:creationId xmlns:a16="http://schemas.microsoft.com/office/drawing/2014/main" id="{8785797C-B2A6-0E40-9D6D-33BB17EE7185}"/>
              </a:ext>
            </a:extLst>
          </p:cNvPr>
          <p:cNvSpPr>
            <a:spLocks noGrp="1"/>
          </p:cNvSpPr>
          <p:nvPr>
            <p:ph type="ftr" sz="quarter" idx="14"/>
          </p:nvPr>
        </p:nvSpPr>
        <p:spPr>
          <a:xfrm>
            <a:off x="3008244" y="6556248"/>
            <a:ext cx="8230252" cy="182880"/>
          </a:xfrm>
        </p:spPr>
        <p:txBody>
          <a:bodyPr/>
          <a:lstStyle>
            <a:lvl1pPr>
              <a:defRPr>
                <a:solidFill>
                  <a:schemeClr val="tx1"/>
                </a:solidFill>
              </a:defRPr>
            </a:lvl1pPr>
          </a:lstStyle>
          <a:p>
            <a:r>
              <a:rPr lang="en-US">
                <a:solidFill>
                  <a:srgbClr val="FFFFFF"/>
                </a:solidFill>
              </a:rPr>
              <a:t>Copyright © 2018, Oracle and/or its affiliates. All rights reserved.  </a:t>
            </a:r>
            <a:endParaRPr lang="en-US" dirty="0">
              <a:solidFill>
                <a:srgbClr val="FFFFFF"/>
              </a:solidFill>
            </a:endParaRPr>
          </a:p>
        </p:txBody>
      </p:sp>
      <p:sp>
        <p:nvSpPr>
          <p:cNvPr id="17" name="Text Placeholder 11">
            <a:extLst>
              <a:ext uri="{FF2B5EF4-FFF2-40B4-BE49-F238E27FC236}">
                <a16:creationId xmlns:a16="http://schemas.microsoft.com/office/drawing/2014/main" id="{406AF51B-3909-2240-A3B4-A3E714163FB5}"/>
              </a:ext>
            </a:extLst>
          </p:cNvPr>
          <p:cNvSpPr>
            <a:spLocks noGrp="1"/>
          </p:cNvSpPr>
          <p:nvPr>
            <p:ph type="body" sz="quarter" idx="15"/>
          </p:nvPr>
        </p:nvSpPr>
        <p:spPr>
          <a:xfrm>
            <a:off x="531814" y="1677432"/>
            <a:ext cx="11125198" cy="4381213"/>
          </a:xfrm>
        </p:spPr>
        <p:txBody>
          <a:bodyPr/>
          <a:lstStyle>
            <a:lvl1pPr>
              <a:defRPr sz="2400">
                <a:solidFill>
                  <a:srgbClr val="FFFFFF"/>
                </a:solidFill>
              </a:defRPr>
            </a:lvl1pPr>
            <a:lvl2pPr>
              <a:defRPr sz="2400">
                <a:solidFill>
                  <a:srgbClr val="FFFFFF"/>
                </a:solidFill>
              </a:defRPr>
            </a:lvl2pPr>
            <a:lvl3pPr>
              <a:buClr>
                <a:schemeClr val="tx1"/>
              </a:buClr>
              <a:defRPr sz="2400">
                <a:solidFill>
                  <a:srgbClr val="FFFFFF"/>
                </a:solidFill>
              </a:defRPr>
            </a:lvl3pPr>
            <a:lvl4pPr>
              <a:buClr>
                <a:schemeClr val="tx1"/>
              </a:buClr>
              <a:defRPr sz="2400">
                <a:solidFill>
                  <a:srgbClr val="FFFFFF"/>
                </a:solidFill>
              </a:defRPr>
            </a:lvl4pPr>
            <a:lvl5pPr>
              <a:buClr>
                <a:schemeClr val="tx1"/>
              </a:buClr>
              <a:defRPr sz="2400">
                <a:solidFill>
                  <a:srgbClr val="FFFFFF"/>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Title 6">
            <a:extLst>
              <a:ext uri="{FF2B5EF4-FFF2-40B4-BE49-F238E27FC236}">
                <a16:creationId xmlns:a16="http://schemas.microsoft.com/office/drawing/2014/main" id="{2394AD5B-EDB1-1C41-9293-C1EF57CACA72}"/>
              </a:ext>
            </a:extLst>
          </p:cNvPr>
          <p:cNvSpPr>
            <a:spLocks noGrp="1"/>
          </p:cNvSpPr>
          <p:nvPr>
            <p:ph type="title"/>
          </p:nvPr>
        </p:nvSpPr>
        <p:spPr>
          <a:xfrm>
            <a:off x="531812" y="548640"/>
            <a:ext cx="11125200" cy="889000"/>
          </a:xfrm>
        </p:spPr>
        <p:txBody>
          <a:bodyPr anchor="b"/>
          <a:lstStyle>
            <a:lvl1pPr>
              <a:defRPr>
                <a:solidFill>
                  <a:srgbClr val="FFFFFF"/>
                </a:solidFill>
              </a:defRPr>
            </a:lvl1pPr>
          </a:lstStyle>
          <a:p>
            <a:endParaRPr dirty="0"/>
          </a:p>
        </p:txBody>
      </p:sp>
      <p:pic>
        <p:nvPicPr>
          <p:cNvPr id="11" name="Picture 10" descr="Oracle logo in white on red staging background" title="Oracle red badge logo"/>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30352" y="6263640"/>
            <a:ext cx="1625138" cy="594360"/>
          </a:xfrm>
          <a:prstGeom prst="rect">
            <a:avLst/>
          </a:prstGeom>
        </p:spPr>
      </p:pic>
    </p:spTree>
    <p:extLst>
      <p:ext uri="{BB962C8B-B14F-4D97-AF65-F5344CB8AC3E}">
        <p14:creationId xmlns:p14="http://schemas.microsoft.com/office/powerpoint/2010/main" val="160412796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57_Title Page_Blue/Orange">
    <p:bg>
      <p:bgPr>
        <a:solidFill>
          <a:schemeClr val="tx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6C3D8C8-6391-4E2E-90B0-9FAFDCAF4A0F}"/>
              </a:ext>
            </a:extLst>
          </p:cNvPr>
          <p:cNvSpPr/>
          <p:nvPr userDrawn="1"/>
        </p:nvSpPr>
        <p:spPr>
          <a:xfrm>
            <a:off x="0" y="0"/>
            <a:ext cx="12188825" cy="6858000"/>
          </a:xfrm>
          <a:prstGeom prst="rect">
            <a:avLst/>
          </a:prstGeom>
          <a:gradFill flip="none" rotWithShape="1">
            <a:gsLst>
              <a:gs pos="15000">
                <a:schemeClr val="accent3">
                  <a:lumMod val="50000"/>
                  <a:alpha val="84000"/>
                </a:schemeClr>
              </a:gs>
              <a:gs pos="58000">
                <a:schemeClr val="accent3"/>
              </a:gs>
            </a:gsLst>
            <a:lin ang="12780000" scaled="0"/>
            <a:tileRect/>
          </a:gra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a:solidFill>
                <a:srgbClr val="FFFFFF"/>
              </a:solidFill>
            </a:endParaRPr>
          </a:p>
        </p:txBody>
      </p:sp>
      <p:pic>
        <p:nvPicPr>
          <p:cNvPr id="11" name="Picture 10">
            <a:extLst>
              <a:ext uri="{FF2B5EF4-FFF2-40B4-BE49-F238E27FC236}">
                <a16:creationId xmlns:a16="http://schemas.microsoft.com/office/drawing/2014/main" id="{1615383A-D0AA-144F-84C5-8224E8766AB1}"/>
              </a:ext>
            </a:extLst>
          </p:cNvPr>
          <p:cNvPicPr>
            <a:picLocks noChangeAspect="1"/>
          </p:cNvPicPr>
          <p:nvPr userDrawn="1"/>
        </p:nvPicPr>
        <p:blipFill>
          <a:blip r:embed="rId2" cstate="email">
            <a:alphaModFix amt="90000"/>
            <a:extLst>
              <a:ext uri="{28A0092B-C50C-407E-A947-70E740481C1C}">
                <a14:useLocalDpi xmlns:a14="http://schemas.microsoft.com/office/drawing/2010/main"/>
              </a:ext>
            </a:extLst>
          </a:blip>
          <a:stretch>
            <a:fillRect/>
          </a:stretch>
        </p:blipFill>
        <p:spPr>
          <a:xfrm>
            <a:off x="3181" y="0"/>
            <a:ext cx="8273530" cy="6857999"/>
          </a:xfrm>
          <a:prstGeom prst="rect">
            <a:avLst/>
          </a:prstGeom>
        </p:spPr>
      </p:pic>
      <p:sp>
        <p:nvSpPr>
          <p:cNvPr id="14" name="Slide Number Placeholder 5"/>
          <p:cNvSpPr>
            <a:spLocks noGrp="1"/>
          </p:cNvSpPr>
          <p:nvPr userDrawn="1">
            <p:ph type="sldNum" sz="quarter" idx="4"/>
          </p:nvPr>
        </p:nvSpPr>
        <p:spPr>
          <a:xfrm>
            <a:off x="11276011" y="6556248"/>
            <a:ext cx="381661" cy="182880"/>
          </a:xfrm>
          <a:prstGeom prst="rect">
            <a:avLst/>
          </a:prstGeom>
        </p:spPr>
        <p:txBody>
          <a:bodyPr vert="horz" wrap="none" lIns="0" tIns="0" rIns="0" bIns="0" rtlCol="0" anchor="ctr" anchorCtr="0">
            <a:noAutofit/>
          </a:bodyPr>
          <a:lstStyle>
            <a:lvl1pPr algn="r">
              <a:defRPr sz="850">
                <a:solidFill>
                  <a:schemeClr val="tx1"/>
                </a:solidFill>
              </a:defRPr>
            </a:lvl1pPr>
          </a:lstStyle>
          <a:p>
            <a:fld id="{C51EAA63-D034-42AE-91FA-B13B9518C7BE}" type="slidenum">
              <a:rPr lang="en-US" smtClean="0">
                <a:solidFill>
                  <a:srgbClr val="FFFFFF"/>
                </a:solidFill>
              </a:rPr>
              <a:pPr/>
              <a:t>‹#›</a:t>
            </a:fld>
            <a:endParaRPr lang="en-US" dirty="0">
              <a:solidFill>
                <a:srgbClr val="FFFFFF"/>
              </a:solidFill>
            </a:endParaRPr>
          </a:p>
        </p:txBody>
      </p:sp>
      <p:sp>
        <p:nvSpPr>
          <p:cNvPr id="10" name="Footer Placeholder 4">
            <a:extLst>
              <a:ext uri="{FF2B5EF4-FFF2-40B4-BE49-F238E27FC236}">
                <a16:creationId xmlns:a16="http://schemas.microsoft.com/office/drawing/2014/main" id="{F2B8949C-763D-2540-8419-C8AE4F225ECB}"/>
              </a:ext>
            </a:extLst>
          </p:cNvPr>
          <p:cNvSpPr>
            <a:spLocks noGrp="1"/>
          </p:cNvSpPr>
          <p:nvPr>
            <p:ph type="ftr" sz="quarter" idx="14"/>
          </p:nvPr>
        </p:nvSpPr>
        <p:spPr>
          <a:xfrm>
            <a:off x="3008244" y="6556248"/>
            <a:ext cx="8230252" cy="182880"/>
          </a:xfrm>
        </p:spPr>
        <p:txBody>
          <a:bodyPr/>
          <a:lstStyle>
            <a:lvl1pPr>
              <a:defRPr>
                <a:solidFill>
                  <a:schemeClr val="tx1"/>
                </a:solidFill>
              </a:defRPr>
            </a:lvl1pPr>
          </a:lstStyle>
          <a:p>
            <a:r>
              <a:rPr lang="en-US">
                <a:solidFill>
                  <a:srgbClr val="FFFFFF"/>
                </a:solidFill>
              </a:rPr>
              <a:t>Copyright © 2018, Oracle and/or its affiliates. All rights reserved.  </a:t>
            </a:r>
            <a:endParaRPr lang="en-US" dirty="0">
              <a:solidFill>
                <a:srgbClr val="FFFFFF"/>
              </a:solidFill>
            </a:endParaRPr>
          </a:p>
        </p:txBody>
      </p:sp>
      <p:sp>
        <p:nvSpPr>
          <p:cNvPr id="18" name="Text Placeholder 11">
            <a:extLst>
              <a:ext uri="{FF2B5EF4-FFF2-40B4-BE49-F238E27FC236}">
                <a16:creationId xmlns:a16="http://schemas.microsoft.com/office/drawing/2014/main" id="{406AF51B-3909-2240-A3B4-A3E714163FB5}"/>
              </a:ext>
            </a:extLst>
          </p:cNvPr>
          <p:cNvSpPr>
            <a:spLocks noGrp="1"/>
          </p:cNvSpPr>
          <p:nvPr>
            <p:ph type="body" sz="quarter" idx="15"/>
          </p:nvPr>
        </p:nvSpPr>
        <p:spPr>
          <a:xfrm>
            <a:off x="531814" y="1677432"/>
            <a:ext cx="11125198" cy="4381213"/>
          </a:xfrm>
        </p:spPr>
        <p:txBody>
          <a:bodyPr/>
          <a:lstStyle>
            <a:lvl1pPr>
              <a:defRPr sz="2400">
                <a:solidFill>
                  <a:srgbClr val="FFFFFF"/>
                </a:solidFill>
              </a:defRPr>
            </a:lvl1pPr>
            <a:lvl2pPr>
              <a:defRPr sz="2400">
                <a:solidFill>
                  <a:srgbClr val="FFFFFF"/>
                </a:solidFill>
              </a:defRPr>
            </a:lvl2pPr>
            <a:lvl3pPr>
              <a:buClr>
                <a:schemeClr val="tx1"/>
              </a:buClr>
              <a:defRPr sz="2400">
                <a:solidFill>
                  <a:srgbClr val="FFFFFF"/>
                </a:solidFill>
              </a:defRPr>
            </a:lvl3pPr>
            <a:lvl4pPr>
              <a:buClr>
                <a:schemeClr val="tx1"/>
              </a:buClr>
              <a:defRPr sz="2400">
                <a:solidFill>
                  <a:srgbClr val="FFFFFF"/>
                </a:solidFill>
              </a:defRPr>
            </a:lvl4pPr>
            <a:lvl5pPr>
              <a:buClr>
                <a:schemeClr val="tx1"/>
              </a:buClr>
              <a:defRPr sz="2400">
                <a:solidFill>
                  <a:srgbClr val="FFFFFF"/>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Title 6">
            <a:extLst>
              <a:ext uri="{FF2B5EF4-FFF2-40B4-BE49-F238E27FC236}">
                <a16:creationId xmlns:a16="http://schemas.microsoft.com/office/drawing/2014/main" id="{2394AD5B-EDB1-1C41-9293-C1EF57CACA72}"/>
              </a:ext>
            </a:extLst>
          </p:cNvPr>
          <p:cNvSpPr>
            <a:spLocks noGrp="1"/>
          </p:cNvSpPr>
          <p:nvPr>
            <p:ph type="title"/>
          </p:nvPr>
        </p:nvSpPr>
        <p:spPr>
          <a:xfrm>
            <a:off x="531812" y="548640"/>
            <a:ext cx="11125200" cy="889000"/>
          </a:xfrm>
        </p:spPr>
        <p:txBody>
          <a:bodyPr anchor="b"/>
          <a:lstStyle>
            <a:lvl1pPr>
              <a:defRPr>
                <a:solidFill>
                  <a:srgbClr val="FFFFFF"/>
                </a:solidFill>
              </a:defRPr>
            </a:lvl1pPr>
          </a:lstStyle>
          <a:p>
            <a:endParaRPr dirty="0"/>
          </a:p>
        </p:txBody>
      </p:sp>
      <p:pic>
        <p:nvPicPr>
          <p:cNvPr id="12" name="Picture 11" descr="Oracle logo in white on red staging background" title="Oracle red badge logo"/>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30352" y="6263640"/>
            <a:ext cx="1625138" cy="594360"/>
          </a:xfrm>
          <a:prstGeom prst="rect">
            <a:avLst/>
          </a:prstGeom>
        </p:spPr>
      </p:pic>
    </p:spTree>
    <p:extLst>
      <p:ext uri="{BB962C8B-B14F-4D97-AF65-F5344CB8AC3E}">
        <p14:creationId xmlns:p14="http://schemas.microsoft.com/office/powerpoint/2010/main" val="117303326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14_Title Page_Red/Blue">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email">
            <a:alphaModFix amt="98000"/>
            <a:extLst>
              <a:ext uri="{28A0092B-C50C-407E-A947-70E740481C1C}">
                <a14:useLocalDpi xmlns:a14="http://schemas.microsoft.com/office/drawing/2010/main"/>
              </a:ext>
            </a:extLst>
          </a:blip>
          <a:stretch>
            <a:fillRect/>
          </a:stretch>
        </p:blipFill>
        <p:spPr>
          <a:xfrm flipV="1">
            <a:off x="-9519" y="0"/>
            <a:ext cx="9717024" cy="6858000"/>
          </a:xfrm>
          <a:prstGeom prst="rect">
            <a:avLst/>
          </a:prstGeom>
        </p:spPr>
      </p:pic>
      <p:sp>
        <p:nvSpPr>
          <p:cNvPr id="9" name="Title 1"/>
          <p:cNvSpPr>
            <a:spLocks noGrp="1"/>
          </p:cNvSpPr>
          <p:nvPr>
            <p:ph type="title"/>
          </p:nvPr>
        </p:nvSpPr>
        <p:spPr>
          <a:xfrm>
            <a:off x="531812" y="548640"/>
            <a:ext cx="4340665" cy="889000"/>
          </a:xfrm>
        </p:spPr>
        <p:txBody>
          <a:bodyPr/>
          <a:lstStyle>
            <a:lvl1pPr>
              <a:defRPr>
                <a:solidFill>
                  <a:srgbClr val="FFFFFF"/>
                </a:solidFill>
              </a:defRPr>
            </a:lvl1pPr>
          </a:lstStyle>
          <a:p>
            <a:r>
              <a:rPr lang="en-US"/>
              <a:t>Click to edit Master title style</a:t>
            </a:r>
            <a:endParaRPr lang="en-US" dirty="0"/>
          </a:p>
        </p:txBody>
      </p:sp>
      <p:sp>
        <p:nvSpPr>
          <p:cNvPr id="10" name="Text Placeholder 2"/>
          <p:cNvSpPr>
            <a:spLocks noGrp="1"/>
          </p:cNvSpPr>
          <p:nvPr>
            <p:ph type="body" sz="quarter" idx="15"/>
          </p:nvPr>
        </p:nvSpPr>
        <p:spPr>
          <a:xfrm>
            <a:off x="531812" y="1619925"/>
            <a:ext cx="4365089" cy="336727"/>
          </a:xfrm>
        </p:spPr>
        <p:txBody>
          <a:bodyPr vert="horz" lIns="0" tIns="0" rIns="0" bIns="0" rtlCol="0" anchor="t">
            <a:noAutofit/>
          </a:bodyPr>
          <a:lstStyle>
            <a:lvl1pPr>
              <a:defRPr lang="en-US" sz="2400" b="1" kern="3000" spc="-100" baseline="0" dirty="0" smtClean="0">
                <a:solidFill>
                  <a:srgbClr val="FFFFFF"/>
                </a:solidFill>
                <a:latin typeface="Calibri"/>
                <a:ea typeface="+mj-ea"/>
                <a:cs typeface="Calibri"/>
              </a:defRPr>
            </a:lvl1pPr>
          </a:lstStyle>
          <a:p>
            <a:pPr lvl="0">
              <a:lnSpc>
                <a:spcPct val="80000"/>
              </a:lnSpc>
              <a:spcBef>
                <a:spcPct val="0"/>
              </a:spcBef>
            </a:pPr>
            <a:r>
              <a:rPr lang="en-US"/>
              <a:t>Edit Master text styles</a:t>
            </a:r>
          </a:p>
        </p:txBody>
      </p:sp>
      <p:sp>
        <p:nvSpPr>
          <p:cNvPr id="11" name="Text Placeholder 11">
            <a:extLst>
              <a:ext uri="{FF2B5EF4-FFF2-40B4-BE49-F238E27FC236}">
                <a16:creationId xmlns:a16="http://schemas.microsoft.com/office/drawing/2014/main" id="{406AF51B-3909-2240-A3B4-A3E714163FB5}"/>
              </a:ext>
            </a:extLst>
          </p:cNvPr>
          <p:cNvSpPr>
            <a:spLocks noGrp="1"/>
          </p:cNvSpPr>
          <p:nvPr>
            <p:ph type="body" sz="quarter" idx="16" hasCustomPrompt="1"/>
          </p:nvPr>
        </p:nvSpPr>
        <p:spPr>
          <a:xfrm>
            <a:off x="531814" y="2306517"/>
            <a:ext cx="4340663" cy="3752128"/>
          </a:xfrm>
        </p:spPr>
        <p:txBody>
          <a:bodyPr/>
          <a:lstStyle>
            <a:lvl1pPr>
              <a:defRPr sz="1800">
                <a:solidFill>
                  <a:srgbClr val="4E5052"/>
                </a:solidFill>
              </a:defRPr>
            </a:lvl1pPr>
            <a:lvl2pPr>
              <a:defRPr sz="1800">
                <a:solidFill>
                  <a:srgbClr val="4E5052"/>
                </a:solidFill>
              </a:defRPr>
            </a:lvl2pPr>
            <a:lvl3pPr>
              <a:lnSpc>
                <a:spcPct val="100000"/>
              </a:lnSpc>
              <a:buClr>
                <a:schemeClr val="tx1"/>
              </a:buClr>
              <a:defRPr sz="2400" baseline="0">
                <a:solidFill>
                  <a:srgbClr val="FFFFFF"/>
                </a:solidFill>
                <a:latin typeface="Calibri"/>
                <a:cs typeface="Calibri"/>
              </a:defRPr>
            </a:lvl3pPr>
            <a:lvl4pPr>
              <a:lnSpc>
                <a:spcPct val="100000"/>
              </a:lnSpc>
              <a:buClr>
                <a:schemeClr val="tx1"/>
              </a:buClr>
              <a:defRPr sz="2400">
                <a:solidFill>
                  <a:srgbClr val="FFFFFF"/>
                </a:solidFill>
                <a:latin typeface="Calibri"/>
                <a:cs typeface="Calibri"/>
              </a:defRPr>
            </a:lvl4pPr>
            <a:lvl5pPr>
              <a:defRPr sz="2400">
                <a:solidFill>
                  <a:srgbClr val="FFFFFF"/>
                </a:solidFill>
              </a:defRPr>
            </a:lvl5pPr>
          </a:lstStyle>
          <a:p>
            <a:pPr lvl="2"/>
            <a:r>
              <a:rPr lang="en-US" dirty="0"/>
              <a:t>First level</a:t>
            </a:r>
          </a:p>
          <a:p>
            <a:pPr lvl="3"/>
            <a:r>
              <a:rPr lang="en-US" dirty="0"/>
              <a:t> Second level</a:t>
            </a:r>
          </a:p>
          <a:p>
            <a:pPr lvl="3"/>
            <a:endParaRPr lang="en-US" dirty="0"/>
          </a:p>
          <a:p>
            <a:pPr lvl="3"/>
            <a:endParaRPr lang="en-US" dirty="0"/>
          </a:p>
        </p:txBody>
      </p:sp>
      <p:pic>
        <p:nvPicPr>
          <p:cNvPr id="13" name="Picture 12" descr="Oracle logo in white on red staging background" title="Oracle red badge logo"/>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30352" y="6263640"/>
            <a:ext cx="1625138" cy="594360"/>
          </a:xfrm>
          <a:prstGeom prst="rect">
            <a:avLst/>
          </a:prstGeom>
        </p:spPr>
      </p:pic>
      <p:sp>
        <p:nvSpPr>
          <p:cNvPr id="15" name="Slide Number Placeholder 5"/>
          <p:cNvSpPr>
            <a:spLocks noGrp="1"/>
          </p:cNvSpPr>
          <p:nvPr>
            <p:ph type="sldNum" sz="quarter" idx="4"/>
          </p:nvPr>
        </p:nvSpPr>
        <p:spPr bwMode="gray">
          <a:xfrm>
            <a:off x="11276011" y="6556248"/>
            <a:ext cx="381661" cy="182880"/>
          </a:xfrm>
          <a:prstGeom prst="rect">
            <a:avLst/>
          </a:prstGeom>
        </p:spPr>
        <p:txBody>
          <a:bodyPr vert="horz" wrap="none" lIns="0" tIns="0" rIns="0" bIns="0" rtlCol="0" anchor="ctr" anchorCtr="0">
            <a:noAutofit/>
          </a:bodyPr>
          <a:lstStyle>
            <a:lvl1pPr algn="r">
              <a:defRPr sz="850">
                <a:solidFill>
                  <a:srgbClr val="4E5052"/>
                </a:solidFill>
                <a:latin typeface="Calibri"/>
                <a:cs typeface="Calibri"/>
              </a:defRPr>
            </a:lvl1pPr>
          </a:lstStyle>
          <a:p>
            <a:fld id="{C51EAA63-D034-42AE-91FA-B13B9518C7BE}" type="slidenum">
              <a:rPr lang="en-US" smtClean="0"/>
              <a:pPr/>
              <a:t>‹#›</a:t>
            </a:fld>
            <a:endParaRPr lang="en-US" dirty="0"/>
          </a:p>
        </p:txBody>
      </p:sp>
      <p:sp>
        <p:nvSpPr>
          <p:cNvPr id="16" name="Footer Placeholder 23">
            <a:extLst>
              <a:ext uri="{FF2B5EF4-FFF2-40B4-BE49-F238E27FC236}">
                <a16:creationId xmlns:a16="http://schemas.microsoft.com/office/drawing/2014/main" id="{7E9C9A27-F0D9-AF4D-8B81-A4C804C837F8}"/>
              </a:ext>
            </a:extLst>
          </p:cNvPr>
          <p:cNvSpPr>
            <a:spLocks noGrp="1"/>
          </p:cNvSpPr>
          <p:nvPr>
            <p:ph type="ftr" sz="quarter" idx="3"/>
          </p:nvPr>
        </p:nvSpPr>
        <p:spPr bwMode="gray">
          <a:xfrm>
            <a:off x="3005418" y="6556248"/>
            <a:ext cx="8233077" cy="182880"/>
          </a:xfrm>
          <a:prstGeom prst="rect">
            <a:avLst/>
          </a:prstGeom>
        </p:spPr>
        <p:txBody>
          <a:bodyPr vert="horz" lIns="91440" tIns="45720" rIns="91440" bIns="45720" rtlCol="0" anchor="ctr"/>
          <a:lstStyle>
            <a:lvl1pPr algn="r">
              <a:defRPr sz="850">
                <a:solidFill>
                  <a:srgbClr val="4E5052"/>
                </a:solidFill>
                <a:latin typeface="Calibri"/>
                <a:cs typeface="Calibri"/>
              </a:defRPr>
            </a:lvl1pPr>
          </a:lstStyle>
          <a:p>
            <a:r>
              <a:rPr lang="en-US"/>
              <a:t>Copyright © 2018, Oracle and/or its affiliates. All rights reserved.  </a:t>
            </a:r>
            <a:endParaRPr lang="en-US" dirty="0"/>
          </a:p>
        </p:txBody>
      </p:sp>
    </p:spTree>
    <p:extLst>
      <p:ext uri="{BB962C8B-B14F-4D97-AF65-F5344CB8AC3E}">
        <p14:creationId xmlns:p14="http://schemas.microsoft.com/office/powerpoint/2010/main" val="92182028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84_Title Page_Red/Blue">
    <p:bg>
      <p:bgPr>
        <a:solidFill>
          <a:schemeClr val="tx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6C3D8C8-6391-4E2E-90B0-9FAFDCAF4A0F}"/>
              </a:ext>
            </a:extLst>
          </p:cNvPr>
          <p:cNvSpPr/>
          <p:nvPr userDrawn="1"/>
        </p:nvSpPr>
        <p:spPr>
          <a:xfrm>
            <a:off x="0" y="0"/>
            <a:ext cx="12188825" cy="6858000"/>
          </a:xfrm>
          <a:prstGeom prst="rect">
            <a:avLst/>
          </a:prstGeom>
          <a:solidFill>
            <a:schemeClr val="accent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a:solidFill>
                <a:srgbClr val="FFFFFF"/>
              </a:solidFill>
            </a:endParaRPr>
          </a:p>
        </p:txBody>
      </p:sp>
      <p:pic>
        <p:nvPicPr>
          <p:cNvPr id="11" name="Picture 10">
            <a:extLst>
              <a:ext uri="{FF2B5EF4-FFF2-40B4-BE49-F238E27FC236}">
                <a16:creationId xmlns:a16="http://schemas.microsoft.com/office/drawing/2014/main" id="{9E220BCE-8C27-CC42-83C7-3DE57DA521B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519" y="-1"/>
            <a:ext cx="9717025" cy="6858001"/>
          </a:xfrm>
          <a:prstGeom prst="rect">
            <a:avLst/>
          </a:prstGeom>
        </p:spPr>
      </p:pic>
      <p:sp>
        <p:nvSpPr>
          <p:cNvPr id="14" name="Slide Number Placeholder 5"/>
          <p:cNvSpPr>
            <a:spLocks noGrp="1"/>
          </p:cNvSpPr>
          <p:nvPr userDrawn="1">
            <p:ph type="sldNum" sz="quarter" idx="4"/>
          </p:nvPr>
        </p:nvSpPr>
        <p:spPr>
          <a:xfrm>
            <a:off x="11276011" y="6556248"/>
            <a:ext cx="381661" cy="182880"/>
          </a:xfrm>
          <a:prstGeom prst="rect">
            <a:avLst/>
          </a:prstGeom>
        </p:spPr>
        <p:txBody>
          <a:bodyPr vert="horz" wrap="none" lIns="0" tIns="0" rIns="0" bIns="0" rtlCol="0" anchor="ctr" anchorCtr="0">
            <a:noAutofit/>
          </a:bodyPr>
          <a:lstStyle>
            <a:lvl1pPr algn="r">
              <a:defRPr sz="850">
                <a:solidFill>
                  <a:schemeClr val="tx1"/>
                </a:solidFill>
              </a:defRPr>
            </a:lvl1pPr>
          </a:lstStyle>
          <a:p>
            <a:fld id="{C51EAA63-D034-42AE-91FA-B13B9518C7BE}" type="slidenum">
              <a:rPr lang="en-US" smtClean="0">
                <a:solidFill>
                  <a:srgbClr val="FFFFFF"/>
                </a:solidFill>
              </a:rPr>
              <a:pPr/>
              <a:t>‹#›</a:t>
            </a:fld>
            <a:endParaRPr lang="en-US" dirty="0">
              <a:solidFill>
                <a:srgbClr val="FFFFFF"/>
              </a:solidFill>
            </a:endParaRPr>
          </a:p>
        </p:txBody>
      </p:sp>
      <p:sp>
        <p:nvSpPr>
          <p:cNvPr id="5" name="Footer Placeholder 4">
            <a:extLst>
              <a:ext uri="{FF2B5EF4-FFF2-40B4-BE49-F238E27FC236}">
                <a16:creationId xmlns:a16="http://schemas.microsoft.com/office/drawing/2014/main" id="{A5044E0F-C32C-AC43-9E4C-6E285C1431FE}"/>
              </a:ext>
            </a:extLst>
          </p:cNvPr>
          <p:cNvSpPr>
            <a:spLocks noGrp="1"/>
          </p:cNvSpPr>
          <p:nvPr>
            <p:ph type="ftr" sz="quarter" idx="14"/>
          </p:nvPr>
        </p:nvSpPr>
        <p:spPr>
          <a:xfrm>
            <a:off x="3008244" y="6556248"/>
            <a:ext cx="8230252" cy="182880"/>
          </a:xfrm>
        </p:spPr>
        <p:txBody>
          <a:bodyPr/>
          <a:lstStyle>
            <a:lvl1pPr>
              <a:defRPr>
                <a:solidFill>
                  <a:schemeClr val="tx1"/>
                </a:solidFill>
              </a:defRPr>
            </a:lvl1pPr>
          </a:lstStyle>
          <a:p>
            <a:r>
              <a:rPr lang="en-US">
                <a:solidFill>
                  <a:srgbClr val="FFFFFF"/>
                </a:solidFill>
              </a:rPr>
              <a:t>Copyright © 2018, Oracle and/or its affiliates. All rights reserved.  </a:t>
            </a:r>
            <a:endParaRPr lang="en-US" dirty="0">
              <a:solidFill>
                <a:srgbClr val="FFFFFF"/>
              </a:solidFill>
            </a:endParaRPr>
          </a:p>
        </p:txBody>
      </p:sp>
      <p:sp>
        <p:nvSpPr>
          <p:cNvPr id="16" name="Text Placeholder 11">
            <a:extLst>
              <a:ext uri="{FF2B5EF4-FFF2-40B4-BE49-F238E27FC236}">
                <a16:creationId xmlns:a16="http://schemas.microsoft.com/office/drawing/2014/main" id="{406AF51B-3909-2240-A3B4-A3E714163FB5}"/>
              </a:ext>
            </a:extLst>
          </p:cNvPr>
          <p:cNvSpPr>
            <a:spLocks noGrp="1"/>
          </p:cNvSpPr>
          <p:nvPr>
            <p:ph type="body" sz="quarter" idx="15"/>
          </p:nvPr>
        </p:nvSpPr>
        <p:spPr>
          <a:xfrm>
            <a:off x="531814" y="1677432"/>
            <a:ext cx="11125198" cy="4381213"/>
          </a:xfrm>
        </p:spPr>
        <p:txBody>
          <a:bodyPr/>
          <a:lstStyle>
            <a:lvl1pPr>
              <a:defRPr sz="2400">
                <a:solidFill>
                  <a:srgbClr val="FFFFFF"/>
                </a:solidFill>
              </a:defRPr>
            </a:lvl1pPr>
            <a:lvl2pPr>
              <a:defRPr sz="2400">
                <a:solidFill>
                  <a:srgbClr val="FFFFFF"/>
                </a:solidFill>
              </a:defRPr>
            </a:lvl2pPr>
            <a:lvl3pPr>
              <a:buClr>
                <a:schemeClr val="tx1"/>
              </a:buClr>
              <a:defRPr sz="2400">
                <a:solidFill>
                  <a:srgbClr val="FFFFFF"/>
                </a:solidFill>
              </a:defRPr>
            </a:lvl3pPr>
            <a:lvl4pPr>
              <a:buClr>
                <a:schemeClr val="tx1"/>
              </a:buClr>
              <a:defRPr sz="2400">
                <a:solidFill>
                  <a:srgbClr val="FFFFFF"/>
                </a:solidFill>
              </a:defRPr>
            </a:lvl4pPr>
            <a:lvl5pPr>
              <a:buClr>
                <a:schemeClr val="tx1"/>
              </a:buClr>
              <a:defRPr sz="2400">
                <a:solidFill>
                  <a:srgbClr val="FFFFFF"/>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itle 6">
            <a:extLst>
              <a:ext uri="{FF2B5EF4-FFF2-40B4-BE49-F238E27FC236}">
                <a16:creationId xmlns:a16="http://schemas.microsoft.com/office/drawing/2014/main" id="{2394AD5B-EDB1-1C41-9293-C1EF57CACA72}"/>
              </a:ext>
            </a:extLst>
          </p:cNvPr>
          <p:cNvSpPr>
            <a:spLocks noGrp="1"/>
          </p:cNvSpPr>
          <p:nvPr>
            <p:ph type="title"/>
          </p:nvPr>
        </p:nvSpPr>
        <p:spPr>
          <a:xfrm>
            <a:off x="531812" y="548640"/>
            <a:ext cx="11125200" cy="889000"/>
          </a:xfrm>
        </p:spPr>
        <p:txBody>
          <a:bodyPr anchor="b"/>
          <a:lstStyle>
            <a:lvl1pPr>
              <a:defRPr>
                <a:solidFill>
                  <a:srgbClr val="FFFFFF"/>
                </a:solidFill>
              </a:defRPr>
            </a:lvl1pPr>
          </a:lstStyle>
          <a:p>
            <a:endParaRPr dirty="0"/>
          </a:p>
        </p:txBody>
      </p:sp>
      <p:pic>
        <p:nvPicPr>
          <p:cNvPr id="10" name="Picture 9" descr="Oracle logo in white on red staging background" title="Oracle red badge logo"/>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30352" y="6263640"/>
            <a:ext cx="1625138" cy="594360"/>
          </a:xfrm>
          <a:prstGeom prst="rect">
            <a:avLst/>
          </a:prstGeom>
        </p:spPr>
      </p:pic>
    </p:spTree>
    <p:extLst>
      <p:ext uri="{BB962C8B-B14F-4D97-AF65-F5344CB8AC3E}">
        <p14:creationId xmlns:p14="http://schemas.microsoft.com/office/powerpoint/2010/main" val="48961418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85_Title Page_Red/Blue">
    <p:bg>
      <p:bgPr>
        <a:solidFill>
          <a:schemeClr val="tx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6C3D8C8-6391-4E2E-90B0-9FAFDCAF4A0F}"/>
              </a:ext>
            </a:extLst>
          </p:cNvPr>
          <p:cNvSpPr/>
          <p:nvPr userDrawn="1"/>
        </p:nvSpPr>
        <p:spPr>
          <a:xfrm>
            <a:off x="0" y="0"/>
            <a:ext cx="12188825" cy="6858000"/>
          </a:xfrm>
          <a:prstGeom prst="rect">
            <a:avLst/>
          </a:prstGeom>
          <a:solidFill>
            <a:schemeClr val="accent4"/>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a:solidFill>
                <a:srgbClr val="FFFFFF"/>
              </a:solidFill>
            </a:endParaRPr>
          </a:p>
        </p:txBody>
      </p:sp>
      <p:pic>
        <p:nvPicPr>
          <p:cNvPr id="10" name="Picture 9">
            <a:extLst>
              <a:ext uri="{FF2B5EF4-FFF2-40B4-BE49-F238E27FC236}">
                <a16:creationId xmlns:a16="http://schemas.microsoft.com/office/drawing/2014/main" id="{ECC505D7-0C67-E14C-90B9-BD44BA21B0B2}"/>
              </a:ext>
            </a:extLst>
          </p:cNvPr>
          <p:cNvPicPr>
            <a:picLocks noChangeAspect="1"/>
          </p:cNvPicPr>
          <p:nvPr userDrawn="1"/>
        </p:nvPicPr>
        <p:blipFill>
          <a:blip r:embed="rId2" cstate="email">
            <a:alphaModFix amt="98000"/>
            <a:extLst>
              <a:ext uri="{28A0092B-C50C-407E-A947-70E740481C1C}">
                <a14:useLocalDpi xmlns:a14="http://schemas.microsoft.com/office/drawing/2010/main"/>
              </a:ext>
            </a:extLst>
          </a:blip>
          <a:stretch>
            <a:fillRect/>
          </a:stretch>
        </p:blipFill>
        <p:spPr>
          <a:xfrm>
            <a:off x="-9519" y="0"/>
            <a:ext cx="8273530" cy="6857999"/>
          </a:xfrm>
          <a:prstGeom prst="rect">
            <a:avLst/>
          </a:prstGeom>
        </p:spPr>
      </p:pic>
      <p:sp>
        <p:nvSpPr>
          <p:cNvPr id="14" name="Slide Number Placeholder 5"/>
          <p:cNvSpPr>
            <a:spLocks noGrp="1"/>
          </p:cNvSpPr>
          <p:nvPr userDrawn="1">
            <p:ph type="sldNum" sz="quarter" idx="4"/>
          </p:nvPr>
        </p:nvSpPr>
        <p:spPr>
          <a:xfrm>
            <a:off x="11276011" y="6556248"/>
            <a:ext cx="381661" cy="182880"/>
          </a:xfrm>
          <a:prstGeom prst="rect">
            <a:avLst/>
          </a:prstGeom>
        </p:spPr>
        <p:txBody>
          <a:bodyPr vert="horz" wrap="none" lIns="0" tIns="0" rIns="0" bIns="0" rtlCol="0" anchor="ctr" anchorCtr="0">
            <a:noAutofit/>
          </a:bodyPr>
          <a:lstStyle>
            <a:lvl1pPr algn="r">
              <a:defRPr sz="850">
                <a:solidFill>
                  <a:schemeClr val="tx1"/>
                </a:solidFill>
              </a:defRPr>
            </a:lvl1pPr>
          </a:lstStyle>
          <a:p>
            <a:fld id="{C51EAA63-D034-42AE-91FA-B13B9518C7BE}" type="slidenum">
              <a:rPr lang="en-US" smtClean="0">
                <a:solidFill>
                  <a:srgbClr val="FFFFFF"/>
                </a:solidFill>
              </a:rPr>
              <a:pPr/>
              <a:t>‹#›</a:t>
            </a:fld>
            <a:endParaRPr lang="en-US" dirty="0">
              <a:solidFill>
                <a:srgbClr val="FFFFFF"/>
              </a:solidFill>
            </a:endParaRPr>
          </a:p>
        </p:txBody>
      </p:sp>
      <p:sp>
        <p:nvSpPr>
          <p:cNvPr id="5" name="Footer Placeholder 4">
            <a:extLst>
              <a:ext uri="{FF2B5EF4-FFF2-40B4-BE49-F238E27FC236}">
                <a16:creationId xmlns:a16="http://schemas.microsoft.com/office/drawing/2014/main" id="{A5044E0F-C32C-AC43-9E4C-6E285C1431FE}"/>
              </a:ext>
            </a:extLst>
          </p:cNvPr>
          <p:cNvSpPr>
            <a:spLocks noGrp="1"/>
          </p:cNvSpPr>
          <p:nvPr>
            <p:ph type="ftr" sz="quarter" idx="14"/>
          </p:nvPr>
        </p:nvSpPr>
        <p:spPr>
          <a:xfrm>
            <a:off x="3008244" y="6556248"/>
            <a:ext cx="8230252" cy="182880"/>
          </a:xfrm>
        </p:spPr>
        <p:txBody>
          <a:bodyPr/>
          <a:lstStyle>
            <a:lvl1pPr>
              <a:defRPr>
                <a:solidFill>
                  <a:schemeClr val="tx1"/>
                </a:solidFill>
              </a:defRPr>
            </a:lvl1pPr>
          </a:lstStyle>
          <a:p>
            <a:r>
              <a:rPr lang="en-US">
                <a:solidFill>
                  <a:srgbClr val="FFFFFF"/>
                </a:solidFill>
              </a:rPr>
              <a:t>Copyright © 2018, Oracle and/or its affiliates. All rights reserved.  </a:t>
            </a:r>
            <a:endParaRPr lang="en-US" dirty="0">
              <a:solidFill>
                <a:srgbClr val="FFFFFF"/>
              </a:solidFill>
            </a:endParaRPr>
          </a:p>
        </p:txBody>
      </p:sp>
      <p:sp>
        <p:nvSpPr>
          <p:cNvPr id="16" name="Text Placeholder 11">
            <a:extLst>
              <a:ext uri="{FF2B5EF4-FFF2-40B4-BE49-F238E27FC236}">
                <a16:creationId xmlns:a16="http://schemas.microsoft.com/office/drawing/2014/main" id="{406AF51B-3909-2240-A3B4-A3E714163FB5}"/>
              </a:ext>
            </a:extLst>
          </p:cNvPr>
          <p:cNvSpPr>
            <a:spLocks noGrp="1"/>
          </p:cNvSpPr>
          <p:nvPr>
            <p:ph type="body" sz="quarter" idx="15"/>
          </p:nvPr>
        </p:nvSpPr>
        <p:spPr>
          <a:xfrm>
            <a:off x="531814" y="1677432"/>
            <a:ext cx="11125198" cy="4381213"/>
          </a:xfrm>
        </p:spPr>
        <p:txBody>
          <a:bodyPr/>
          <a:lstStyle>
            <a:lvl1pPr>
              <a:defRPr sz="2400">
                <a:solidFill>
                  <a:srgbClr val="FFFFFF"/>
                </a:solidFill>
              </a:defRPr>
            </a:lvl1pPr>
            <a:lvl2pPr>
              <a:defRPr sz="2400">
                <a:solidFill>
                  <a:srgbClr val="FFFFFF"/>
                </a:solidFill>
              </a:defRPr>
            </a:lvl2pPr>
            <a:lvl3pPr>
              <a:buClr>
                <a:schemeClr val="tx1"/>
              </a:buClr>
              <a:defRPr sz="2400">
                <a:solidFill>
                  <a:srgbClr val="FFFFFF"/>
                </a:solidFill>
              </a:defRPr>
            </a:lvl3pPr>
            <a:lvl4pPr>
              <a:buClr>
                <a:schemeClr val="tx1"/>
              </a:buClr>
              <a:defRPr sz="2400">
                <a:solidFill>
                  <a:srgbClr val="FFFFFF"/>
                </a:solidFill>
              </a:defRPr>
            </a:lvl4pPr>
            <a:lvl5pPr>
              <a:buClr>
                <a:schemeClr val="tx1"/>
              </a:buClr>
              <a:defRPr sz="2400">
                <a:solidFill>
                  <a:srgbClr val="FFFFFF"/>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itle 6">
            <a:extLst>
              <a:ext uri="{FF2B5EF4-FFF2-40B4-BE49-F238E27FC236}">
                <a16:creationId xmlns:a16="http://schemas.microsoft.com/office/drawing/2014/main" id="{2394AD5B-EDB1-1C41-9293-C1EF57CACA72}"/>
              </a:ext>
            </a:extLst>
          </p:cNvPr>
          <p:cNvSpPr>
            <a:spLocks noGrp="1"/>
          </p:cNvSpPr>
          <p:nvPr>
            <p:ph type="title"/>
          </p:nvPr>
        </p:nvSpPr>
        <p:spPr>
          <a:xfrm>
            <a:off x="531812" y="548640"/>
            <a:ext cx="11125200" cy="889000"/>
          </a:xfrm>
        </p:spPr>
        <p:txBody>
          <a:bodyPr anchor="b"/>
          <a:lstStyle>
            <a:lvl1pPr>
              <a:defRPr>
                <a:solidFill>
                  <a:srgbClr val="FFFFFF"/>
                </a:solidFill>
              </a:defRPr>
            </a:lvl1pPr>
          </a:lstStyle>
          <a:p>
            <a:endParaRPr dirty="0"/>
          </a:p>
        </p:txBody>
      </p:sp>
      <p:pic>
        <p:nvPicPr>
          <p:cNvPr id="11" name="Picture 10" descr="Oracle logo in white on red staging background" title="Oracle red badge logo"/>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30352" y="6263640"/>
            <a:ext cx="1625138" cy="594360"/>
          </a:xfrm>
          <a:prstGeom prst="rect">
            <a:avLst/>
          </a:prstGeom>
        </p:spPr>
      </p:pic>
    </p:spTree>
    <p:extLst>
      <p:ext uri="{BB962C8B-B14F-4D97-AF65-F5344CB8AC3E}">
        <p14:creationId xmlns:p14="http://schemas.microsoft.com/office/powerpoint/2010/main" val="43270631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34_Title Page_Blue/Burgundy">
    <p:bg>
      <p:bgPr>
        <a:solidFill>
          <a:schemeClr val="tx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6C3D8C8-6391-4E2E-90B0-9FAFDCAF4A0F}"/>
              </a:ext>
            </a:extLst>
          </p:cNvPr>
          <p:cNvSpPr/>
          <p:nvPr userDrawn="1"/>
        </p:nvSpPr>
        <p:spPr>
          <a:xfrm>
            <a:off x="0" y="0"/>
            <a:ext cx="12188825" cy="6858000"/>
          </a:xfrm>
          <a:prstGeom prst="rect">
            <a:avLst/>
          </a:prstGeom>
          <a:solidFill>
            <a:schemeClr val="accent5"/>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a:solidFill>
                <a:srgbClr val="FFFFFF"/>
              </a:solidFill>
            </a:endParaRPr>
          </a:p>
        </p:txBody>
      </p:sp>
      <p:pic>
        <p:nvPicPr>
          <p:cNvPr id="13" name="Picture 12">
            <a:extLst>
              <a:ext uri="{FF2B5EF4-FFF2-40B4-BE49-F238E27FC236}">
                <a16:creationId xmlns:a16="http://schemas.microsoft.com/office/drawing/2014/main" id="{51BE1C00-9794-6749-A31B-1DBB0009BBB5}"/>
              </a:ext>
            </a:extLst>
          </p:cNvPr>
          <p:cNvPicPr>
            <a:picLocks noChangeAspect="1"/>
          </p:cNvPicPr>
          <p:nvPr userDrawn="1"/>
        </p:nvPicPr>
        <p:blipFill>
          <a:blip r:embed="rId2" cstate="email">
            <a:alphaModFix amt="90000"/>
            <a:extLst>
              <a:ext uri="{28A0092B-C50C-407E-A947-70E740481C1C}">
                <a14:useLocalDpi xmlns:a14="http://schemas.microsoft.com/office/drawing/2010/main"/>
              </a:ext>
            </a:extLst>
          </a:blip>
          <a:stretch>
            <a:fillRect/>
          </a:stretch>
        </p:blipFill>
        <p:spPr>
          <a:xfrm>
            <a:off x="-9519" y="0"/>
            <a:ext cx="8273530" cy="6857999"/>
          </a:xfrm>
          <a:prstGeom prst="rect">
            <a:avLst/>
          </a:prstGeom>
        </p:spPr>
      </p:pic>
      <p:sp>
        <p:nvSpPr>
          <p:cNvPr id="14" name="Slide Number Placeholder 5"/>
          <p:cNvSpPr>
            <a:spLocks noGrp="1"/>
          </p:cNvSpPr>
          <p:nvPr userDrawn="1">
            <p:ph type="sldNum" sz="quarter" idx="4"/>
          </p:nvPr>
        </p:nvSpPr>
        <p:spPr>
          <a:xfrm>
            <a:off x="11276011" y="6556248"/>
            <a:ext cx="381661" cy="182880"/>
          </a:xfrm>
          <a:prstGeom prst="rect">
            <a:avLst/>
          </a:prstGeom>
        </p:spPr>
        <p:txBody>
          <a:bodyPr vert="horz" wrap="none" lIns="0" tIns="0" rIns="0" bIns="0" rtlCol="0" anchor="ctr" anchorCtr="0">
            <a:noAutofit/>
          </a:bodyPr>
          <a:lstStyle>
            <a:lvl1pPr algn="r">
              <a:defRPr sz="850">
                <a:solidFill>
                  <a:schemeClr val="tx1"/>
                </a:solidFill>
              </a:defRPr>
            </a:lvl1pPr>
          </a:lstStyle>
          <a:p>
            <a:fld id="{C51EAA63-D034-42AE-91FA-B13B9518C7BE}" type="slidenum">
              <a:rPr lang="en-US" smtClean="0">
                <a:solidFill>
                  <a:srgbClr val="FFFFFF"/>
                </a:solidFill>
              </a:rPr>
              <a:pPr/>
              <a:t>‹#›</a:t>
            </a:fld>
            <a:endParaRPr lang="en-US" dirty="0">
              <a:solidFill>
                <a:srgbClr val="FFFFFF"/>
              </a:solidFill>
            </a:endParaRPr>
          </a:p>
        </p:txBody>
      </p:sp>
      <p:sp>
        <p:nvSpPr>
          <p:cNvPr id="10" name="Footer Placeholder 4">
            <a:extLst>
              <a:ext uri="{FF2B5EF4-FFF2-40B4-BE49-F238E27FC236}">
                <a16:creationId xmlns:a16="http://schemas.microsoft.com/office/drawing/2014/main" id="{3FEFC96C-AB40-624A-BC6A-C309CBF603B9}"/>
              </a:ext>
            </a:extLst>
          </p:cNvPr>
          <p:cNvSpPr>
            <a:spLocks noGrp="1"/>
          </p:cNvSpPr>
          <p:nvPr>
            <p:ph type="ftr" sz="quarter" idx="14"/>
          </p:nvPr>
        </p:nvSpPr>
        <p:spPr>
          <a:xfrm>
            <a:off x="3008244" y="6556248"/>
            <a:ext cx="8230252" cy="182880"/>
          </a:xfrm>
        </p:spPr>
        <p:txBody>
          <a:bodyPr/>
          <a:lstStyle>
            <a:lvl1pPr>
              <a:defRPr>
                <a:solidFill>
                  <a:schemeClr val="tx1"/>
                </a:solidFill>
              </a:defRPr>
            </a:lvl1pPr>
          </a:lstStyle>
          <a:p>
            <a:r>
              <a:rPr lang="en-US">
                <a:solidFill>
                  <a:srgbClr val="FFFFFF"/>
                </a:solidFill>
              </a:rPr>
              <a:t>Copyright © 2018, Oracle and/or its affiliates. All rights reserved.  </a:t>
            </a:r>
            <a:endParaRPr lang="en-US" dirty="0">
              <a:solidFill>
                <a:srgbClr val="FFFFFF"/>
              </a:solidFill>
            </a:endParaRPr>
          </a:p>
        </p:txBody>
      </p:sp>
      <p:sp>
        <p:nvSpPr>
          <p:cNvPr id="18" name="Text Placeholder 11">
            <a:extLst>
              <a:ext uri="{FF2B5EF4-FFF2-40B4-BE49-F238E27FC236}">
                <a16:creationId xmlns:a16="http://schemas.microsoft.com/office/drawing/2014/main" id="{406AF51B-3909-2240-A3B4-A3E714163FB5}"/>
              </a:ext>
            </a:extLst>
          </p:cNvPr>
          <p:cNvSpPr>
            <a:spLocks noGrp="1"/>
          </p:cNvSpPr>
          <p:nvPr>
            <p:ph type="body" sz="quarter" idx="15"/>
          </p:nvPr>
        </p:nvSpPr>
        <p:spPr>
          <a:xfrm>
            <a:off x="531814" y="1677432"/>
            <a:ext cx="11125198" cy="4381213"/>
          </a:xfrm>
        </p:spPr>
        <p:txBody>
          <a:bodyPr/>
          <a:lstStyle>
            <a:lvl1pPr>
              <a:defRPr sz="2400">
                <a:solidFill>
                  <a:srgbClr val="FFFFFF"/>
                </a:solidFill>
              </a:defRPr>
            </a:lvl1pPr>
            <a:lvl2pPr>
              <a:defRPr sz="2400">
                <a:solidFill>
                  <a:srgbClr val="FFFFFF"/>
                </a:solidFill>
              </a:defRPr>
            </a:lvl2pPr>
            <a:lvl3pPr>
              <a:buClr>
                <a:schemeClr val="tx1"/>
              </a:buClr>
              <a:defRPr sz="2400">
                <a:solidFill>
                  <a:srgbClr val="FFFFFF"/>
                </a:solidFill>
              </a:defRPr>
            </a:lvl3pPr>
            <a:lvl4pPr>
              <a:buClr>
                <a:schemeClr val="tx1"/>
              </a:buClr>
              <a:defRPr sz="2400">
                <a:solidFill>
                  <a:srgbClr val="FFFFFF"/>
                </a:solidFill>
              </a:defRPr>
            </a:lvl4pPr>
            <a:lvl5pPr>
              <a:buClr>
                <a:schemeClr val="tx1"/>
              </a:buClr>
              <a:defRPr sz="2400">
                <a:solidFill>
                  <a:srgbClr val="FFFFFF"/>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Title 6">
            <a:extLst>
              <a:ext uri="{FF2B5EF4-FFF2-40B4-BE49-F238E27FC236}">
                <a16:creationId xmlns:a16="http://schemas.microsoft.com/office/drawing/2014/main" id="{2394AD5B-EDB1-1C41-9293-C1EF57CACA72}"/>
              </a:ext>
            </a:extLst>
          </p:cNvPr>
          <p:cNvSpPr>
            <a:spLocks noGrp="1"/>
          </p:cNvSpPr>
          <p:nvPr>
            <p:ph type="title"/>
          </p:nvPr>
        </p:nvSpPr>
        <p:spPr>
          <a:xfrm>
            <a:off x="531812" y="548640"/>
            <a:ext cx="11125200" cy="889000"/>
          </a:xfrm>
        </p:spPr>
        <p:txBody>
          <a:bodyPr anchor="b"/>
          <a:lstStyle>
            <a:lvl1pPr>
              <a:defRPr>
                <a:solidFill>
                  <a:srgbClr val="FFFFFF"/>
                </a:solidFill>
              </a:defRPr>
            </a:lvl1pPr>
          </a:lstStyle>
          <a:p>
            <a:endParaRPr dirty="0"/>
          </a:p>
        </p:txBody>
      </p:sp>
      <p:pic>
        <p:nvPicPr>
          <p:cNvPr id="12" name="Picture 11" descr="Oracle logo in white on red staging background" title="Oracle red badge logo"/>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30352" y="6263640"/>
            <a:ext cx="1625138" cy="594360"/>
          </a:xfrm>
          <a:prstGeom prst="rect">
            <a:avLst/>
          </a:prstGeom>
        </p:spPr>
      </p:pic>
    </p:spTree>
    <p:extLst>
      <p:ext uri="{BB962C8B-B14F-4D97-AF65-F5344CB8AC3E}">
        <p14:creationId xmlns:p14="http://schemas.microsoft.com/office/powerpoint/2010/main" val="98600072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34_Title Page_Blue/Green">
    <p:bg>
      <p:bgPr>
        <a:solidFill>
          <a:schemeClr val="tx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6C3D8C8-6391-4E2E-90B0-9FAFDCAF4A0F}"/>
              </a:ext>
            </a:extLst>
          </p:cNvPr>
          <p:cNvSpPr/>
          <p:nvPr userDrawn="1"/>
        </p:nvSpPr>
        <p:spPr>
          <a:xfrm>
            <a:off x="0" y="0"/>
            <a:ext cx="12188825" cy="6858000"/>
          </a:xfrm>
          <a:prstGeom prst="rect">
            <a:avLst/>
          </a:prstGeom>
          <a:solidFill>
            <a:schemeClr val="accent6"/>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a:solidFill>
                <a:srgbClr val="FFFFFF"/>
              </a:solidFill>
            </a:endParaRPr>
          </a:p>
        </p:txBody>
      </p:sp>
      <p:pic>
        <p:nvPicPr>
          <p:cNvPr id="9" name="Picture 8">
            <a:extLst>
              <a:ext uri="{FF2B5EF4-FFF2-40B4-BE49-F238E27FC236}">
                <a16:creationId xmlns:a16="http://schemas.microsoft.com/office/drawing/2014/main" id="{6E405541-2B25-4E4A-A9BC-5FD4A785F9BB}"/>
              </a:ext>
            </a:extLst>
          </p:cNvPr>
          <p:cNvPicPr>
            <a:picLocks noChangeAspect="1"/>
          </p:cNvPicPr>
          <p:nvPr userDrawn="1"/>
        </p:nvPicPr>
        <p:blipFill>
          <a:blip r:embed="rId2" cstate="email">
            <a:alphaModFix amt="90000"/>
            <a:extLst>
              <a:ext uri="{28A0092B-C50C-407E-A947-70E740481C1C}">
                <a14:useLocalDpi xmlns:a14="http://schemas.microsoft.com/office/drawing/2010/main"/>
              </a:ext>
            </a:extLst>
          </a:blip>
          <a:stretch>
            <a:fillRect/>
          </a:stretch>
        </p:blipFill>
        <p:spPr>
          <a:xfrm>
            <a:off x="-9519" y="0"/>
            <a:ext cx="8273530" cy="6857999"/>
          </a:xfrm>
          <a:prstGeom prst="rect">
            <a:avLst/>
          </a:prstGeom>
        </p:spPr>
      </p:pic>
      <p:sp>
        <p:nvSpPr>
          <p:cNvPr id="14" name="Slide Number Placeholder 5"/>
          <p:cNvSpPr>
            <a:spLocks noGrp="1"/>
          </p:cNvSpPr>
          <p:nvPr userDrawn="1">
            <p:ph type="sldNum" sz="quarter" idx="4"/>
          </p:nvPr>
        </p:nvSpPr>
        <p:spPr>
          <a:xfrm>
            <a:off x="11276011" y="6556248"/>
            <a:ext cx="381661" cy="182880"/>
          </a:xfrm>
          <a:prstGeom prst="rect">
            <a:avLst/>
          </a:prstGeom>
        </p:spPr>
        <p:txBody>
          <a:bodyPr vert="horz" wrap="none" lIns="0" tIns="0" rIns="0" bIns="0" rtlCol="0" anchor="ctr" anchorCtr="0">
            <a:noAutofit/>
          </a:bodyPr>
          <a:lstStyle>
            <a:lvl1pPr algn="r">
              <a:defRPr sz="850">
                <a:solidFill>
                  <a:schemeClr val="tx1"/>
                </a:solidFill>
              </a:defRPr>
            </a:lvl1pPr>
          </a:lstStyle>
          <a:p>
            <a:fld id="{C51EAA63-D034-42AE-91FA-B13B9518C7BE}" type="slidenum">
              <a:rPr lang="en-US" smtClean="0">
                <a:solidFill>
                  <a:srgbClr val="FFFFFF"/>
                </a:solidFill>
              </a:rPr>
              <a:pPr/>
              <a:t>‹#›</a:t>
            </a:fld>
            <a:endParaRPr lang="en-US" dirty="0">
              <a:solidFill>
                <a:srgbClr val="FFFFFF"/>
              </a:solidFill>
            </a:endParaRPr>
          </a:p>
        </p:txBody>
      </p:sp>
      <p:sp>
        <p:nvSpPr>
          <p:cNvPr id="10" name="Footer Placeholder 4">
            <a:extLst>
              <a:ext uri="{FF2B5EF4-FFF2-40B4-BE49-F238E27FC236}">
                <a16:creationId xmlns:a16="http://schemas.microsoft.com/office/drawing/2014/main" id="{8785797C-B2A6-0E40-9D6D-33BB17EE7185}"/>
              </a:ext>
            </a:extLst>
          </p:cNvPr>
          <p:cNvSpPr>
            <a:spLocks noGrp="1"/>
          </p:cNvSpPr>
          <p:nvPr>
            <p:ph type="ftr" sz="quarter" idx="14"/>
          </p:nvPr>
        </p:nvSpPr>
        <p:spPr>
          <a:xfrm>
            <a:off x="3008244" y="6556248"/>
            <a:ext cx="8230252" cy="182880"/>
          </a:xfrm>
        </p:spPr>
        <p:txBody>
          <a:bodyPr/>
          <a:lstStyle>
            <a:lvl1pPr>
              <a:defRPr>
                <a:solidFill>
                  <a:schemeClr val="tx1"/>
                </a:solidFill>
              </a:defRPr>
            </a:lvl1pPr>
          </a:lstStyle>
          <a:p>
            <a:r>
              <a:rPr lang="en-US">
                <a:solidFill>
                  <a:srgbClr val="FFFFFF"/>
                </a:solidFill>
              </a:rPr>
              <a:t>Copyright © 2018, Oracle and/or its affiliates. All rights reserved.  </a:t>
            </a:r>
            <a:endParaRPr lang="en-US" dirty="0">
              <a:solidFill>
                <a:srgbClr val="FFFFFF"/>
              </a:solidFill>
            </a:endParaRPr>
          </a:p>
        </p:txBody>
      </p:sp>
      <p:sp>
        <p:nvSpPr>
          <p:cNvPr id="17" name="Text Placeholder 11">
            <a:extLst>
              <a:ext uri="{FF2B5EF4-FFF2-40B4-BE49-F238E27FC236}">
                <a16:creationId xmlns:a16="http://schemas.microsoft.com/office/drawing/2014/main" id="{406AF51B-3909-2240-A3B4-A3E714163FB5}"/>
              </a:ext>
            </a:extLst>
          </p:cNvPr>
          <p:cNvSpPr>
            <a:spLocks noGrp="1"/>
          </p:cNvSpPr>
          <p:nvPr>
            <p:ph type="body" sz="quarter" idx="15"/>
          </p:nvPr>
        </p:nvSpPr>
        <p:spPr>
          <a:xfrm>
            <a:off x="531814" y="1677432"/>
            <a:ext cx="11125198" cy="4381213"/>
          </a:xfrm>
        </p:spPr>
        <p:txBody>
          <a:bodyPr/>
          <a:lstStyle>
            <a:lvl1pPr>
              <a:defRPr sz="2400">
                <a:solidFill>
                  <a:srgbClr val="FFFFFF"/>
                </a:solidFill>
              </a:defRPr>
            </a:lvl1pPr>
            <a:lvl2pPr>
              <a:defRPr sz="2400">
                <a:solidFill>
                  <a:srgbClr val="FFFFFF"/>
                </a:solidFill>
              </a:defRPr>
            </a:lvl2pPr>
            <a:lvl3pPr>
              <a:buClr>
                <a:schemeClr val="tx1"/>
              </a:buClr>
              <a:defRPr sz="2400">
                <a:solidFill>
                  <a:srgbClr val="FFFFFF"/>
                </a:solidFill>
              </a:defRPr>
            </a:lvl3pPr>
            <a:lvl4pPr>
              <a:buClr>
                <a:schemeClr val="tx1"/>
              </a:buClr>
              <a:defRPr sz="2400">
                <a:solidFill>
                  <a:srgbClr val="FFFFFF"/>
                </a:solidFill>
              </a:defRPr>
            </a:lvl4pPr>
            <a:lvl5pPr>
              <a:buClr>
                <a:schemeClr val="tx1"/>
              </a:buClr>
              <a:defRPr sz="2400">
                <a:solidFill>
                  <a:srgbClr val="FFFFFF"/>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Title 6">
            <a:extLst>
              <a:ext uri="{FF2B5EF4-FFF2-40B4-BE49-F238E27FC236}">
                <a16:creationId xmlns:a16="http://schemas.microsoft.com/office/drawing/2014/main" id="{2394AD5B-EDB1-1C41-9293-C1EF57CACA72}"/>
              </a:ext>
            </a:extLst>
          </p:cNvPr>
          <p:cNvSpPr>
            <a:spLocks noGrp="1"/>
          </p:cNvSpPr>
          <p:nvPr>
            <p:ph type="title"/>
          </p:nvPr>
        </p:nvSpPr>
        <p:spPr>
          <a:xfrm>
            <a:off x="531812" y="548640"/>
            <a:ext cx="11125200" cy="889000"/>
          </a:xfrm>
        </p:spPr>
        <p:txBody>
          <a:bodyPr anchor="b"/>
          <a:lstStyle>
            <a:lvl1pPr>
              <a:defRPr>
                <a:solidFill>
                  <a:srgbClr val="FFFFFF"/>
                </a:solidFill>
              </a:defRPr>
            </a:lvl1pPr>
          </a:lstStyle>
          <a:p>
            <a:endParaRPr dirty="0"/>
          </a:p>
        </p:txBody>
      </p:sp>
      <p:pic>
        <p:nvPicPr>
          <p:cNvPr id="11" name="Picture 10" descr="Oracle logo in white on red staging background" title="Oracle red badge logo"/>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30352" y="6263640"/>
            <a:ext cx="1625138" cy="594360"/>
          </a:xfrm>
          <a:prstGeom prst="rect">
            <a:avLst/>
          </a:prstGeom>
        </p:spPr>
      </p:pic>
    </p:spTree>
    <p:extLst>
      <p:ext uri="{BB962C8B-B14F-4D97-AF65-F5344CB8AC3E}">
        <p14:creationId xmlns:p14="http://schemas.microsoft.com/office/powerpoint/2010/main" val="44983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58_Title Page_Blue/Orange">
    <p:bg>
      <p:bgPr>
        <a:solidFill>
          <a:schemeClr val="tx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6C3D8C8-6391-4E2E-90B0-9FAFDCAF4A0F}"/>
              </a:ext>
            </a:extLst>
          </p:cNvPr>
          <p:cNvSpPr/>
          <p:nvPr userDrawn="1"/>
        </p:nvSpPr>
        <p:spPr>
          <a:xfrm>
            <a:off x="0" y="0"/>
            <a:ext cx="12188825" cy="6858000"/>
          </a:xfrm>
          <a:prstGeom prst="rect">
            <a:avLst/>
          </a:prstGeom>
          <a:solidFill>
            <a:schemeClr val="accent3"/>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a:solidFill>
                <a:srgbClr val="FFFFFF"/>
              </a:solidFill>
            </a:endParaRPr>
          </a:p>
        </p:txBody>
      </p:sp>
      <p:pic>
        <p:nvPicPr>
          <p:cNvPr id="11" name="Picture 10">
            <a:extLst>
              <a:ext uri="{FF2B5EF4-FFF2-40B4-BE49-F238E27FC236}">
                <a16:creationId xmlns:a16="http://schemas.microsoft.com/office/drawing/2014/main" id="{084481B7-4829-DC43-805A-35F03BFC0FE6}"/>
              </a:ext>
            </a:extLst>
          </p:cNvPr>
          <p:cNvPicPr>
            <a:picLocks noChangeAspect="1"/>
          </p:cNvPicPr>
          <p:nvPr userDrawn="1"/>
        </p:nvPicPr>
        <p:blipFill>
          <a:blip r:embed="rId2" cstate="email">
            <a:alphaModFix amt="90000"/>
            <a:extLst>
              <a:ext uri="{28A0092B-C50C-407E-A947-70E740481C1C}">
                <a14:useLocalDpi xmlns:a14="http://schemas.microsoft.com/office/drawing/2010/main"/>
              </a:ext>
            </a:extLst>
          </a:blip>
          <a:stretch>
            <a:fillRect/>
          </a:stretch>
        </p:blipFill>
        <p:spPr>
          <a:xfrm>
            <a:off x="-9519" y="0"/>
            <a:ext cx="8273530" cy="6857999"/>
          </a:xfrm>
          <a:prstGeom prst="rect">
            <a:avLst/>
          </a:prstGeom>
        </p:spPr>
      </p:pic>
      <p:sp>
        <p:nvSpPr>
          <p:cNvPr id="14" name="Slide Number Placeholder 5"/>
          <p:cNvSpPr>
            <a:spLocks noGrp="1"/>
          </p:cNvSpPr>
          <p:nvPr userDrawn="1">
            <p:ph type="sldNum" sz="quarter" idx="4"/>
          </p:nvPr>
        </p:nvSpPr>
        <p:spPr>
          <a:xfrm>
            <a:off x="11276011" y="6556248"/>
            <a:ext cx="381661" cy="182880"/>
          </a:xfrm>
          <a:prstGeom prst="rect">
            <a:avLst/>
          </a:prstGeom>
        </p:spPr>
        <p:txBody>
          <a:bodyPr vert="horz" wrap="none" lIns="0" tIns="0" rIns="0" bIns="0" rtlCol="0" anchor="ctr" anchorCtr="0">
            <a:noAutofit/>
          </a:bodyPr>
          <a:lstStyle>
            <a:lvl1pPr algn="r">
              <a:defRPr sz="850">
                <a:solidFill>
                  <a:schemeClr val="tx1"/>
                </a:solidFill>
              </a:defRPr>
            </a:lvl1pPr>
          </a:lstStyle>
          <a:p>
            <a:fld id="{C51EAA63-D034-42AE-91FA-B13B9518C7BE}" type="slidenum">
              <a:rPr lang="en-US" smtClean="0">
                <a:solidFill>
                  <a:srgbClr val="FFFFFF"/>
                </a:solidFill>
              </a:rPr>
              <a:pPr/>
              <a:t>‹#›</a:t>
            </a:fld>
            <a:endParaRPr lang="en-US" dirty="0">
              <a:solidFill>
                <a:srgbClr val="FFFFFF"/>
              </a:solidFill>
            </a:endParaRPr>
          </a:p>
        </p:txBody>
      </p:sp>
      <p:sp>
        <p:nvSpPr>
          <p:cNvPr id="10" name="Footer Placeholder 4">
            <a:extLst>
              <a:ext uri="{FF2B5EF4-FFF2-40B4-BE49-F238E27FC236}">
                <a16:creationId xmlns:a16="http://schemas.microsoft.com/office/drawing/2014/main" id="{F2B8949C-763D-2540-8419-C8AE4F225ECB}"/>
              </a:ext>
            </a:extLst>
          </p:cNvPr>
          <p:cNvSpPr>
            <a:spLocks noGrp="1"/>
          </p:cNvSpPr>
          <p:nvPr>
            <p:ph type="ftr" sz="quarter" idx="14"/>
          </p:nvPr>
        </p:nvSpPr>
        <p:spPr>
          <a:xfrm>
            <a:off x="3008244" y="6556248"/>
            <a:ext cx="8230252" cy="182880"/>
          </a:xfrm>
        </p:spPr>
        <p:txBody>
          <a:bodyPr/>
          <a:lstStyle>
            <a:lvl1pPr>
              <a:defRPr>
                <a:solidFill>
                  <a:schemeClr val="tx1"/>
                </a:solidFill>
              </a:defRPr>
            </a:lvl1pPr>
          </a:lstStyle>
          <a:p>
            <a:r>
              <a:rPr lang="en-US">
                <a:solidFill>
                  <a:srgbClr val="FFFFFF"/>
                </a:solidFill>
              </a:rPr>
              <a:t>Copyright © 2018, Oracle and/or its affiliates. All rights reserved.  </a:t>
            </a:r>
            <a:endParaRPr lang="en-US" dirty="0">
              <a:solidFill>
                <a:srgbClr val="FFFFFF"/>
              </a:solidFill>
            </a:endParaRPr>
          </a:p>
        </p:txBody>
      </p:sp>
      <p:sp>
        <p:nvSpPr>
          <p:cNvPr id="18" name="Text Placeholder 11">
            <a:extLst>
              <a:ext uri="{FF2B5EF4-FFF2-40B4-BE49-F238E27FC236}">
                <a16:creationId xmlns:a16="http://schemas.microsoft.com/office/drawing/2014/main" id="{406AF51B-3909-2240-A3B4-A3E714163FB5}"/>
              </a:ext>
            </a:extLst>
          </p:cNvPr>
          <p:cNvSpPr>
            <a:spLocks noGrp="1"/>
          </p:cNvSpPr>
          <p:nvPr>
            <p:ph type="body" sz="quarter" idx="15"/>
          </p:nvPr>
        </p:nvSpPr>
        <p:spPr>
          <a:xfrm>
            <a:off x="531814" y="1677432"/>
            <a:ext cx="11125198" cy="4381213"/>
          </a:xfrm>
        </p:spPr>
        <p:txBody>
          <a:bodyPr/>
          <a:lstStyle>
            <a:lvl1pPr>
              <a:defRPr sz="2400">
                <a:solidFill>
                  <a:srgbClr val="FFFFFF"/>
                </a:solidFill>
              </a:defRPr>
            </a:lvl1pPr>
            <a:lvl2pPr>
              <a:defRPr sz="2400">
                <a:solidFill>
                  <a:srgbClr val="FFFFFF"/>
                </a:solidFill>
              </a:defRPr>
            </a:lvl2pPr>
            <a:lvl3pPr>
              <a:buClr>
                <a:schemeClr val="tx1"/>
              </a:buClr>
              <a:defRPr sz="2400">
                <a:solidFill>
                  <a:srgbClr val="FFFFFF"/>
                </a:solidFill>
              </a:defRPr>
            </a:lvl3pPr>
            <a:lvl4pPr>
              <a:buClr>
                <a:schemeClr val="tx1"/>
              </a:buClr>
              <a:defRPr sz="2400">
                <a:solidFill>
                  <a:srgbClr val="FFFFFF"/>
                </a:solidFill>
              </a:defRPr>
            </a:lvl4pPr>
            <a:lvl5pPr>
              <a:buClr>
                <a:schemeClr val="tx1"/>
              </a:buClr>
              <a:defRPr sz="2400">
                <a:solidFill>
                  <a:srgbClr val="FFFFFF"/>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Title 6">
            <a:extLst>
              <a:ext uri="{FF2B5EF4-FFF2-40B4-BE49-F238E27FC236}">
                <a16:creationId xmlns:a16="http://schemas.microsoft.com/office/drawing/2014/main" id="{2394AD5B-EDB1-1C41-9293-C1EF57CACA72}"/>
              </a:ext>
            </a:extLst>
          </p:cNvPr>
          <p:cNvSpPr>
            <a:spLocks noGrp="1"/>
          </p:cNvSpPr>
          <p:nvPr>
            <p:ph type="title"/>
          </p:nvPr>
        </p:nvSpPr>
        <p:spPr>
          <a:xfrm>
            <a:off x="531812" y="548640"/>
            <a:ext cx="11125200" cy="889000"/>
          </a:xfrm>
        </p:spPr>
        <p:txBody>
          <a:bodyPr anchor="b"/>
          <a:lstStyle>
            <a:lvl1pPr>
              <a:defRPr>
                <a:solidFill>
                  <a:srgbClr val="FFFFFF"/>
                </a:solidFill>
              </a:defRPr>
            </a:lvl1pPr>
          </a:lstStyle>
          <a:p>
            <a:endParaRPr dirty="0"/>
          </a:p>
        </p:txBody>
      </p:sp>
      <p:pic>
        <p:nvPicPr>
          <p:cNvPr id="12" name="Picture 11" descr="Oracle logo in white on red staging background" title="Oracle red badge logo"/>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30352" y="6263640"/>
            <a:ext cx="1625138" cy="594360"/>
          </a:xfrm>
          <a:prstGeom prst="rect">
            <a:avLst/>
          </a:prstGeom>
        </p:spPr>
      </p:pic>
    </p:spTree>
    <p:extLst>
      <p:ext uri="{BB962C8B-B14F-4D97-AF65-F5344CB8AC3E}">
        <p14:creationId xmlns:p14="http://schemas.microsoft.com/office/powerpoint/2010/main" val="92871617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C51EAA63-D034-42AE-91FA-B13B9518C7BE}" type="slidenum">
              <a:rPr lang="en-US" smtClean="0"/>
              <a:pPr/>
              <a:t>‹#›</a:t>
            </a:fld>
            <a:endParaRPr lang="en-US" dirty="0"/>
          </a:p>
        </p:txBody>
      </p:sp>
      <p:sp>
        <p:nvSpPr>
          <p:cNvPr id="4" name="Footer Placeholder 3"/>
          <p:cNvSpPr>
            <a:spLocks noGrp="1"/>
          </p:cNvSpPr>
          <p:nvPr>
            <p:ph type="ftr" sz="quarter" idx="11"/>
          </p:nvPr>
        </p:nvSpPr>
        <p:spPr/>
        <p:txBody>
          <a:bodyPr/>
          <a:lstStyle/>
          <a:p>
            <a:r>
              <a:rPr lang="en-US"/>
              <a:t>Copyright © 2018, Oracle and/or its affiliates. All rights reserved.  </a:t>
            </a:r>
            <a:endParaRPr lang="en-US" dirty="0"/>
          </a:p>
        </p:txBody>
      </p:sp>
      <p:sp>
        <p:nvSpPr>
          <p:cNvPr id="6" name="Text Placeholder 11">
            <a:extLst>
              <a:ext uri="{FF2B5EF4-FFF2-40B4-BE49-F238E27FC236}">
                <a16:creationId xmlns:a16="http://schemas.microsoft.com/office/drawing/2014/main" id="{406AF51B-3909-2240-A3B4-A3E714163FB5}"/>
              </a:ext>
            </a:extLst>
          </p:cNvPr>
          <p:cNvSpPr>
            <a:spLocks noGrp="1"/>
          </p:cNvSpPr>
          <p:nvPr>
            <p:ph type="body" sz="quarter" idx="14"/>
          </p:nvPr>
        </p:nvSpPr>
        <p:spPr>
          <a:xfrm>
            <a:off x="531814" y="1677432"/>
            <a:ext cx="11125198" cy="4381213"/>
          </a:xfrm>
        </p:spPr>
        <p:txBody>
          <a:bodyPr/>
          <a:lstStyle>
            <a:lvl1pPr>
              <a:defRPr sz="2400">
                <a:solidFill>
                  <a:srgbClr val="4E5052"/>
                </a:solidFill>
              </a:defRPr>
            </a:lvl1pPr>
            <a:lvl2pPr>
              <a:defRPr sz="2400">
                <a:solidFill>
                  <a:srgbClr val="4E5052"/>
                </a:solidFill>
              </a:defRPr>
            </a:lvl2pPr>
            <a:lvl3pPr>
              <a:defRPr sz="2400">
                <a:solidFill>
                  <a:srgbClr val="4E5052"/>
                </a:solidFill>
              </a:defRPr>
            </a:lvl3pPr>
            <a:lvl4pPr>
              <a:defRPr sz="2400">
                <a:solidFill>
                  <a:srgbClr val="4E5052"/>
                </a:solidFill>
              </a:defRPr>
            </a:lvl4pPr>
            <a:lvl5pPr>
              <a:defRPr sz="2400">
                <a:solidFill>
                  <a:srgbClr val="4E5052"/>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a:extLst>
              <a:ext uri="{FF2B5EF4-FFF2-40B4-BE49-F238E27FC236}">
                <a16:creationId xmlns:a16="http://schemas.microsoft.com/office/drawing/2014/main" id="{2394AD5B-EDB1-1C41-9293-C1EF57CACA72}"/>
              </a:ext>
            </a:extLst>
          </p:cNvPr>
          <p:cNvSpPr>
            <a:spLocks noGrp="1"/>
          </p:cNvSpPr>
          <p:nvPr>
            <p:ph type="title"/>
          </p:nvPr>
        </p:nvSpPr>
        <p:spPr>
          <a:xfrm>
            <a:off x="531812" y="548640"/>
            <a:ext cx="11125200" cy="889000"/>
          </a:xfrm>
        </p:spPr>
        <p:txBody>
          <a:bodyPr anchor="b"/>
          <a:lstStyle>
            <a:lvl1pPr>
              <a:defRPr>
                <a:solidFill>
                  <a:srgbClr val="4E5052"/>
                </a:solidFill>
              </a:defRPr>
            </a:lvl1pPr>
          </a:lstStyle>
          <a:p>
            <a:endParaRPr dirty="0"/>
          </a:p>
        </p:txBody>
      </p:sp>
      <p:pic>
        <p:nvPicPr>
          <p:cNvPr id="8" name="Picture 7" descr="Oracle logo in white on red staging background" title="Oracle red badge logo"/>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30352" y="6263640"/>
            <a:ext cx="1625138" cy="594360"/>
          </a:xfrm>
          <a:prstGeom prst="rect">
            <a:avLst/>
          </a:prstGeom>
        </p:spPr>
      </p:pic>
    </p:spTree>
    <p:extLst>
      <p:ext uri="{BB962C8B-B14F-4D97-AF65-F5344CB8AC3E}">
        <p14:creationId xmlns:p14="http://schemas.microsoft.com/office/powerpoint/2010/main" val="731741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9_Text Page_Red/Blue">
    <p:spTree>
      <p:nvGrpSpPr>
        <p:cNvPr id="1" name=""/>
        <p:cNvGrpSpPr/>
        <p:nvPr/>
      </p:nvGrpSpPr>
      <p:grpSpPr>
        <a:xfrm>
          <a:off x="0" y="0"/>
          <a:ext cx="0" cy="0"/>
          <a:chOff x="0" y="0"/>
          <a:chExt cx="0" cy="0"/>
        </a:xfrm>
      </p:grpSpPr>
      <p:sp>
        <p:nvSpPr>
          <p:cNvPr id="5" name="Slide Number Placeholder 4"/>
          <p:cNvSpPr>
            <a:spLocks noGrp="1"/>
          </p:cNvSpPr>
          <p:nvPr userDrawn="1">
            <p:ph type="sldNum" sz="quarter" idx="12"/>
          </p:nvPr>
        </p:nvSpPr>
        <p:spPr/>
        <p:txBody>
          <a:bodyPr/>
          <a:lstStyle>
            <a:lvl1pPr>
              <a:defRPr>
                <a:solidFill>
                  <a:srgbClr val="4E5052"/>
                </a:solidFill>
              </a:defRPr>
            </a:lvl1pPr>
          </a:lstStyle>
          <a:p>
            <a:fld id="{C51EAA63-D034-42AE-91FA-B13B9518C7BE}" type="slidenum">
              <a:rPr lang="en-US" smtClean="0"/>
              <a:pPr/>
              <a:t>‹#›</a:t>
            </a:fld>
            <a:endParaRPr lang="en-US" dirty="0"/>
          </a:p>
        </p:txBody>
      </p:sp>
      <p:sp>
        <p:nvSpPr>
          <p:cNvPr id="17" name="Footer Placeholder 16">
            <a:extLst>
              <a:ext uri="{FF2B5EF4-FFF2-40B4-BE49-F238E27FC236}">
                <a16:creationId xmlns:a16="http://schemas.microsoft.com/office/drawing/2014/main" id="{9B59A3FD-949D-CC4A-8AA9-F99C1A50D3FD}"/>
              </a:ext>
            </a:extLst>
          </p:cNvPr>
          <p:cNvSpPr>
            <a:spLocks noGrp="1"/>
          </p:cNvSpPr>
          <p:nvPr userDrawn="1">
            <p:ph type="ftr" sz="quarter" idx="15"/>
          </p:nvPr>
        </p:nvSpPr>
        <p:spPr>
          <a:xfrm>
            <a:off x="3008243" y="6556248"/>
            <a:ext cx="8230252" cy="182880"/>
          </a:xfrm>
        </p:spPr>
        <p:txBody>
          <a:bodyPr/>
          <a:lstStyle>
            <a:lvl1pPr>
              <a:defRPr>
                <a:solidFill>
                  <a:srgbClr val="4E5052"/>
                </a:solidFill>
              </a:defRPr>
            </a:lvl1pPr>
          </a:lstStyle>
          <a:p>
            <a:r>
              <a:rPr lang="en-US"/>
              <a:t>Copyright © 2018, Oracle and/or its affiliates. All rights reserved.  </a:t>
            </a:r>
            <a:endParaRPr lang="en-US" dirty="0"/>
          </a:p>
        </p:txBody>
      </p:sp>
      <p:sp>
        <p:nvSpPr>
          <p:cNvPr id="21" name="Title 6">
            <a:extLst>
              <a:ext uri="{FF2B5EF4-FFF2-40B4-BE49-F238E27FC236}">
                <a16:creationId xmlns:a16="http://schemas.microsoft.com/office/drawing/2014/main" id="{2394AD5B-EDB1-1C41-9293-C1EF57CACA72}"/>
              </a:ext>
            </a:extLst>
          </p:cNvPr>
          <p:cNvSpPr>
            <a:spLocks noGrp="1"/>
          </p:cNvSpPr>
          <p:nvPr>
            <p:ph type="title"/>
          </p:nvPr>
        </p:nvSpPr>
        <p:spPr>
          <a:xfrm>
            <a:off x="531812" y="548640"/>
            <a:ext cx="11125200" cy="889000"/>
          </a:xfrm>
        </p:spPr>
        <p:txBody>
          <a:bodyPr anchor="b"/>
          <a:lstStyle>
            <a:lvl1pPr>
              <a:defRPr>
                <a:solidFill>
                  <a:srgbClr val="4E5052"/>
                </a:solidFill>
              </a:defRPr>
            </a:lvl1pPr>
          </a:lstStyle>
          <a:p>
            <a:endParaRPr dirty="0"/>
          </a:p>
        </p:txBody>
      </p:sp>
      <p:grpSp>
        <p:nvGrpSpPr>
          <p:cNvPr id="2" name="Group 1"/>
          <p:cNvGrpSpPr>
            <a:grpSpLocks noChangeAspect="1"/>
          </p:cNvGrpSpPr>
          <p:nvPr userDrawn="1"/>
        </p:nvGrpSpPr>
        <p:grpSpPr>
          <a:xfrm>
            <a:off x="10771487" y="2934001"/>
            <a:ext cx="1429433" cy="3923999"/>
            <a:chOff x="10277089" y="1610010"/>
            <a:chExt cx="1911736" cy="5247990"/>
          </a:xfrm>
        </p:grpSpPr>
        <p:sp>
          <p:nvSpPr>
            <p:cNvPr id="25" name="Parallelogram 15">
              <a:extLst>
                <a:ext uri="{FF2B5EF4-FFF2-40B4-BE49-F238E27FC236}">
                  <a16:creationId xmlns:a16="http://schemas.microsoft.com/office/drawing/2014/main" id="{767F90EE-38CE-1449-BDB0-9DD04834E905}"/>
                </a:ext>
              </a:extLst>
            </p:cNvPr>
            <p:cNvSpPr/>
            <p:nvPr userDrawn="1"/>
          </p:nvSpPr>
          <p:spPr>
            <a:xfrm rot="10800000">
              <a:off x="10277089" y="1610010"/>
              <a:ext cx="1911735" cy="5247989"/>
            </a:xfrm>
            <a:custGeom>
              <a:avLst/>
              <a:gdLst>
                <a:gd name="connsiteX0" fmla="*/ 0 w 12902030"/>
                <a:gd name="connsiteY0" fmla="*/ 3478508 h 3478508"/>
                <a:gd name="connsiteX1" fmla="*/ 2265135 w 12902030"/>
                <a:gd name="connsiteY1" fmla="*/ 0 h 3478508"/>
                <a:gd name="connsiteX2" fmla="*/ 12902030 w 12902030"/>
                <a:gd name="connsiteY2" fmla="*/ 0 h 3478508"/>
                <a:gd name="connsiteX3" fmla="*/ 10636895 w 12902030"/>
                <a:gd name="connsiteY3" fmla="*/ 3478508 h 3478508"/>
                <a:gd name="connsiteX4" fmla="*/ 0 w 12902030"/>
                <a:gd name="connsiteY4" fmla="*/ 3478508 h 3478508"/>
                <a:gd name="connsiteX0" fmla="*/ 8395937 w 10636895"/>
                <a:gd name="connsiteY0" fmla="*/ 3436945 h 3478508"/>
                <a:gd name="connsiteX1" fmla="*/ 0 w 10636895"/>
                <a:gd name="connsiteY1" fmla="*/ 0 h 3478508"/>
                <a:gd name="connsiteX2" fmla="*/ 10636895 w 10636895"/>
                <a:gd name="connsiteY2" fmla="*/ 0 h 3478508"/>
                <a:gd name="connsiteX3" fmla="*/ 8371760 w 10636895"/>
                <a:gd name="connsiteY3" fmla="*/ 3478508 h 3478508"/>
                <a:gd name="connsiteX4" fmla="*/ 8395937 w 10636895"/>
                <a:gd name="connsiteY4" fmla="*/ 3436945 h 3478508"/>
                <a:gd name="connsiteX0" fmla="*/ 8376887 w 10636895"/>
                <a:gd name="connsiteY0" fmla="*/ 3432183 h 3478508"/>
                <a:gd name="connsiteX1" fmla="*/ 0 w 10636895"/>
                <a:gd name="connsiteY1" fmla="*/ 0 h 3478508"/>
                <a:gd name="connsiteX2" fmla="*/ 10636895 w 10636895"/>
                <a:gd name="connsiteY2" fmla="*/ 0 h 3478508"/>
                <a:gd name="connsiteX3" fmla="*/ 8371760 w 10636895"/>
                <a:gd name="connsiteY3" fmla="*/ 3478508 h 3478508"/>
                <a:gd name="connsiteX4" fmla="*/ 8376887 w 10636895"/>
                <a:gd name="connsiteY4" fmla="*/ 3432183 h 3478508"/>
                <a:gd name="connsiteX0" fmla="*/ 6610 w 2266618"/>
                <a:gd name="connsiteY0" fmla="*/ 3455629 h 3501954"/>
                <a:gd name="connsiteX1" fmla="*/ 0 w 2266618"/>
                <a:gd name="connsiteY1" fmla="*/ 0 h 3501954"/>
                <a:gd name="connsiteX2" fmla="*/ 2266618 w 2266618"/>
                <a:gd name="connsiteY2" fmla="*/ 23446 h 3501954"/>
                <a:gd name="connsiteX3" fmla="*/ 1483 w 2266618"/>
                <a:gd name="connsiteY3" fmla="*/ 3501954 h 3501954"/>
                <a:gd name="connsiteX4" fmla="*/ 6610 w 2266618"/>
                <a:gd name="connsiteY4" fmla="*/ 3455629 h 3501954"/>
                <a:gd name="connsiteX0" fmla="*/ 10342 w 2270350"/>
                <a:gd name="connsiteY0" fmla="*/ 3432183 h 3478508"/>
                <a:gd name="connsiteX1" fmla="*/ 0 w 2270350"/>
                <a:gd name="connsiteY1" fmla="*/ 6412 h 3478508"/>
                <a:gd name="connsiteX2" fmla="*/ 2270350 w 2270350"/>
                <a:gd name="connsiteY2" fmla="*/ 0 h 3478508"/>
                <a:gd name="connsiteX3" fmla="*/ 5215 w 2270350"/>
                <a:gd name="connsiteY3" fmla="*/ 3478508 h 3478508"/>
                <a:gd name="connsiteX4" fmla="*/ 10342 w 2270350"/>
                <a:gd name="connsiteY4" fmla="*/ 3432183 h 3478508"/>
                <a:gd name="connsiteX0" fmla="*/ 5127 w 2265135"/>
                <a:gd name="connsiteY0" fmla="*/ 3432183 h 3478508"/>
                <a:gd name="connsiteX1" fmla="*/ 2250 w 2265135"/>
                <a:gd name="connsiteY1" fmla="*/ 2680 h 3478508"/>
                <a:gd name="connsiteX2" fmla="*/ 2265135 w 2265135"/>
                <a:gd name="connsiteY2" fmla="*/ 0 h 3478508"/>
                <a:gd name="connsiteX3" fmla="*/ 0 w 2265135"/>
                <a:gd name="connsiteY3" fmla="*/ 3478508 h 3478508"/>
                <a:gd name="connsiteX4" fmla="*/ 5127 w 2265135"/>
                <a:gd name="connsiteY4" fmla="*/ 3432183 h 3478508"/>
                <a:gd name="connsiteX0" fmla="*/ 17806 w 2277814"/>
                <a:gd name="connsiteY0" fmla="*/ 3432183 h 3478508"/>
                <a:gd name="connsiteX1" fmla="*/ 0 w 2277814"/>
                <a:gd name="connsiteY1" fmla="*/ 2680 h 3478508"/>
                <a:gd name="connsiteX2" fmla="*/ 2277814 w 2277814"/>
                <a:gd name="connsiteY2" fmla="*/ 0 h 3478508"/>
                <a:gd name="connsiteX3" fmla="*/ 12679 w 2277814"/>
                <a:gd name="connsiteY3" fmla="*/ 3478508 h 3478508"/>
                <a:gd name="connsiteX4" fmla="*/ 17806 w 2277814"/>
                <a:gd name="connsiteY4" fmla="*/ 3432183 h 3478508"/>
                <a:gd name="connsiteX0" fmla="*/ 24156 w 2284164"/>
                <a:gd name="connsiteY0" fmla="*/ 3432183 h 3478508"/>
                <a:gd name="connsiteX1" fmla="*/ 0 w 2284164"/>
                <a:gd name="connsiteY1" fmla="*/ 2680 h 3478508"/>
                <a:gd name="connsiteX2" fmla="*/ 2284164 w 2284164"/>
                <a:gd name="connsiteY2" fmla="*/ 0 h 3478508"/>
                <a:gd name="connsiteX3" fmla="*/ 19029 w 2284164"/>
                <a:gd name="connsiteY3" fmla="*/ 3478508 h 3478508"/>
                <a:gd name="connsiteX4" fmla="*/ 24156 w 2284164"/>
                <a:gd name="connsiteY4" fmla="*/ 3432183 h 3478508"/>
                <a:gd name="connsiteX0" fmla="*/ 20981 w 2280989"/>
                <a:gd name="connsiteY0" fmla="*/ 3435853 h 3482178"/>
                <a:gd name="connsiteX1" fmla="*/ 0 w 2280989"/>
                <a:gd name="connsiteY1" fmla="*/ 0 h 3482178"/>
                <a:gd name="connsiteX2" fmla="*/ 2280989 w 2280989"/>
                <a:gd name="connsiteY2" fmla="*/ 3670 h 3482178"/>
                <a:gd name="connsiteX3" fmla="*/ 15854 w 2280989"/>
                <a:gd name="connsiteY3" fmla="*/ 3482178 h 3482178"/>
                <a:gd name="connsiteX4" fmla="*/ 20981 w 2280989"/>
                <a:gd name="connsiteY4" fmla="*/ 3435853 h 3482178"/>
                <a:gd name="connsiteX0" fmla="*/ 1931 w 2280989"/>
                <a:gd name="connsiteY0" fmla="*/ 3477128 h 3482178"/>
                <a:gd name="connsiteX1" fmla="*/ 0 w 2280989"/>
                <a:gd name="connsiteY1" fmla="*/ 0 h 3482178"/>
                <a:gd name="connsiteX2" fmla="*/ 2280989 w 2280989"/>
                <a:gd name="connsiteY2" fmla="*/ 3670 h 3482178"/>
                <a:gd name="connsiteX3" fmla="*/ 15854 w 2280989"/>
                <a:gd name="connsiteY3" fmla="*/ 3482178 h 3482178"/>
                <a:gd name="connsiteX4" fmla="*/ 1931 w 2280989"/>
                <a:gd name="connsiteY4" fmla="*/ 3477128 h 3482178"/>
                <a:gd name="connsiteX0" fmla="*/ 1931 w 2280989"/>
                <a:gd name="connsiteY0" fmla="*/ 5058707 h 5058708"/>
                <a:gd name="connsiteX1" fmla="*/ 0 w 2280989"/>
                <a:gd name="connsiteY1" fmla="*/ 0 h 5058708"/>
                <a:gd name="connsiteX2" fmla="*/ 2280989 w 2280989"/>
                <a:gd name="connsiteY2" fmla="*/ 3670 h 5058708"/>
                <a:gd name="connsiteX3" fmla="*/ 15854 w 2280989"/>
                <a:gd name="connsiteY3" fmla="*/ 3482178 h 5058708"/>
                <a:gd name="connsiteX4" fmla="*/ 1931 w 2280989"/>
                <a:gd name="connsiteY4" fmla="*/ 5058707 h 5058708"/>
                <a:gd name="connsiteX0" fmla="*/ 34348 w 2313406"/>
                <a:gd name="connsiteY0" fmla="*/ 5058707 h 6309849"/>
                <a:gd name="connsiteX1" fmla="*/ 32417 w 2313406"/>
                <a:gd name="connsiteY1" fmla="*/ 0 h 6309849"/>
                <a:gd name="connsiteX2" fmla="*/ 2313406 w 2313406"/>
                <a:gd name="connsiteY2" fmla="*/ 3670 h 6309849"/>
                <a:gd name="connsiteX3" fmla="*/ 348 w 2313406"/>
                <a:gd name="connsiteY3" fmla="*/ 6309849 h 6309849"/>
                <a:gd name="connsiteX4" fmla="*/ 34348 w 2313406"/>
                <a:gd name="connsiteY4" fmla="*/ 5058707 h 6309849"/>
                <a:gd name="connsiteX0" fmla="*/ 1931 w 2280989"/>
                <a:gd name="connsiteY0" fmla="*/ 5058707 h 6321831"/>
                <a:gd name="connsiteX1" fmla="*/ 0 w 2280989"/>
                <a:gd name="connsiteY1" fmla="*/ 0 h 6321831"/>
                <a:gd name="connsiteX2" fmla="*/ 2280989 w 2280989"/>
                <a:gd name="connsiteY2" fmla="*/ 3670 h 6321831"/>
                <a:gd name="connsiteX3" fmla="*/ 3873 w 2280989"/>
                <a:gd name="connsiteY3" fmla="*/ 6321831 h 6321831"/>
                <a:gd name="connsiteX4" fmla="*/ 1931 w 2280989"/>
                <a:gd name="connsiteY4" fmla="*/ 5058707 h 6321831"/>
                <a:gd name="connsiteX0" fmla="*/ 10763 w 2289821"/>
                <a:gd name="connsiteY0" fmla="*/ 5058707 h 6285886"/>
                <a:gd name="connsiteX1" fmla="*/ 8832 w 2289821"/>
                <a:gd name="connsiteY1" fmla="*/ 0 h 6285886"/>
                <a:gd name="connsiteX2" fmla="*/ 2289821 w 2289821"/>
                <a:gd name="connsiteY2" fmla="*/ 3670 h 6285886"/>
                <a:gd name="connsiteX3" fmla="*/ 725 w 2289821"/>
                <a:gd name="connsiteY3" fmla="*/ 6285886 h 6285886"/>
                <a:gd name="connsiteX4" fmla="*/ 10763 w 2289821"/>
                <a:gd name="connsiteY4" fmla="*/ 5058707 h 6285886"/>
                <a:gd name="connsiteX0" fmla="*/ 10763 w 2289821"/>
                <a:gd name="connsiteY0" fmla="*/ 6268855 h 6285886"/>
                <a:gd name="connsiteX1" fmla="*/ 8832 w 2289821"/>
                <a:gd name="connsiteY1" fmla="*/ 0 h 6285886"/>
                <a:gd name="connsiteX2" fmla="*/ 2289821 w 2289821"/>
                <a:gd name="connsiteY2" fmla="*/ 3670 h 6285886"/>
                <a:gd name="connsiteX3" fmla="*/ 725 w 2289821"/>
                <a:gd name="connsiteY3" fmla="*/ 6285886 h 6285886"/>
                <a:gd name="connsiteX4" fmla="*/ 10763 w 2289821"/>
                <a:gd name="connsiteY4" fmla="*/ 6268855 h 62858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9821" h="6285886">
                  <a:moveTo>
                    <a:pt x="10763" y="6268855"/>
                  </a:moveTo>
                  <a:cubicBezTo>
                    <a:pt x="8560" y="5116979"/>
                    <a:pt x="11035" y="1151876"/>
                    <a:pt x="8832" y="0"/>
                  </a:cubicBezTo>
                  <a:lnTo>
                    <a:pt x="2289821" y="3670"/>
                  </a:lnTo>
                  <a:lnTo>
                    <a:pt x="725" y="6285886"/>
                  </a:lnTo>
                  <a:cubicBezTo>
                    <a:pt x="-3916" y="6284203"/>
                    <a:pt x="15404" y="6270538"/>
                    <a:pt x="10763" y="6268855"/>
                  </a:cubicBezTo>
                  <a:close/>
                </a:path>
              </a:pathLst>
            </a:custGeom>
            <a:gradFill>
              <a:gsLst>
                <a:gs pos="0">
                  <a:schemeClr val="accent5">
                    <a:alpha val="20000"/>
                  </a:schemeClr>
                </a:gs>
                <a:gs pos="100000">
                  <a:schemeClr val="accent5">
                    <a:alpha val="3000"/>
                  </a:schemeClr>
                </a:gs>
              </a:gsLst>
              <a:lin ang="5400000" scaled="0"/>
            </a:gra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2" tIns="45707" rIns="91412" bIns="45707" numCol="1" spcCol="0" rtlCol="0" fromWordArt="0" anchor="ctr" anchorCtr="0" forceAA="0" compatLnSpc="1">
              <a:prstTxWarp prst="textNoShape">
                <a:avLst/>
              </a:prstTxWarp>
              <a:noAutofit/>
            </a:bodyPr>
            <a:lstStyle/>
            <a:p>
              <a:pPr algn="ctr">
                <a:lnSpc>
                  <a:spcPct val="90000"/>
                </a:lnSpc>
              </a:pPr>
              <a:endParaRPr lang="en-US" sz="2799" dirty="0">
                <a:solidFill>
                  <a:srgbClr val="FFFFFF"/>
                </a:solidFill>
              </a:endParaRPr>
            </a:p>
          </p:txBody>
        </p:sp>
        <p:sp>
          <p:nvSpPr>
            <p:cNvPr id="26" name="Parallelogram 15">
              <a:extLst>
                <a:ext uri="{FF2B5EF4-FFF2-40B4-BE49-F238E27FC236}">
                  <a16:creationId xmlns:a16="http://schemas.microsoft.com/office/drawing/2014/main" id="{767F90EE-38CE-1449-BDB0-9DD04834E905}"/>
                </a:ext>
              </a:extLst>
            </p:cNvPr>
            <p:cNvSpPr/>
            <p:nvPr userDrawn="1"/>
          </p:nvSpPr>
          <p:spPr>
            <a:xfrm rot="10800000">
              <a:off x="10764783" y="2948799"/>
              <a:ext cx="1424042" cy="3909201"/>
            </a:xfrm>
            <a:custGeom>
              <a:avLst/>
              <a:gdLst>
                <a:gd name="connsiteX0" fmla="*/ 0 w 12902030"/>
                <a:gd name="connsiteY0" fmla="*/ 3478508 h 3478508"/>
                <a:gd name="connsiteX1" fmla="*/ 2265135 w 12902030"/>
                <a:gd name="connsiteY1" fmla="*/ 0 h 3478508"/>
                <a:gd name="connsiteX2" fmla="*/ 12902030 w 12902030"/>
                <a:gd name="connsiteY2" fmla="*/ 0 h 3478508"/>
                <a:gd name="connsiteX3" fmla="*/ 10636895 w 12902030"/>
                <a:gd name="connsiteY3" fmla="*/ 3478508 h 3478508"/>
                <a:gd name="connsiteX4" fmla="*/ 0 w 12902030"/>
                <a:gd name="connsiteY4" fmla="*/ 3478508 h 3478508"/>
                <a:gd name="connsiteX0" fmla="*/ 8395937 w 10636895"/>
                <a:gd name="connsiteY0" fmla="*/ 3436945 h 3478508"/>
                <a:gd name="connsiteX1" fmla="*/ 0 w 10636895"/>
                <a:gd name="connsiteY1" fmla="*/ 0 h 3478508"/>
                <a:gd name="connsiteX2" fmla="*/ 10636895 w 10636895"/>
                <a:gd name="connsiteY2" fmla="*/ 0 h 3478508"/>
                <a:gd name="connsiteX3" fmla="*/ 8371760 w 10636895"/>
                <a:gd name="connsiteY3" fmla="*/ 3478508 h 3478508"/>
                <a:gd name="connsiteX4" fmla="*/ 8395937 w 10636895"/>
                <a:gd name="connsiteY4" fmla="*/ 3436945 h 3478508"/>
                <a:gd name="connsiteX0" fmla="*/ 8376887 w 10636895"/>
                <a:gd name="connsiteY0" fmla="*/ 3432183 h 3478508"/>
                <a:gd name="connsiteX1" fmla="*/ 0 w 10636895"/>
                <a:gd name="connsiteY1" fmla="*/ 0 h 3478508"/>
                <a:gd name="connsiteX2" fmla="*/ 10636895 w 10636895"/>
                <a:gd name="connsiteY2" fmla="*/ 0 h 3478508"/>
                <a:gd name="connsiteX3" fmla="*/ 8371760 w 10636895"/>
                <a:gd name="connsiteY3" fmla="*/ 3478508 h 3478508"/>
                <a:gd name="connsiteX4" fmla="*/ 8376887 w 10636895"/>
                <a:gd name="connsiteY4" fmla="*/ 3432183 h 3478508"/>
                <a:gd name="connsiteX0" fmla="*/ 6610 w 2266618"/>
                <a:gd name="connsiteY0" fmla="*/ 3455629 h 3501954"/>
                <a:gd name="connsiteX1" fmla="*/ 0 w 2266618"/>
                <a:gd name="connsiteY1" fmla="*/ 0 h 3501954"/>
                <a:gd name="connsiteX2" fmla="*/ 2266618 w 2266618"/>
                <a:gd name="connsiteY2" fmla="*/ 23446 h 3501954"/>
                <a:gd name="connsiteX3" fmla="*/ 1483 w 2266618"/>
                <a:gd name="connsiteY3" fmla="*/ 3501954 h 3501954"/>
                <a:gd name="connsiteX4" fmla="*/ 6610 w 2266618"/>
                <a:gd name="connsiteY4" fmla="*/ 3455629 h 3501954"/>
                <a:gd name="connsiteX0" fmla="*/ 10342 w 2270350"/>
                <a:gd name="connsiteY0" fmla="*/ 3432183 h 3478508"/>
                <a:gd name="connsiteX1" fmla="*/ 0 w 2270350"/>
                <a:gd name="connsiteY1" fmla="*/ 6412 h 3478508"/>
                <a:gd name="connsiteX2" fmla="*/ 2270350 w 2270350"/>
                <a:gd name="connsiteY2" fmla="*/ 0 h 3478508"/>
                <a:gd name="connsiteX3" fmla="*/ 5215 w 2270350"/>
                <a:gd name="connsiteY3" fmla="*/ 3478508 h 3478508"/>
                <a:gd name="connsiteX4" fmla="*/ 10342 w 2270350"/>
                <a:gd name="connsiteY4" fmla="*/ 3432183 h 3478508"/>
                <a:gd name="connsiteX0" fmla="*/ 5127 w 2265135"/>
                <a:gd name="connsiteY0" fmla="*/ 3432183 h 3478508"/>
                <a:gd name="connsiteX1" fmla="*/ 2250 w 2265135"/>
                <a:gd name="connsiteY1" fmla="*/ 2680 h 3478508"/>
                <a:gd name="connsiteX2" fmla="*/ 2265135 w 2265135"/>
                <a:gd name="connsiteY2" fmla="*/ 0 h 3478508"/>
                <a:gd name="connsiteX3" fmla="*/ 0 w 2265135"/>
                <a:gd name="connsiteY3" fmla="*/ 3478508 h 3478508"/>
                <a:gd name="connsiteX4" fmla="*/ 5127 w 2265135"/>
                <a:gd name="connsiteY4" fmla="*/ 3432183 h 3478508"/>
                <a:gd name="connsiteX0" fmla="*/ 17806 w 2277814"/>
                <a:gd name="connsiteY0" fmla="*/ 3432183 h 3478508"/>
                <a:gd name="connsiteX1" fmla="*/ 0 w 2277814"/>
                <a:gd name="connsiteY1" fmla="*/ 2680 h 3478508"/>
                <a:gd name="connsiteX2" fmla="*/ 2277814 w 2277814"/>
                <a:gd name="connsiteY2" fmla="*/ 0 h 3478508"/>
                <a:gd name="connsiteX3" fmla="*/ 12679 w 2277814"/>
                <a:gd name="connsiteY3" fmla="*/ 3478508 h 3478508"/>
                <a:gd name="connsiteX4" fmla="*/ 17806 w 2277814"/>
                <a:gd name="connsiteY4" fmla="*/ 3432183 h 3478508"/>
                <a:gd name="connsiteX0" fmla="*/ 24156 w 2284164"/>
                <a:gd name="connsiteY0" fmla="*/ 3432183 h 3478508"/>
                <a:gd name="connsiteX1" fmla="*/ 0 w 2284164"/>
                <a:gd name="connsiteY1" fmla="*/ 2680 h 3478508"/>
                <a:gd name="connsiteX2" fmla="*/ 2284164 w 2284164"/>
                <a:gd name="connsiteY2" fmla="*/ 0 h 3478508"/>
                <a:gd name="connsiteX3" fmla="*/ 19029 w 2284164"/>
                <a:gd name="connsiteY3" fmla="*/ 3478508 h 3478508"/>
                <a:gd name="connsiteX4" fmla="*/ 24156 w 2284164"/>
                <a:gd name="connsiteY4" fmla="*/ 3432183 h 3478508"/>
                <a:gd name="connsiteX0" fmla="*/ 20981 w 2280989"/>
                <a:gd name="connsiteY0" fmla="*/ 3435853 h 3482178"/>
                <a:gd name="connsiteX1" fmla="*/ 0 w 2280989"/>
                <a:gd name="connsiteY1" fmla="*/ 0 h 3482178"/>
                <a:gd name="connsiteX2" fmla="*/ 2280989 w 2280989"/>
                <a:gd name="connsiteY2" fmla="*/ 3670 h 3482178"/>
                <a:gd name="connsiteX3" fmla="*/ 15854 w 2280989"/>
                <a:gd name="connsiteY3" fmla="*/ 3482178 h 3482178"/>
                <a:gd name="connsiteX4" fmla="*/ 20981 w 2280989"/>
                <a:gd name="connsiteY4" fmla="*/ 3435853 h 3482178"/>
                <a:gd name="connsiteX0" fmla="*/ 1931 w 2280989"/>
                <a:gd name="connsiteY0" fmla="*/ 3477128 h 3482178"/>
                <a:gd name="connsiteX1" fmla="*/ 0 w 2280989"/>
                <a:gd name="connsiteY1" fmla="*/ 0 h 3482178"/>
                <a:gd name="connsiteX2" fmla="*/ 2280989 w 2280989"/>
                <a:gd name="connsiteY2" fmla="*/ 3670 h 3482178"/>
                <a:gd name="connsiteX3" fmla="*/ 15854 w 2280989"/>
                <a:gd name="connsiteY3" fmla="*/ 3482178 h 3482178"/>
                <a:gd name="connsiteX4" fmla="*/ 1931 w 2280989"/>
                <a:gd name="connsiteY4" fmla="*/ 3477128 h 3482178"/>
                <a:gd name="connsiteX0" fmla="*/ 1931 w 2280989"/>
                <a:gd name="connsiteY0" fmla="*/ 5058707 h 5058708"/>
                <a:gd name="connsiteX1" fmla="*/ 0 w 2280989"/>
                <a:gd name="connsiteY1" fmla="*/ 0 h 5058708"/>
                <a:gd name="connsiteX2" fmla="*/ 2280989 w 2280989"/>
                <a:gd name="connsiteY2" fmla="*/ 3670 h 5058708"/>
                <a:gd name="connsiteX3" fmla="*/ 15854 w 2280989"/>
                <a:gd name="connsiteY3" fmla="*/ 3482178 h 5058708"/>
                <a:gd name="connsiteX4" fmla="*/ 1931 w 2280989"/>
                <a:gd name="connsiteY4" fmla="*/ 5058707 h 5058708"/>
                <a:gd name="connsiteX0" fmla="*/ 34348 w 2313406"/>
                <a:gd name="connsiteY0" fmla="*/ 5058707 h 6309849"/>
                <a:gd name="connsiteX1" fmla="*/ 32417 w 2313406"/>
                <a:gd name="connsiteY1" fmla="*/ 0 h 6309849"/>
                <a:gd name="connsiteX2" fmla="*/ 2313406 w 2313406"/>
                <a:gd name="connsiteY2" fmla="*/ 3670 h 6309849"/>
                <a:gd name="connsiteX3" fmla="*/ 348 w 2313406"/>
                <a:gd name="connsiteY3" fmla="*/ 6309849 h 6309849"/>
                <a:gd name="connsiteX4" fmla="*/ 34348 w 2313406"/>
                <a:gd name="connsiteY4" fmla="*/ 5058707 h 6309849"/>
                <a:gd name="connsiteX0" fmla="*/ 1931 w 2280989"/>
                <a:gd name="connsiteY0" fmla="*/ 5058707 h 6321831"/>
                <a:gd name="connsiteX1" fmla="*/ 0 w 2280989"/>
                <a:gd name="connsiteY1" fmla="*/ 0 h 6321831"/>
                <a:gd name="connsiteX2" fmla="*/ 2280989 w 2280989"/>
                <a:gd name="connsiteY2" fmla="*/ 3670 h 6321831"/>
                <a:gd name="connsiteX3" fmla="*/ 3873 w 2280989"/>
                <a:gd name="connsiteY3" fmla="*/ 6321831 h 6321831"/>
                <a:gd name="connsiteX4" fmla="*/ 1931 w 2280989"/>
                <a:gd name="connsiteY4" fmla="*/ 5058707 h 6321831"/>
                <a:gd name="connsiteX0" fmla="*/ 10763 w 2289821"/>
                <a:gd name="connsiteY0" fmla="*/ 5058707 h 6285886"/>
                <a:gd name="connsiteX1" fmla="*/ 8832 w 2289821"/>
                <a:gd name="connsiteY1" fmla="*/ 0 h 6285886"/>
                <a:gd name="connsiteX2" fmla="*/ 2289821 w 2289821"/>
                <a:gd name="connsiteY2" fmla="*/ 3670 h 6285886"/>
                <a:gd name="connsiteX3" fmla="*/ 725 w 2289821"/>
                <a:gd name="connsiteY3" fmla="*/ 6285886 h 6285886"/>
                <a:gd name="connsiteX4" fmla="*/ 10763 w 2289821"/>
                <a:gd name="connsiteY4" fmla="*/ 5058707 h 6285886"/>
                <a:gd name="connsiteX0" fmla="*/ 10763 w 2289821"/>
                <a:gd name="connsiteY0" fmla="*/ 6268855 h 6285886"/>
                <a:gd name="connsiteX1" fmla="*/ 8832 w 2289821"/>
                <a:gd name="connsiteY1" fmla="*/ 0 h 6285886"/>
                <a:gd name="connsiteX2" fmla="*/ 2289821 w 2289821"/>
                <a:gd name="connsiteY2" fmla="*/ 3670 h 6285886"/>
                <a:gd name="connsiteX3" fmla="*/ 725 w 2289821"/>
                <a:gd name="connsiteY3" fmla="*/ 6285886 h 6285886"/>
                <a:gd name="connsiteX4" fmla="*/ 10763 w 2289821"/>
                <a:gd name="connsiteY4" fmla="*/ 6268855 h 62858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9821" h="6285886">
                  <a:moveTo>
                    <a:pt x="10763" y="6268855"/>
                  </a:moveTo>
                  <a:cubicBezTo>
                    <a:pt x="8560" y="5116979"/>
                    <a:pt x="11035" y="1151876"/>
                    <a:pt x="8832" y="0"/>
                  </a:cubicBezTo>
                  <a:lnTo>
                    <a:pt x="2289821" y="3670"/>
                  </a:lnTo>
                  <a:lnTo>
                    <a:pt x="725" y="6285886"/>
                  </a:lnTo>
                  <a:cubicBezTo>
                    <a:pt x="-3916" y="6284203"/>
                    <a:pt x="15404" y="6270538"/>
                    <a:pt x="10763" y="6268855"/>
                  </a:cubicBezTo>
                  <a:close/>
                </a:path>
              </a:pathLst>
            </a:custGeom>
            <a:gradFill>
              <a:gsLst>
                <a:gs pos="0">
                  <a:schemeClr val="accent5">
                    <a:alpha val="20000"/>
                  </a:schemeClr>
                </a:gs>
                <a:gs pos="100000">
                  <a:schemeClr val="accent5">
                    <a:alpha val="3000"/>
                  </a:schemeClr>
                </a:gs>
              </a:gsLst>
              <a:lin ang="5400000" scaled="0"/>
            </a:gra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2" tIns="45707" rIns="91412" bIns="45707" numCol="1" spcCol="0" rtlCol="0" fromWordArt="0" anchor="ctr" anchorCtr="0" forceAA="0" compatLnSpc="1">
              <a:prstTxWarp prst="textNoShape">
                <a:avLst/>
              </a:prstTxWarp>
              <a:noAutofit/>
            </a:bodyPr>
            <a:lstStyle/>
            <a:p>
              <a:pPr algn="ctr">
                <a:lnSpc>
                  <a:spcPct val="90000"/>
                </a:lnSpc>
              </a:pPr>
              <a:endParaRPr lang="en-US" sz="2799" dirty="0">
                <a:solidFill>
                  <a:srgbClr val="FFFFFF"/>
                </a:solidFill>
              </a:endParaRPr>
            </a:p>
          </p:txBody>
        </p:sp>
      </p:grpSp>
      <p:pic>
        <p:nvPicPr>
          <p:cNvPr id="27" name="Picture 26">
            <a:extLst>
              <a:ext uri="{FF2B5EF4-FFF2-40B4-BE49-F238E27FC236}">
                <a16:creationId xmlns:a16="http://schemas.microsoft.com/office/drawing/2014/main" id="{AD5EFFFA-CE6F-0F45-9492-3556CE9387EA}"/>
              </a:ext>
            </a:extLst>
          </p:cNvPr>
          <p:cNvPicPr>
            <a:picLocks noChangeAspect="1"/>
          </p:cNvPicPr>
          <p:nvPr userDrawn="1"/>
        </p:nvPicPr>
        <p:blipFill rotWithShape="1">
          <a:blip r:embed="rId2" cstate="email">
            <a:alphaModFix amt="20000"/>
            <a:extLst>
              <a:ext uri="{28A0092B-C50C-407E-A947-70E740481C1C}">
                <a14:useLocalDpi xmlns:a14="http://schemas.microsoft.com/office/drawing/2010/main"/>
              </a:ext>
            </a:extLst>
          </a:blip>
          <a:srcRect/>
          <a:stretch/>
        </p:blipFill>
        <p:spPr>
          <a:xfrm>
            <a:off x="0" y="-6050"/>
            <a:ext cx="1280489" cy="2558146"/>
          </a:xfrm>
          <a:prstGeom prst="rect">
            <a:avLst/>
          </a:prstGeom>
        </p:spPr>
      </p:pic>
      <p:sp>
        <p:nvSpPr>
          <p:cNvPr id="11" name="Text Placeholder 11">
            <a:extLst>
              <a:ext uri="{FF2B5EF4-FFF2-40B4-BE49-F238E27FC236}">
                <a16:creationId xmlns:a16="http://schemas.microsoft.com/office/drawing/2014/main" id="{406AF51B-3909-2240-A3B4-A3E714163FB5}"/>
              </a:ext>
            </a:extLst>
          </p:cNvPr>
          <p:cNvSpPr>
            <a:spLocks noGrp="1"/>
          </p:cNvSpPr>
          <p:nvPr>
            <p:ph type="body" sz="quarter" idx="14"/>
          </p:nvPr>
        </p:nvSpPr>
        <p:spPr>
          <a:xfrm>
            <a:off x="531814" y="1677432"/>
            <a:ext cx="11125198" cy="4381213"/>
          </a:xfrm>
        </p:spPr>
        <p:txBody>
          <a:bodyPr/>
          <a:lstStyle>
            <a:lvl1pPr>
              <a:defRPr sz="2400">
                <a:solidFill>
                  <a:srgbClr val="4E5052"/>
                </a:solidFill>
              </a:defRPr>
            </a:lvl1pPr>
            <a:lvl2pPr>
              <a:defRPr sz="2400">
                <a:solidFill>
                  <a:srgbClr val="4E5052"/>
                </a:solidFill>
              </a:defRPr>
            </a:lvl2pPr>
            <a:lvl3pPr>
              <a:defRPr sz="2400">
                <a:solidFill>
                  <a:srgbClr val="4E5052"/>
                </a:solidFill>
              </a:defRPr>
            </a:lvl3pPr>
            <a:lvl4pPr>
              <a:defRPr sz="2400">
                <a:solidFill>
                  <a:srgbClr val="4E5052"/>
                </a:solidFill>
              </a:defRPr>
            </a:lvl4pPr>
            <a:lvl5pPr>
              <a:defRPr sz="2400">
                <a:solidFill>
                  <a:srgbClr val="4E5052"/>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2" name="Picture 11" descr="Oracle logo in white on red staging background" title="Oracle red badge logo"/>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30352" y="6263640"/>
            <a:ext cx="1625138" cy="594360"/>
          </a:xfrm>
          <a:prstGeom prst="rect">
            <a:avLst/>
          </a:prstGeom>
        </p:spPr>
      </p:pic>
    </p:spTree>
    <p:extLst>
      <p:ext uri="{BB962C8B-B14F-4D97-AF65-F5344CB8AC3E}">
        <p14:creationId xmlns:p14="http://schemas.microsoft.com/office/powerpoint/2010/main" val="1693886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7_Text Page_Blue/Green">
    <p:spTree>
      <p:nvGrpSpPr>
        <p:cNvPr id="1" name=""/>
        <p:cNvGrpSpPr/>
        <p:nvPr/>
      </p:nvGrpSpPr>
      <p:grpSpPr>
        <a:xfrm>
          <a:off x="0" y="0"/>
          <a:ext cx="0" cy="0"/>
          <a:chOff x="0" y="0"/>
          <a:chExt cx="0" cy="0"/>
        </a:xfrm>
      </p:grpSpPr>
      <p:grpSp>
        <p:nvGrpSpPr>
          <p:cNvPr id="23" name="Group 22"/>
          <p:cNvGrpSpPr>
            <a:grpSpLocks noChangeAspect="1"/>
          </p:cNvGrpSpPr>
          <p:nvPr userDrawn="1"/>
        </p:nvGrpSpPr>
        <p:grpSpPr>
          <a:xfrm>
            <a:off x="10771487" y="2934001"/>
            <a:ext cx="1429433" cy="3923999"/>
            <a:chOff x="4686823" y="822990"/>
            <a:chExt cx="1911736" cy="5247990"/>
          </a:xfrm>
        </p:grpSpPr>
        <p:sp>
          <p:nvSpPr>
            <p:cNvPr id="24" name="Parallelogram 15">
              <a:extLst>
                <a:ext uri="{FF2B5EF4-FFF2-40B4-BE49-F238E27FC236}">
                  <a16:creationId xmlns:a16="http://schemas.microsoft.com/office/drawing/2014/main" id="{767F90EE-38CE-1449-BDB0-9DD04834E905}"/>
                </a:ext>
              </a:extLst>
            </p:cNvPr>
            <p:cNvSpPr/>
            <p:nvPr userDrawn="1"/>
          </p:nvSpPr>
          <p:spPr>
            <a:xfrm rot="10800000">
              <a:off x="5174517" y="2161779"/>
              <a:ext cx="1424042" cy="3909201"/>
            </a:xfrm>
            <a:custGeom>
              <a:avLst/>
              <a:gdLst>
                <a:gd name="connsiteX0" fmla="*/ 0 w 12902030"/>
                <a:gd name="connsiteY0" fmla="*/ 3478508 h 3478508"/>
                <a:gd name="connsiteX1" fmla="*/ 2265135 w 12902030"/>
                <a:gd name="connsiteY1" fmla="*/ 0 h 3478508"/>
                <a:gd name="connsiteX2" fmla="*/ 12902030 w 12902030"/>
                <a:gd name="connsiteY2" fmla="*/ 0 h 3478508"/>
                <a:gd name="connsiteX3" fmla="*/ 10636895 w 12902030"/>
                <a:gd name="connsiteY3" fmla="*/ 3478508 h 3478508"/>
                <a:gd name="connsiteX4" fmla="*/ 0 w 12902030"/>
                <a:gd name="connsiteY4" fmla="*/ 3478508 h 3478508"/>
                <a:gd name="connsiteX0" fmla="*/ 8395937 w 10636895"/>
                <a:gd name="connsiteY0" fmla="*/ 3436945 h 3478508"/>
                <a:gd name="connsiteX1" fmla="*/ 0 w 10636895"/>
                <a:gd name="connsiteY1" fmla="*/ 0 h 3478508"/>
                <a:gd name="connsiteX2" fmla="*/ 10636895 w 10636895"/>
                <a:gd name="connsiteY2" fmla="*/ 0 h 3478508"/>
                <a:gd name="connsiteX3" fmla="*/ 8371760 w 10636895"/>
                <a:gd name="connsiteY3" fmla="*/ 3478508 h 3478508"/>
                <a:gd name="connsiteX4" fmla="*/ 8395937 w 10636895"/>
                <a:gd name="connsiteY4" fmla="*/ 3436945 h 3478508"/>
                <a:gd name="connsiteX0" fmla="*/ 8376887 w 10636895"/>
                <a:gd name="connsiteY0" fmla="*/ 3432183 h 3478508"/>
                <a:gd name="connsiteX1" fmla="*/ 0 w 10636895"/>
                <a:gd name="connsiteY1" fmla="*/ 0 h 3478508"/>
                <a:gd name="connsiteX2" fmla="*/ 10636895 w 10636895"/>
                <a:gd name="connsiteY2" fmla="*/ 0 h 3478508"/>
                <a:gd name="connsiteX3" fmla="*/ 8371760 w 10636895"/>
                <a:gd name="connsiteY3" fmla="*/ 3478508 h 3478508"/>
                <a:gd name="connsiteX4" fmla="*/ 8376887 w 10636895"/>
                <a:gd name="connsiteY4" fmla="*/ 3432183 h 3478508"/>
                <a:gd name="connsiteX0" fmla="*/ 6610 w 2266618"/>
                <a:gd name="connsiteY0" fmla="*/ 3455629 h 3501954"/>
                <a:gd name="connsiteX1" fmla="*/ 0 w 2266618"/>
                <a:gd name="connsiteY1" fmla="*/ 0 h 3501954"/>
                <a:gd name="connsiteX2" fmla="*/ 2266618 w 2266618"/>
                <a:gd name="connsiteY2" fmla="*/ 23446 h 3501954"/>
                <a:gd name="connsiteX3" fmla="*/ 1483 w 2266618"/>
                <a:gd name="connsiteY3" fmla="*/ 3501954 h 3501954"/>
                <a:gd name="connsiteX4" fmla="*/ 6610 w 2266618"/>
                <a:gd name="connsiteY4" fmla="*/ 3455629 h 3501954"/>
                <a:gd name="connsiteX0" fmla="*/ 10342 w 2270350"/>
                <a:gd name="connsiteY0" fmla="*/ 3432183 h 3478508"/>
                <a:gd name="connsiteX1" fmla="*/ 0 w 2270350"/>
                <a:gd name="connsiteY1" fmla="*/ 6412 h 3478508"/>
                <a:gd name="connsiteX2" fmla="*/ 2270350 w 2270350"/>
                <a:gd name="connsiteY2" fmla="*/ 0 h 3478508"/>
                <a:gd name="connsiteX3" fmla="*/ 5215 w 2270350"/>
                <a:gd name="connsiteY3" fmla="*/ 3478508 h 3478508"/>
                <a:gd name="connsiteX4" fmla="*/ 10342 w 2270350"/>
                <a:gd name="connsiteY4" fmla="*/ 3432183 h 3478508"/>
                <a:gd name="connsiteX0" fmla="*/ 5127 w 2265135"/>
                <a:gd name="connsiteY0" fmla="*/ 3432183 h 3478508"/>
                <a:gd name="connsiteX1" fmla="*/ 2250 w 2265135"/>
                <a:gd name="connsiteY1" fmla="*/ 2680 h 3478508"/>
                <a:gd name="connsiteX2" fmla="*/ 2265135 w 2265135"/>
                <a:gd name="connsiteY2" fmla="*/ 0 h 3478508"/>
                <a:gd name="connsiteX3" fmla="*/ 0 w 2265135"/>
                <a:gd name="connsiteY3" fmla="*/ 3478508 h 3478508"/>
                <a:gd name="connsiteX4" fmla="*/ 5127 w 2265135"/>
                <a:gd name="connsiteY4" fmla="*/ 3432183 h 3478508"/>
                <a:gd name="connsiteX0" fmla="*/ 17806 w 2277814"/>
                <a:gd name="connsiteY0" fmla="*/ 3432183 h 3478508"/>
                <a:gd name="connsiteX1" fmla="*/ 0 w 2277814"/>
                <a:gd name="connsiteY1" fmla="*/ 2680 h 3478508"/>
                <a:gd name="connsiteX2" fmla="*/ 2277814 w 2277814"/>
                <a:gd name="connsiteY2" fmla="*/ 0 h 3478508"/>
                <a:gd name="connsiteX3" fmla="*/ 12679 w 2277814"/>
                <a:gd name="connsiteY3" fmla="*/ 3478508 h 3478508"/>
                <a:gd name="connsiteX4" fmla="*/ 17806 w 2277814"/>
                <a:gd name="connsiteY4" fmla="*/ 3432183 h 3478508"/>
                <a:gd name="connsiteX0" fmla="*/ 24156 w 2284164"/>
                <a:gd name="connsiteY0" fmla="*/ 3432183 h 3478508"/>
                <a:gd name="connsiteX1" fmla="*/ 0 w 2284164"/>
                <a:gd name="connsiteY1" fmla="*/ 2680 h 3478508"/>
                <a:gd name="connsiteX2" fmla="*/ 2284164 w 2284164"/>
                <a:gd name="connsiteY2" fmla="*/ 0 h 3478508"/>
                <a:gd name="connsiteX3" fmla="*/ 19029 w 2284164"/>
                <a:gd name="connsiteY3" fmla="*/ 3478508 h 3478508"/>
                <a:gd name="connsiteX4" fmla="*/ 24156 w 2284164"/>
                <a:gd name="connsiteY4" fmla="*/ 3432183 h 3478508"/>
                <a:gd name="connsiteX0" fmla="*/ 20981 w 2280989"/>
                <a:gd name="connsiteY0" fmla="*/ 3435853 h 3482178"/>
                <a:gd name="connsiteX1" fmla="*/ 0 w 2280989"/>
                <a:gd name="connsiteY1" fmla="*/ 0 h 3482178"/>
                <a:gd name="connsiteX2" fmla="*/ 2280989 w 2280989"/>
                <a:gd name="connsiteY2" fmla="*/ 3670 h 3482178"/>
                <a:gd name="connsiteX3" fmla="*/ 15854 w 2280989"/>
                <a:gd name="connsiteY3" fmla="*/ 3482178 h 3482178"/>
                <a:gd name="connsiteX4" fmla="*/ 20981 w 2280989"/>
                <a:gd name="connsiteY4" fmla="*/ 3435853 h 3482178"/>
                <a:gd name="connsiteX0" fmla="*/ 1931 w 2280989"/>
                <a:gd name="connsiteY0" fmla="*/ 3477128 h 3482178"/>
                <a:gd name="connsiteX1" fmla="*/ 0 w 2280989"/>
                <a:gd name="connsiteY1" fmla="*/ 0 h 3482178"/>
                <a:gd name="connsiteX2" fmla="*/ 2280989 w 2280989"/>
                <a:gd name="connsiteY2" fmla="*/ 3670 h 3482178"/>
                <a:gd name="connsiteX3" fmla="*/ 15854 w 2280989"/>
                <a:gd name="connsiteY3" fmla="*/ 3482178 h 3482178"/>
                <a:gd name="connsiteX4" fmla="*/ 1931 w 2280989"/>
                <a:gd name="connsiteY4" fmla="*/ 3477128 h 3482178"/>
                <a:gd name="connsiteX0" fmla="*/ 1931 w 2280989"/>
                <a:gd name="connsiteY0" fmla="*/ 5058707 h 5058708"/>
                <a:gd name="connsiteX1" fmla="*/ 0 w 2280989"/>
                <a:gd name="connsiteY1" fmla="*/ 0 h 5058708"/>
                <a:gd name="connsiteX2" fmla="*/ 2280989 w 2280989"/>
                <a:gd name="connsiteY2" fmla="*/ 3670 h 5058708"/>
                <a:gd name="connsiteX3" fmla="*/ 15854 w 2280989"/>
                <a:gd name="connsiteY3" fmla="*/ 3482178 h 5058708"/>
                <a:gd name="connsiteX4" fmla="*/ 1931 w 2280989"/>
                <a:gd name="connsiteY4" fmla="*/ 5058707 h 5058708"/>
                <a:gd name="connsiteX0" fmla="*/ 34348 w 2313406"/>
                <a:gd name="connsiteY0" fmla="*/ 5058707 h 6309849"/>
                <a:gd name="connsiteX1" fmla="*/ 32417 w 2313406"/>
                <a:gd name="connsiteY1" fmla="*/ 0 h 6309849"/>
                <a:gd name="connsiteX2" fmla="*/ 2313406 w 2313406"/>
                <a:gd name="connsiteY2" fmla="*/ 3670 h 6309849"/>
                <a:gd name="connsiteX3" fmla="*/ 348 w 2313406"/>
                <a:gd name="connsiteY3" fmla="*/ 6309849 h 6309849"/>
                <a:gd name="connsiteX4" fmla="*/ 34348 w 2313406"/>
                <a:gd name="connsiteY4" fmla="*/ 5058707 h 6309849"/>
                <a:gd name="connsiteX0" fmla="*/ 1931 w 2280989"/>
                <a:gd name="connsiteY0" fmla="*/ 5058707 h 6321831"/>
                <a:gd name="connsiteX1" fmla="*/ 0 w 2280989"/>
                <a:gd name="connsiteY1" fmla="*/ 0 h 6321831"/>
                <a:gd name="connsiteX2" fmla="*/ 2280989 w 2280989"/>
                <a:gd name="connsiteY2" fmla="*/ 3670 h 6321831"/>
                <a:gd name="connsiteX3" fmla="*/ 3873 w 2280989"/>
                <a:gd name="connsiteY3" fmla="*/ 6321831 h 6321831"/>
                <a:gd name="connsiteX4" fmla="*/ 1931 w 2280989"/>
                <a:gd name="connsiteY4" fmla="*/ 5058707 h 6321831"/>
                <a:gd name="connsiteX0" fmla="*/ 10763 w 2289821"/>
                <a:gd name="connsiteY0" fmla="*/ 5058707 h 6285886"/>
                <a:gd name="connsiteX1" fmla="*/ 8832 w 2289821"/>
                <a:gd name="connsiteY1" fmla="*/ 0 h 6285886"/>
                <a:gd name="connsiteX2" fmla="*/ 2289821 w 2289821"/>
                <a:gd name="connsiteY2" fmla="*/ 3670 h 6285886"/>
                <a:gd name="connsiteX3" fmla="*/ 725 w 2289821"/>
                <a:gd name="connsiteY3" fmla="*/ 6285886 h 6285886"/>
                <a:gd name="connsiteX4" fmla="*/ 10763 w 2289821"/>
                <a:gd name="connsiteY4" fmla="*/ 5058707 h 6285886"/>
                <a:gd name="connsiteX0" fmla="*/ 10763 w 2289821"/>
                <a:gd name="connsiteY0" fmla="*/ 6268855 h 6285886"/>
                <a:gd name="connsiteX1" fmla="*/ 8832 w 2289821"/>
                <a:gd name="connsiteY1" fmla="*/ 0 h 6285886"/>
                <a:gd name="connsiteX2" fmla="*/ 2289821 w 2289821"/>
                <a:gd name="connsiteY2" fmla="*/ 3670 h 6285886"/>
                <a:gd name="connsiteX3" fmla="*/ 725 w 2289821"/>
                <a:gd name="connsiteY3" fmla="*/ 6285886 h 6285886"/>
                <a:gd name="connsiteX4" fmla="*/ 10763 w 2289821"/>
                <a:gd name="connsiteY4" fmla="*/ 6268855 h 62858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9821" h="6285886">
                  <a:moveTo>
                    <a:pt x="10763" y="6268855"/>
                  </a:moveTo>
                  <a:cubicBezTo>
                    <a:pt x="8560" y="5116979"/>
                    <a:pt x="11035" y="1151876"/>
                    <a:pt x="8832" y="0"/>
                  </a:cubicBezTo>
                  <a:lnTo>
                    <a:pt x="2289821" y="3670"/>
                  </a:lnTo>
                  <a:lnTo>
                    <a:pt x="725" y="6285886"/>
                  </a:lnTo>
                  <a:cubicBezTo>
                    <a:pt x="-3916" y="6284203"/>
                    <a:pt x="15404" y="6270538"/>
                    <a:pt x="10763" y="6268855"/>
                  </a:cubicBezTo>
                  <a:close/>
                </a:path>
              </a:pathLst>
            </a:custGeom>
            <a:gradFill>
              <a:gsLst>
                <a:gs pos="0">
                  <a:srgbClr val="3A913F">
                    <a:alpha val="20000"/>
                  </a:srgbClr>
                </a:gs>
                <a:gs pos="100000">
                  <a:srgbClr val="00758F">
                    <a:alpha val="0"/>
                  </a:srgbClr>
                </a:gs>
              </a:gsLst>
              <a:lin ang="5400000" scaled="0"/>
            </a:gra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2" tIns="45707" rIns="91412" bIns="45707" numCol="1" spcCol="0" rtlCol="0" fromWordArt="0" anchor="ctr" anchorCtr="0" forceAA="0" compatLnSpc="1">
              <a:prstTxWarp prst="textNoShape">
                <a:avLst/>
              </a:prstTxWarp>
              <a:noAutofit/>
            </a:bodyPr>
            <a:lstStyle/>
            <a:p>
              <a:pPr algn="ctr">
                <a:lnSpc>
                  <a:spcPct val="90000"/>
                </a:lnSpc>
              </a:pPr>
              <a:endParaRPr lang="en-US" sz="2799" dirty="0">
                <a:solidFill>
                  <a:srgbClr val="FFFFFF"/>
                </a:solidFill>
              </a:endParaRPr>
            </a:p>
          </p:txBody>
        </p:sp>
        <p:sp>
          <p:nvSpPr>
            <p:cNvPr id="25" name="Parallelogram 15">
              <a:extLst>
                <a:ext uri="{FF2B5EF4-FFF2-40B4-BE49-F238E27FC236}">
                  <a16:creationId xmlns:a16="http://schemas.microsoft.com/office/drawing/2014/main" id="{767F90EE-38CE-1449-BDB0-9DD04834E905}"/>
                </a:ext>
              </a:extLst>
            </p:cNvPr>
            <p:cNvSpPr/>
            <p:nvPr userDrawn="1"/>
          </p:nvSpPr>
          <p:spPr>
            <a:xfrm rot="10800000">
              <a:off x="4686823" y="822990"/>
              <a:ext cx="1911735" cy="5247989"/>
            </a:xfrm>
            <a:custGeom>
              <a:avLst/>
              <a:gdLst>
                <a:gd name="connsiteX0" fmla="*/ 0 w 12902030"/>
                <a:gd name="connsiteY0" fmla="*/ 3478508 h 3478508"/>
                <a:gd name="connsiteX1" fmla="*/ 2265135 w 12902030"/>
                <a:gd name="connsiteY1" fmla="*/ 0 h 3478508"/>
                <a:gd name="connsiteX2" fmla="*/ 12902030 w 12902030"/>
                <a:gd name="connsiteY2" fmla="*/ 0 h 3478508"/>
                <a:gd name="connsiteX3" fmla="*/ 10636895 w 12902030"/>
                <a:gd name="connsiteY3" fmla="*/ 3478508 h 3478508"/>
                <a:gd name="connsiteX4" fmla="*/ 0 w 12902030"/>
                <a:gd name="connsiteY4" fmla="*/ 3478508 h 3478508"/>
                <a:gd name="connsiteX0" fmla="*/ 8395937 w 10636895"/>
                <a:gd name="connsiteY0" fmla="*/ 3436945 h 3478508"/>
                <a:gd name="connsiteX1" fmla="*/ 0 w 10636895"/>
                <a:gd name="connsiteY1" fmla="*/ 0 h 3478508"/>
                <a:gd name="connsiteX2" fmla="*/ 10636895 w 10636895"/>
                <a:gd name="connsiteY2" fmla="*/ 0 h 3478508"/>
                <a:gd name="connsiteX3" fmla="*/ 8371760 w 10636895"/>
                <a:gd name="connsiteY3" fmla="*/ 3478508 h 3478508"/>
                <a:gd name="connsiteX4" fmla="*/ 8395937 w 10636895"/>
                <a:gd name="connsiteY4" fmla="*/ 3436945 h 3478508"/>
                <a:gd name="connsiteX0" fmla="*/ 8376887 w 10636895"/>
                <a:gd name="connsiteY0" fmla="*/ 3432183 h 3478508"/>
                <a:gd name="connsiteX1" fmla="*/ 0 w 10636895"/>
                <a:gd name="connsiteY1" fmla="*/ 0 h 3478508"/>
                <a:gd name="connsiteX2" fmla="*/ 10636895 w 10636895"/>
                <a:gd name="connsiteY2" fmla="*/ 0 h 3478508"/>
                <a:gd name="connsiteX3" fmla="*/ 8371760 w 10636895"/>
                <a:gd name="connsiteY3" fmla="*/ 3478508 h 3478508"/>
                <a:gd name="connsiteX4" fmla="*/ 8376887 w 10636895"/>
                <a:gd name="connsiteY4" fmla="*/ 3432183 h 3478508"/>
                <a:gd name="connsiteX0" fmla="*/ 6610 w 2266618"/>
                <a:gd name="connsiteY0" fmla="*/ 3455629 h 3501954"/>
                <a:gd name="connsiteX1" fmla="*/ 0 w 2266618"/>
                <a:gd name="connsiteY1" fmla="*/ 0 h 3501954"/>
                <a:gd name="connsiteX2" fmla="*/ 2266618 w 2266618"/>
                <a:gd name="connsiteY2" fmla="*/ 23446 h 3501954"/>
                <a:gd name="connsiteX3" fmla="*/ 1483 w 2266618"/>
                <a:gd name="connsiteY3" fmla="*/ 3501954 h 3501954"/>
                <a:gd name="connsiteX4" fmla="*/ 6610 w 2266618"/>
                <a:gd name="connsiteY4" fmla="*/ 3455629 h 3501954"/>
                <a:gd name="connsiteX0" fmla="*/ 10342 w 2270350"/>
                <a:gd name="connsiteY0" fmla="*/ 3432183 h 3478508"/>
                <a:gd name="connsiteX1" fmla="*/ 0 w 2270350"/>
                <a:gd name="connsiteY1" fmla="*/ 6412 h 3478508"/>
                <a:gd name="connsiteX2" fmla="*/ 2270350 w 2270350"/>
                <a:gd name="connsiteY2" fmla="*/ 0 h 3478508"/>
                <a:gd name="connsiteX3" fmla="*/ 5215 w 2270350"/>
                <a:gd name="connsiteY3" fmla="*/ 3478508 h 3478508"/>
                <a:gd name="connsiteX4" fmla="*/ 10342 w 2270350"/>
                <a:gd name="connsiteY4" fmla="*/ 3432183 h 3478508"/>
                <a:gd name="connsiteX0" fmla="*/ 5127 w 2265135"/>
                <a:gd name="connsiteY0" fmla="*/ 3432183 h 3478508"/>
                <a:gd name="connsiteX1" fmla="*/ 2250 w 2265135"/>
                <a:gd name="connsiteY1" fmla="*/ 2680 h 3478508"/>
                <a:gd name="connsiteX2" fmla="*/ 2265135 w 2265135"/>
                <a:gd name="connsiteY2" fmla="*/ 0 h 3478508"/>
                <a:gd name="connsiteX3" fmla="*/ 0 w 2265135"/>
                <a:gd name="connsiteY3" fmla="*/ 3478508 h 3478508"/>
                <a:gd name="connsiteX4" fmla="*/ 5127 w 2265135"/>
                <a:gd name="connsiteY4" fmla="*/ 3432183 h 3478508"/>
                <a:gd name="connsiteX0" fmla="*/ 17806 w 2277814"/>
                <a:gd name="connsiteY0" fmla="*/ 3432183 h 3478508"/>
                <a:gd name="connsiteX1" fmla="*/ 0 w 2277814"/>
                <a:gd name="connsiteY1" fmla="*/ 2680 h 3478508"/>
                <a:gd name="connsiteX2" fmla="*/ 2277814 w 2277814"/>
                <a:gd name="connsiteY2" fmla="*/ 0 h 3478508"/>
                <a:gd name="connsiteX3" fmla="*/ 12679 w 2277814"/>
                <a:gd name="connsiteY3" fmla="*/ 3478508 h 3478508"/>
                <a:gd name="connsiteX4" fmla="*/ 17806 w 2277814"/>
                <a:gd name="connsiteY4" fmla="*/ 3432183 h 3478508"/>
                <a:gd name="connsiteX0" fmla="*/ 24156 w 2284164"/>
                <a:gd name="connsiteY0" fmla="*/ 3432183 h 3478508"/>
                <a:gd name="connsiteX1" fmla="*/ 0 w 2284164"/>
                <a:gd name="connsiteY1" fmla="*/ 2680 h 3478508"/>
                <a:gd name="connsiteX2" fmla="*/ 2284164 w 2284164"/>
                <a:gd name="connsiteY2" fmla="*/ 0 h 3478508"/>
                <a:gd name="connsiteX3" fmla="*/ 19029 w 2284164"/>
                <a:gd name="connsiteY3" fmla="*/ 3478508 h 3478508"/>
                <a:gd name="connsiteX4" fmla="*/ 24156 w 2284164"/>
                <a:gd name="connsiteY4" fmla="*/ 3432183 h 3478508"/>
                <a:gd name="connsiteX0" fmla="*/ 20981 w 2280989"/>
                <a:gd name="connsiteY0" fmla="*/ 3435853 h 3482178"/>
                <a:gd name="connsiteX1" fmla="*/ 0 w 2280989"/>
                <a:gd name="connsiteY1" fmla="*/ 0 h 3482178"/>
                <a:gd name="connsiteX2" fmla="*/ 2280989 w 2280989"/>
                <a:gd name="connsiteY2" fmla="*/ 3670 h 3482178"/>
                <a:gd name="connsiteX3" fmla="*/ 15854 w 2280989"/>
                <a:gd name="connsiteY3" fmla="*/ 3482178 h 3482178"/>
                <a:gd name="connsiteX4" fmla="*/ 20981 w 2280989"/>
                <a:gd name="connsiteY4" fmla="*/ 3435853 h 3482178"/>
                <a:gd name="connsiteX0" fmla="*/ 1931 w 2280989"/>
                <a:gd name="connsiteY0" fmla="*/ 3477128 h 3482178"/>
                <a:gd name="connsiteX1" fmla="*/ 0 w 2280989"/>
                <a:gd name="connsiteY1" fmla="*/ 0 h 3482178"/>
                <a:gd name="connsiteX2" fmla="*/ 2280989 w 2280989"/>
                <a:gd name="connsiteY2" fmla="*/ 3670 h 3482178"/>
                <a:gd name="connsiteX3" fmla="*/ 15854 w 2280989"/>
                <a:gd name="connsiteY3" fmla="*/ 3482178 h 3482178"/>
                <a:gd name="connsiteX4" fmla="*/ 1931 w 2280989"/>
                <a:gd name="connsiteY4" fmla="*/ 3477128 h 3482178"/>
                <a:gd name="connsiteX0" fmla="*/ 1931 w 2280989"/>
                <a:gd name="connsiteY0" fmla="*/ 5058707 h 5058708"/>
                <a:gd name="connsiteX1" fmla="*/ 0 w 2280989"/>
                <a:gd name="connsiteY1" fmla="*/ 0 h 5058708"/>
                <a:gd name="connsiteX2" fmla="*/ 2280989 w 2280989"/>
                <a:gd name="connsiteY2" fmla="*/ 3670 h 5058708"/>
                <a:gd name="connsiteX3" fmla="*/ 15854 w 2280989"/>
                <a:gd name="connsiteY3" fmla="*/ 3482178 h 5058708"/>
                <a:gd name="connsiteX4" fmla="*/ 1931 w 2280989"/>
                <a:gd name="connsiteY4" fmla="*/ 5058707 h 5058708"/>
                <a:gd name="connsiteX0" fmla="*/ 34348 w 2313406"/>
                <a:gd name="connsiteY0" fmla="*/ 5058707 h 6309849"/>
                <a:gd name="connsiteX1" fmla="*/ 32417 w 2313406"/>
                <a:gd name="connsiteY1" fmla="*/ 0 h 6309849"/>
                <a:gd name="connsiteX2" fmla="*/ 2313406 w 2313406"/>
                <a:gd name="connsiteY2" fmla="*/ 3670 h 6309849"/>
                <a:gd name="connsiteX3" fmla="*/ 348 w 2313406"/>
                <a:gd name="connsiteY3" fmla="*/ 6309849 h 6309849"/>
                <a:gd name="connsiteX4" fmla="*/ 34348 w 2313406"/>
                <a:gd name="connsiteY4" fmla="*/ 5058707 h 6309849"/>
                <a:gd name="connsiteX0" fmla="*/ 1931 w 2280989"/>
                <a:gd name="connsiteY0" fmla="*/ 5058707 h 6321831"/>
                <a:gd name="connsiteX1" fmla="*/ 0 w 2280989"/>
                <a:gd name="connsiteY1" fmla="*/ 0 h 6321831"/>
                <a:gd name="connsiteX2" fmla="*/ 2280989 w 2280989"/>
                <a:gd name="connsiteY2" fmla="*/ 3670 h 6321831"/>
                <a:gd name="connsiteX3" fmla="*/ 3873 w 2280989"/>
                <a:gd name="connsiteY3" fmla="*/ 6321831 h 6321831"/>
                <a:gd name="connsiteX4" fmla="*/ 1931 w 2280989"/>
                <a:gd name="connsiteY4" fmla="*/ 5058707 h 6321831"/>
                <a:gd name="connsiteX0" fmla="*/ 10763 w 2289821"/>
                <a:gd name="connsiteY0" fmla="*/ 5058707 h 6285886"/>
                <a:gd name="connsiteX1" fmla="*/ 8832 w 2289821"/>
                <a:gd name="connsiteY1" fmla="*/ 0 h 6285886"/>
                <a:gd name="connsiteX2" fmla="*/ 2289821 w 2289821"/>
                <a:gd name="connsiteY2" fmla="*/ 3670 h 6285886"/>
                <a:gd name="connsiteX3" fmla="*/ 725 w 2289821"/>
                <a:gd name="connsiteY3" fmla="*/ 6285886 h 6285886"/>
                <a:gd name="connsiteX4" fmla="*/ 10763 w 2289821"/>
                <a:gd name="connsiteY4" fmla="*/ 5058707 h 6285886"/>
                <a:gd name="connsiteX0" fmla="*/ 10763 w 2289821"/>
                <a:gd name="connsiteY0" fmla="*/ 6268855 h 6285886"/>
                <a:gd name="connsiteX1" fmla="*/ 8832 w 2289821"/>
                <a:gd name="connsiteY1" fmla="*/ 0 h 6285886"/>
                <a:gd name="connsiteX2" fmla="*/ 2289821 w 2289821"/>
                <a:gd name="connsiteY2" fmla="*/ 3670 h 6285886"/>
                <a:gd name="connsiteX3" fmla="*/ 725 w 2289821"/>
                <a:gd name="connsiteY3" fmla="*/ 6285886 h 6285886"/>
                <a:gd name="connsiteX4" fmla="*/ 10763 w 2289821"/>
                <a:gd name="connsiteY4" fmla="*/ 6268855 h 62858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9821" h="6285886">
                  <a:moveTo>
                    <a:pt x="10763" y="6268855"/>
                  </a:moveTo>
                  <a:cubicBezTo>
                    <a:pt x="8560" y="5116979"/>
                    <a:pt x="11035" y="1151876"/>
                    <a:pt x="8832" y="0"/>
                  </a:cubicBezTo>
                  <a:lnTo>
                    <a:pt x="2289821" y="3670"/>
                  </a:lnTo>
                  <a:lnTo>
                    <a:pt x="725" y="6285886"/>
                  </a:lnTo>
                  <a:cubicBezTo>
                    <a:pt x="-3916" y="6284203"/>
                    <a:pt x="15404" y="6270538"/>
                    <a:pt x="10763" y="6268855"/>
                  </a:cubicBezTo>
                  <a:close/>
                </a:path>
              </a:pathLst>
            </a:custGeom>
            <a:gradFill>
              <a:gsLst>
                <a:gs pos="0">
                  <a:srgbClr val="3A913F">
                    <a:alpha val="20000"/>
                  </a:srgbClr>
                </a:gs>
                <a:gs pos="100000">
                  <a:srgbClr val="00758F">
                    <a:alpha val="0"/>
                  </a:srgbClr>
                </a:gs>
              </a:gsLst>
              <a:lin ang="5400000" scaled="0"/>
            </a:gra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2" tIns="45707" rIns="91412" bIns="45707" numCol="1" spcCol="0" rtlCol="0" fromWordArt="0" anchor="ctr" anchorCtr="0" forceAA="0" compatLnSpc="1">
              <a:prstTxWarp prst="textNoShape">
                <a:avLst/>
              </a:prstTxWarp>
              <a:noAutofit/>
            </a:bodyPr>
            <a:lstStyle/>
            <a:p>
              <a:pPr algn="ctr">
                <a:lnSpc>
                  <a:spcPct val="90000"/>
                </a:lnSpc>
              </a:pPr>
              <a:endParaRPr lang="en-US" sz="2799" dirty="0">
                <a:solidFill>
                  <a:srgbClr val="FFFFFF"/>
                </a:solidFill>
              </a:endParaRPr>
            </a:p>
          </p:txBody>
        </p:sp>
      </p:grpSp>
      <p:sp>
        <p:nvSpPr>
          <p:cNvPr id="5" name="Slide Number Placeholder 4"/>
          <p:cNvSpPr>
            <a:spLocks noGrp="1"/>
          </p:cNvSpPr>
          <p:nvPr userDrawn="1">
            <p:ph type="sldNum" sz="quarter" idx="12"/>
          </p:nvPr>
        </p:nvSpPr>
        <p:spPr/>
        <p:txBody>
          <a:bodyPr/>
          <a:lstStyle>
            <a:lvl1pPr>
              <a:defRPr>
                <a:solidFill>
                  <a:srgbClr val="4E5052"/>
                </a:solidFill>
              </a:defRPr>
            </a:lvl1pPr>
          </a:lstStyle>
          <a:p>
            <a:fld id="{C51EAA63-D034-42AE-91FA-B13B9518C7BE}" type="slidenum">
              <a:rPr lang="en-US" smtClean="0"/>
              <a:pPr/>
              <a:t>‹#›</a:t>
            </a:fld>
            <a:endParaRPr lang="en-US" dirty="0"/>
          </a:p>
        </p:txBody>
      </p:sp>
      <p:sp>
        <p:nvSpPr>
          <p:cNvPr id="17" name="Footer Placeholder 16">
            <a:extLst>
              <a:ext uri="{FF2B5EF4-FFF2-40B4-BE49-F238E27FC236}">
                <a16:creationId xmlns:a16="http://schemas.microsoft.com/office/drawing/2014/main" id="{9B59A3FD-949D-CC4A-8AA9-F99C1A50D3FD}"/>
              </a:ext>
            </a:extLst>
          </p:cNvPr>
          <p:cNvSpPr>
            <a:spLocks noGrp="1"/>
          </p:cNvSpPr>
          <p:nvPr userDrawn="1">
            <p:ph type="ftr" sz="quarter" idx="15"/>
          </p:nvPr>
        </p:nvSpPr>
        <p:spPr>
          <a:xfrm>
            <a:off x="3008243" y="6556248"/>
            <a:ext cx="8230252" cy="182880"/>
          </a:xfrm>
        </p:spPr>
        <p:txBody>
          <a:bodyPr/>
          <a:lstStyle>
            <a:lvl1pPr>
              <a:defRPr>
                <a:solidFill>
                  <a:srgbClr val="4E5052"/>
                </a:solidFill>
              </a:defRPr>
            </a:lvl1pPr>
          </a:lstStyle>
          <a:p>
            <a:r>
              <a:rPr lang="en-US"/>
              <a:t>Copyright © 2018, Oracle and/or its affiliates. All rights reserved.  </a:t>
            </a:r>
            <a:endParaRPr lang="en-US" dirty="0"/>
          </a:p>
        </p:txBody>
      </p:sp>
      <p:sp>
        <p:nvSpPr>
          <p:cNvPr id="20" name="Title 6">
            <a:extLst>
              <a:ext uri="{FF2B5EF4-FFF2-40B4-BE49-F238E27FC236}">
                <a16:creationId xmlns:a16="http://schemas.microsoft.com/office/drawing/2014/main" id="{2394AD5B-EDB1-1C41-9293-C1EF57CACA72}"/>
              </a:ext>
            </a:extLst>
          </p:cNvPr>
          <p:cNvSpPr>
            <a:spLocks noGrp="1"/>
          </p:cNvSpPr>
          <p:nvPr>
            <p:ph type="title"/>
          </p:nvPr>
        </p:nvSpPr>
        <p:spPr>
          <a:xfrm>
            <a:off x="531812" y="548640"/>
            <a:ext cx="11125200" cy="889000"/>
          </a:xfrm>
        </p:spPr>
        <p:txBody>
          <a:bodyPr anchor="b"/>
          <a:lstStyle>
            <a:lvl1pPr>
              <a:defRPr>
                <a:solidFill>
                  <a:srgbClr val="4E5052"/>
                </a:solidFill>
              </a:defRPr>
            </a:lvl1pPr>
          </a:lstStyle>
          <a:p>
            <a:endParaRPr dirty="0"/>
          </a:p>
        </p:txBody>
      </p:sp>
      <p:pic>
        <p:nvPicPr>
          <p:cNvPr id="27" name="Picture 26">
            <a:extLst>
              <a:ext uri="{FF2B5EF4-FFF2-40B4-BE49-F238E27FC236}">
                <a16:creationId xmlns:a16="http://schemas.microsoft.com/office/drawing/2014/main" id="{AD5EFFFA-CE6F-0F45-9492-3556CE9387EA}"/>
              </a:ext>
            </a:extLst>
          </p:cNvPr>
          <p:cNvPicPr>
            <a:picLocks noChangeAspect="1"/>
          </p:cNvPicPr>
          <p:nvPr userDrawn="1"/>
        </p:nvPicPr>
        <p:blipFill rotWithShape="1">
          <a:blip r:embed="rId2" cstate="email">
            <a:alphaModFix amt="20000"/>
            <a:extLst>
              <a:ext uri="{28A0092B-C50C-407E-A947-70E740481C1C}">
                <a14:useLocalDpi xmlns:a14="http://schemas.microsoft.com/office/drawing/2010/main"/>
              </a:ext>
            </a:extLst>
          </a:blip>
          <a:srcRect/>
          <a:stretch/>
        </p:blipFill>
        <p:spPr>
          <a:xfrm>
            <a:off x="0" y="-6050"/>
            <a:ext cx="1280489" cy="2558146"/>
          </a:xfrm>
          <a:prstGeom prst="rect">
            <a:avLst/>
          </a:prstGeom>
        </p:spPr>
      </p:pic>
      <p:sp>
        <p:nvSpPr>
          <p:cNvPr id="11" name="Text Placeholder 11">
            <a:extLst>
              <a:ext uri="{FF2B5EF4-FFF2-40B4-BE49-F238E27FC236}">
                <a16:creationId xmlns:a16="http://schemas.microsoft.com/office/drawing/2014/main" id="{406AF51B-3909-2240-A3B4-A3E714163FB5}"/>
              </a:ext>
            </a:extLst>
          </p:cNvPr>
          <p:cNvSpPr>
            <a:spLocks noGrp="1"/>
          </p:cNvSpPr>
          <p:nvPr>
            <p:ph type="body" sz="quarter" idx="14"/>
          </p:nvPr>
        </p:nvSpPr>
        <p:spPr>
          <a:xfrm>
            <a:off x="531814" y="1677432"/>
            <a:ext cx="11125198" cy="4381213"/>
          </a:xfrm>
        </p:spPr>
        <p:txBody>
          <a:bodyPr/>
          <a:lstStyle>
            <a:lvl1pPr>
              <a:defRPr sz="2400">
                <a:solidFill>
                  <a:srgbClr val="4E5052"/>
                </a:solidFill>
              </a:defRPr>
            </a:lvl1pPr>
            <a:lvl2pPr>
              <a:defRPr sz="2400">
                <a:solidFill>
                  <a:srgbClr val="4E5052"/>
                </a:solidFill>
              </a:defRPr>
            </a:lvl2pPr>
            <a:lvl3pPr>
              <a:defRPr sz="2400">
                <a:solidFill>
                  <a:srgbClr val="4E5052"/>
                </a:solidFill>
              </a:defRPr>
            </a:lvl3pPr>
            <a:lvl4pPr>
              <a:defRPr sz="2400">
                <a:solidFill>
                  <a:srgbClr val="4E5052"/>
                </a:solidFill>
              </a:defRPr>
            </a:lvl4pPr>
            <a:lvl5pPr>
              <a:defRPr sz="2400">
                <a:solidFill>
                  <a:srgbClr val="4E5052"/>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2" name="Picture 11" descr="Oracle logo in white on red staging background" title="Oracle red badge logo"/>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30352" y="6263640"/>
            <a:ext cx="1625138" cy="594360"/>
          </a:xfrm>
          <a:prstGeom prst="rect">
            <a:avLst/>
          </a:prstGeom>
        </p:spPr>
      </p:pic>
    </p:spTree>
    <p:extLst>
      <p:ext uri="{BB962C8B-B14F-4D97-AF65-F5344CB8AC3E}">
        <p14:creationId xmlns:p14="http://schemas.microsoft.com/office/powerpoint/2010/main" val="1102815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7_Text Page_Blue/Orange">
    <p:spTree>
      <p:nvGrpSpPr>
        <p:cNvPr id="1" name=""/>
        <p:cNvGrpSpPr/>
        <p:nvPr/>
      </p:nvGrpSpPr>
      <p:grpSpPr>
        <a:xfrm>
          <a:off x="0" y="0"/>
          <a:ext cx="0" cy="0"/>
          <a:chOff x="0" y="0"/>
          <a:chExt cx="0" cy="0"/>
        </a:xfrm>
      </p:grpSpPr>
      <p:grpSp>
        <p:nvGrpSpPr>
          <p:cNvPr id="23" name="Group 22"/>
          <p:cNvGrpSpPr>
            <a:grpSpLocks noChangeAspect="1"/>
          </p:cNvGrpSpPr>
          <p:nvPr userDrawn="1"/>
        </p:nvGrpSpPr>
        <p:grpSpPr>
          <a:xfrm>
            <a:off x="10771487" y="2934001"/>
            <a:ext cx="1429433" cy="3923999"/>
            <a:chOff x="1989955" y="901389"/>
            <a:chExt cx="1911736" cy="5247990"/>
          </a:xfrm>
        </p:grpSpPr>
        <p:sp>
          <p:nvSpPr>
            <p:cNvPr id="24" name="Parallelogram 15">
              <a:extLst>
                <a:ext uri="{FF2B5EF4-FFF2-40B4-BE49-F238E27FC236}">
                  <a16:creationId xmlns:a16="http://schemas.microsoft.com/office/drawing/2014/main" id="{767F90EE-38CE-1449-BDB0-9DD04834E905}"/>
                </a:ext>
              </a:extLst>
            </p:cNvPr>
            <p:cNvSpPr/>
            <p:nvPr userDrawn="1"/>
          </p:nvSpPr>
          <p:spPr>
            <a:xfrm rot="10800000">
              <a:off x="2477649" y="2240178"/>
              <a:ext cx="1424042" cy="3909201"/>
            </a:xfrm>
            <a:custGeom>
              <a:avLst/>
              <a:gdLst>
                <a:gd name="connsiteX0" fmla="*/ 0 w 12902030"/>
                <a:gd name="connsiteY0" fmla="*/ 3478508 h 3478508"/>
                <a:gd name="connsiteX1" fmla="*/ 2265135 w 12902030"/>
                <a:gd name="connsiteY1" fmla="*/ 0 h 3478508"/>
                <a:gd name="connsiteX2" fmla="*/ 12902030 w 12902030"/>
                <a:gd name="connsiteY2" fmla="*/ 0 h 3478508"/>
                <a:gd name="connsiteX3" fmla="*/ 10636895 w 12902030"/>
                <a:gd name="connsiteY3" fmla="*/ 3478508 h 3478508"/>
                <a:gd name="connsiteX4" fmla="*/ 0 w 12902030"/>
                <a:gd name="connsiteY4" fmla="*/ 3478508 h 3478508"/>
                <a:gd name="connsiteX0" fmla="*/ 8395937 w 10636895"/>
                <a:gd name="connsiteY0" fmla="*/ 3436945 h 3478508"/>
                <a:gd name="connsiteX1" fmla="*/ 0 w 10636895"/>
                <a:gd name="connsiteY1" fmla="*/ 0 h 3478508"/>
                <a:gd name="connsiteX2" fmla="*/ 10636895 w 10636895"/>
                <a:gd name="connsiteY2" fmla="*/ 0 h 3478508"/>
                <a:gd name="connsiteX3" fmla="*/ 8371760 w 10636895"/>
                <a:gd name="connsiteY3" fmla="*/ 3478508 h 3478508"/>
                <a:gd name="connsiteX4" fmla="*/ 8395937 w 10636895"/>
                <a:gd name="connsiteY4" fmla="*/ 3436945 h 3478508"/>
                <a:gd name="connsiteX0" fmla="*/ 8376887 w 10636895"/>
                <a:gd name="connsiteY0" fmla="*/ 3432183 h 3478508"/>
                <a:gd name="connsiteX1" fmla="*/ 0 w 10636895"/>
                <a:gd name="connsiteY1" fmla="*/ 0 h 3478508"/>
                <a:gd name="connsiteX2" fmla="*/ 10636895 w 10636895"/>
                <a:gd name="connsiteY2" fmla="*/ 0 h 3478508"/>
                <a:gd name="connsiteX3" fmla="*/ 8371760 w 10636895"/>
                <a:gd name="connsiteY3" fmla="*/ 3478508 h 3478508"/>
                <a:gd name="connsiteX4" fmla="*/ 8376887 w 10636895"/>
                <a:gd name="connsiteY4" fmla="*/ 3432183 h 3478508"/>
                <a:gd name="connsiteX0" fmla="*/ 6610 w 2266618"/>
                <a:gd name="connsiteY0" fmla="*/ 3455629 h 3501954"/>
                <a:gd name="connsiteX1" fmla="*/ 0 w 2266618"/>
                <a:gd name="connsiteY1" fmla="*/ 0 h 3501954"/>
                <a:gd name="connsiteX2" fmla="*/ 2266618 w 2266618"/>
                <a:gd name="connsiteY2" fmla="*/ 23446 h 3501954"/>
                <a:gd name="connsiteX3" fmla="*/ 1483 w 2266618"/>
                <a:gd name="connsiteY3" fmla="*/ 3501954 h 3501954"/>
                <a:gd name="connsiteX4" fmla="*/ 6610 w 2266618"/>
                <a:gd name="connsiteY4" fmla="*/ 3455629 h 3501954"/>
                <a:gd name="connsiteX0" fmla="*/ 10342 w 2270350"/>
                <a:gd name="connsiteY0" fmla="*/ 3432183 h 3478508"/>
                <a:gd name="connsiteX1" fmla="*/ 0 w 2270350"/>
                <a:gd name="connsiteY1" fmla="*/ 6412 h 3478508"/>
                <a:gd name="connsiteX2" fmla="*/ 2270350 w 2270350"/>
                <a:gd name="connsiteY2" fmla="*/ 0 h 3478508"/>
                <a:gd name="connsiteX3" fmla="*/ 5215 w 2270350"/>
                <a:gd name="connsiteY3" fmla="*/ 3478508 h 3478508"/>
                <a:gd name="connsiteX4" fmla="*/ 10342 w 2270350"/>
                <a:gd name="connsiteY4" fmla="*/ 3432183 h 3478508"/>
                <a:gd name="connsiteX0" fmla="*/ 5127 w 2265135"/>
                <a:gd name="connsiteY0" fmla="*/ 3432183 h 3478508"/>
                <a:gd name="connsiteX1" fmla="*/ 2250 w 2265135"/>
                <a:gd name="connsiteY1" fmla="*/ 2680 h 3478508"/>
                <a:gd name="connsiteX2" fmla="*/ 2265135 w 2265135"/>
                <a:gd name="connsiteY2" fmla="*/ 0 h 3478508"/>
                <a:gd name="connsiteX3" fmla="*/ 0 w 2265135"/>
                <a:gd name="connsiteY3" fmla="*/ 3478508 h 3478508"/>
                <a:gd name="connsiteX4" fmla="*/ 5127 w 2265135"/>
                <a:gd name="connsiteY4" fmla="*/ 3432183 h 3478508"/>
                <a:gd name="connsiteX0" fmla="*/ 17806 w 2277814"/>
                <a:gd name="connsiteY0" fmla="*/ 3432183 h 3478508"/>
                <a:gd name="connsiteX1" fmla="*/ 0 w 2277814"/>
                <a:gd name="connsiteY1" fmla="*/ 2680 h 3478508"/>
                <a:gd name="connsiteX2" fmla="*/ 2277814 w 2277814"/>
                <a:gd name="connsiteY2" fmla="*/ 0 h 3478508"/>
                <a:gd name="connsiteX3" fmla="*/ 12679 w 2277814"/>
                <a:gd name="connsiteY3" fmla="*/ 3478508 h 3478508"/>
                <a:gd name="connsiteX4" fmla="*/ 17806 w 2277814"/>
                <a:gd name="connsiteY4" fmla="*/ 3432183 h 3478508"/>
                <a:gd name="connsiteX0" fmla="*/ 24156 w 2284164"/>
                <a:gd name="connsiteY0" fmla="*/ 3432183 h 3478508"/>
                <a:gd name="connsiteX1" fmla="*/ 0 w 2284164"/>
                <a:gd name="connsiteY1" fmla="*/ 2680 h 3478508"/>
                <a:gd name="connsiteX2" fmla="*/ 2284164 w 2284164"/>
                <a:gd name="connsiteY2" fmla="*/ 0 h 3478508"/>
                <a:gd name="connsiteX3" fmla="*/ 19029 w 2284164"/>
                <a:gd name="connsiteY3" fmla="*/ 3478508 h 3478508"/>
                <a:gd name="connsiteX4" fmla="*/ 24156 w 2284164"/>
                <a:gd name="connsiteY4" fmla="*/ 3432183 h 3478508"/>
                <a:gd name="connsiteX0" fmla="*/ 20981 w 2280989"/>
                <a:gd name="connsiteY0" fmla="*/ 3435853 h 3482178"/>
                <a:gd name="connsiteX1" fmla="*/ 0 w 2280989"/>
                <a:gd name="connsiteY1" fmla="*/ 0 h 3482178"/>
                <a:gd name="connsiteX2" fmla="*/ 2280989 w 2280989"/>
                <a:gd name="connsiteY2" fmla="*/ 3670 h 3482178"/>
                <a:gd name="connsiteX3" fmla="*/ 15854 w 2280989"/>
                <a:gd name="connsiteY3" fmla="*/ 3482178 h 3482178"/>
                <a:gd name="connsiteX4" fmla="*/ 20981 w 2280989"/>
                <a:gd name="connsiteY4" fmla="*/ 3435853 h 3482178"/>
                <a:gd name="connsiteX0" fmla="*/ 1931 w 2280989"/>
                <a:gd name="connsiteY0" fmla="*/ 3477128 h 3482178"/>
                <a:gd name="connsiteX1" fmla="*/ 0 w 2280989"/>
                <a:gd name="connsiteY1" fmla="*/ 0 h 3482178"/>
                <a:gd name="connsiteX2" fmla="*/ 2280989 w 2280989"/>
                <a:gd name="connsiteY2" fmla="*/ 3670 h 3482178"/>
                <a:gd name="connsiteX3" fmla="*/ 15854 w 2280989"/>
                <a:gd name="connsiteY3" fmla="*/ 3482178 h 3482178"/>
                <a:gd name="connsiteX4" fmla="*/ 1931 w 2280989"/>
                <a:gd name="connsiteY4" fmla="*/ 3477128 h 3482178"/>
                <a:gd name="connsiteX0" fmla="*/ 1931 w 2280989"/>
                <a:gd name="connsiteY0" fmla="*/ 5058707 h 5058708"/>
                <a:gd name="connsiteX1" fmla="*/ 0 w 2280989"/>
                <a:gd name="connsiteY1" fmla="*/ 0 h 5058708"/>
                <a:gd name="connsiteX2" fmla="*/ 2280989 w 2280989"/>
                <a:gd name="connsiteY2" fmla="*/ 3670 h 5058708"/>
                <a:gd name="connsiteX3" fmla="*/ 15854 w 2280989"/>
                <a:gd name="connsiteY3" fmla="*/ 3482178 h 5058708"/>
                <a:gd name="connsiteX4" fmla="*/ 1931 w 2280989"/>
                <a:gd name="connsiteY4" fmla="*/ 5058707 h 5058708"/>
                <a:gd name="connsiteX0" fmla="*/ 34348 w 2313406"/>
                <a:gd name="connsiteY0" fmla="*/ 5058707 h 6309849"/>
                <a:gd name="connsiteX1" fmla="*/ 32417 w 2313406"/>
                <a:gd name="connsiteY1" fmla="*/ 0 h 6309849"/>
                <a:gd name="connsiteX2" fmla="*/ 2313406 w 2313406"/>
                <a:gd name="connsiteY2" fmla="*/ 3670 h 6309849"/>
                <a:gd name="connsiteX3" fmla="*/ 348 w 2313406"/>
                <a:gd name="connsiteY3" fmla="*/ 6309849 h 6309849"/>
                <a:gd name="connsiteX4" fmla="*/ 34348 w 2313406"/>
                <a:gd name="connsiteY4" fmla="*/ 5058707 h 6309849"/>
                <a:gd name="connsiteX0" fmla="*/ 1931 w 2280989"/>
                <a:gd name="connsiteY0" fmla="*/ 5058707 h 6321831"/>
                <a:gd name="connsiteX1" fmla="*/ 0 w 2280989"/>
                <a:gd name="connsiteY1" fmla="*/ 0 h 6321831"/>
                <a:gd name="connsiteX2" fmla="*/ 2280989 w 2280989"/>
                <a:gd name="connsiteY2" fmla="*/ 3670 h 6321831"/>
                <a:gd name="connsiteX3" fmla="*/ 3873 w 2280989"/>
                <a:gd name="connsiteY3" fmla="*/ 6321831 h 6321831"/>
                <a:gd name="connsiteX4" fmla="*/ 1931 w 2280989"/>
                <a:gd name="connsiteY4" fmla="*/ 5058707 h 6321831"/>
                <a:gd name="connsiteX0" fmla="*/ 10763 w 2289821"/>
                <a:gd name="connsiteY0" fmla="*/ 5058707 h 6285886"/>
                <a:gd name="connsiteX1" fmla="*/ 8832 w 2289821"/>
                <a:gd name="connsiteY1" fmla="*/ 0 h 6285886"/>
                <a:gd name="connsiteX2" fmla="*/ 2289821 w 2289821"/>
                <a:gd name="connsiteY2" fmla="*/ 3670 h 6285886"/>
                <a:gd name="connsiteX3" fmla="*/ 725 w 2289821"/>
                <a:gd name="connsiteY3" fmla="*/ 6285886 h 6285886"/>
                <a:gd name="connsiteX4" fmla="*/ 10763 w 2289821"/>
                <a:gd name="connsiteY4" fmla="*/ 5058707 h 6285886"/>
                <a:gd name="connsiteX0" fmla="*/ 10763 w 2289821"/>
                <a:gd name="connsiteY0" fmla="*/ 6268855 h 6285886"/>
                <a:gd name="connsiteX1" fmla="*/ 8832 w 2289821"/>
                <a:gd name="connsiteY1" fmla="*/ 0 h 6285886"/>
                <a:gd name="connsiteX2" fmla="*/ 2289821 w 2289821"/>
                <a:gd name="connsiteY2" fmla="*/ 3670 h 6285886"/>
                <a:gd name="connsiteX3" fmla="*/ 725 w 2289821"/>
                <a:gd name="connsiteY3" fmla="*/ 6285886 h 6285886"/>
                <a:gd name="connsiteX4" fmla="*/ 10763 w 2289821"/>
                <a:gd name="connsiteY4" fmla="*/ 6268855 h 62858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9821" h="6285886">
                  <a:moveTo>
                    <a:pt x="10763" y="6268855"/>
                  </a:moveTo>
                  <a:cubicBezTo>
                    <a:pt x="8560" y="5116979"/>
                    <a:pt x="11035" y="1151876"/>
                    <a:pt x="8832" y="0"/>
                  </a:cubicBezTo>
                  <a:lnTo>
                    <a:pt x="2289821" y="3670"/>
                  </a:lnTo>
                  <a:lnTo>
                    <a:pt x="725" y="6285886"/>
                  </a:lnTo>
                  <a:cubicBezTo>
                    <a:pt x="-3916" y="6284203"/>
                    <a:pt x="15404" y="6270538"/>
                    <a:pt x="10763" y="6268855"/>
                  </a:cubicBezTo>
                  <a:close/>
                </a:path>
              </a:pathLst>
            </a:custGeom>
            <a:gradFill>
              <a:gsLst>
                <a:gs pos="0">
                  <a:srgbClr val="F29111">
                    <a:alpha val="20000"/>
                  </a:srgbClr>
                </a:gs>
                <a:gs pos="88000">
                  <a:srgbClr val="00758F">
                    <a:alpha val="0"/>
                  </a:srgbClr>
                </a:gs>
              </a:gsLst>
              <a:lin ang="5400000" scaled="0"/>
            </a:gra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2" tIns="45707" rIns="91412" bIns="45707" numCol="1" spcCol="0" rtlCol="0" fromWordArt="0" anchor="ctr" anchorCtr="0" forceAA="0" compatLnSpc="1">
              <a:prstTxWarp prst="textNoShape">
                <a:avLst/>
              </a:prstTxWarp>
              <a:noAutofit/>
            </a:bodyPr>
            <a:lstStyle/>
            <a:p>
              <a:pPr algn="ctr">
                <a:lnSpc>
                  <a:spcPct val="90000"/>
                </a:lnSpc>
              </a:pPr>
              <a:endParaRPr lang="en-US" sz="2799" dirty="0">
                <a:solidFill>
                  <a:srgbClr val="FFFFFF"/>
                </a:solidFill>
              </a:endParaRPr>
            </a:p>
          </p:txBody>
        </p:sp>
        <p:sp>
          <p:nvSpPr>
            <p:cNvPr id="25" name="Parallelogram 15">
              <a:extLst>
                <a:ext uri="{FF2B5EF4-FFF2-40B4-BE49-F238E27FC236}">
                  <a16:creationId xmlns:a16="http://schemas.microsoft.com/office/drawing/2014/main" id="{767F90EE-38CE-1449-BDB0-9DD04834E905}"/>
                </a:ext>
              </a:extLst>
            </p:cNvPr>
            <p:cNvSpPr/>
            <p:nvPr userDrawn="1"/>
          </p:nvSpPr>
          <p:spPr>
            <a:xfrm rot="10800000">
              <a:off x="1989955" y="901389"/>
              <a:ext cx="1911735" cy="5247989"/>
            </a:xfrm>
            <a:custGeom>
              <a:avLst/>
              <a:gdLst>
                <a:gd name="connsiteX0" fmla="*/ 0 w 12902030"/>
                <a:gd name="connsiteY0" fmla="*/ 3478508 h 3478508"/>
                <a:gd name="connsiteX1" fmla="*/ 2265135 w 12902030"/>
                <a:gd name="connsiteY1" fmla="*/ 0 h 3478508"/>
                <a:gd name="connsiteX2" fmla="*/ 12902030 w 12902030"/>
                <a:gd name="connsiteY2" fmla="*/ 0 h 3478508"/>
                <a:gd name="connsiteX3" fmla="*/ 10636895 w 12902030"/>
                <a:gd name="connsiteY3" fmla="*/ 3478508 h 3478508"/>
                <a:gd name="connsiteX4" fmla="*/ 0 w 12902030"/>
                <a:gd name="connsiteY4" fmla="*/ 3478508 h 3478508"/>
                <a:gd name="connsiteX0" fmla="*/ 8395937 w 10636895"/>
                <a:gd name="connsiteY0" fmla="*/ 3436945 h 3478508"/>
                <a:gd name="connsiteX1" fmla="*/ 0 w 10636895"/>
                <a:gd name="connsiteY1" fmla="*/ 0 h 3478508"/>
                <a:gd name="connsiteX2" fmla="*/ 10636895 w 10636895"/>
                <a:gd name="connsiteY2" fmla="*/ 0 h 3478508"/>
                <a:gd name="connsiteX3" fmla="*/ 8371760 w 10636895"/>
                <a:gd name="connsiteY3" fmla="*/ 3478508 h 3478508"/>
                <a:gd name="connsiteX4" fmla="*/ 8395937 w 10636895"/>
                <a:gd name="connsiteY4" fmla="*/ 3436945 h 3478508"/>
                <a:gd name="connsiteX0" fmla="*/ 8376887 w 10636895"/>
                <a:gd name="connsiteY0" fmla="*/ 3432183 h 3478508"/>
                <a:gd name="connsiteX1" fmla="*/ 0 w 10636895"/>
                <a:gd name="connsiteY1" fmla="*/ 0 h 3478508"/>
                <a:gd name="connsiteX2" fmla="*/ 10636895 w 10636895"/>
                <a:gd name="connsiteY2" fmla="*/ 0 h 3478508"/>
                <a:gd name="connsiteX3" fmla="*/ 8371760 w 10636895"/>
                <a:gd name="connsiteY3" fmla="*/ 3478508 h 3478508"/>
                <a:gd name="connsiteX4" fmla="*/ 8376887 w 10636895"/>
                <a:gd name="connsiteY4" fmla="*/ 3432183 h 3478508"/>
                <a:gd name="connsiteX0" fmla="*/ 6610 w 2266618"/>
                <a:gd name="connsiteY0" fmla="*/ 3455629 h 3501954"/>
                <a:gd name="connsiteX1" fmla="*/ 0 w 2266618"/>
                <a:gd name="connsiteY1" fmla="*/ 0 h 3501954"/>
                <a:gd name="connsiteX2" fmla="*/ 2266618 w 2266618"/>
                <a:gd name="connsiteY2" fmla="*/ 23446 h 3501954"/>
                <a:gd name="connsiteX3" fmla="*/ 1483 w 2266618"/>
                <a:gd name="connsiteY3" fmla="*/ 3501954 h 3501954"/>
                <a:gd name="connsiteX4" fmla="*/ 6610 w 2266618"/>
                <a:gd name="connsiteY4" fmla="*/ 3455629 h 3501954"/>
                <a:gd name="connsiteX0" fmla="*/ 10342 w 2270350"/>
                <a:gd name="connsiteY0" fmla="*/ 3432183 h 3478508"/>
                <a:gd name="connsiteX1" fmla="*/ 0 w 2270350"/>
                <a:gd name="connsiteY1" fmla="*/ 6412 h 3478508"/>
                <a:gd name="connsiteX2" fmla="*/ 2270350 w 2270350"/>
                <a:gd name="connsiteY2" fmla="*/ 0 h 3478508"/>
                <a:gd name="connsiteX3" fmla="*/ 5215 w 2270350"/>
                <a:gd name="connsiteY3" fmla="*/ 3478508 h 3478508"/>
                <a:gd name="connsiteX4" fmla="*/ 10342 w 2270350"/>
                <a:gd name="connsiteY4" fmla="*/ 3432183 h 3478508"/>
                <a:gd name="connsiteX0" fmla="*/ 5127 w 2265135"/>
                <a:gd name="connsiteY0" fmla="*/ 3432183 h 3478508"/>
                <a:gd name="connsiteX1" fmla="*/ 2250 w 2265135"/>
                <a:gd name="connsiteY1" fmla="*/ 2680 h 3478508"/>
                <a:gd name="connsiteX2" fmla="*/ 2265135 w 2265135"/>
                <a:gd name="connsiteY2" fmla="*/ 0 h 3478508"/>
                <a:gd name="connsiteX3" fmla="*/ 0 w 2265135"/>
                <a:gd name="connsiteY3" fmla="*/ 3478508 h 3478508"/>
                <a:gd name="connsiteX4" fmla="*/ 5127 w 2265135"/>
                <a:gd name="connsiteY4" fmla="*/ 3432183 h 3478508"/>
                <a:gd name="connsiteX0" fmla="*/ 17806 w 2277814"/>
                <a:gd name="connsiteY0" fmla="*/ 3432183 h 3478508"/>
                <a:gd name="connsiteX1" fmla="*/ 0 w 2277814"/>
                <a:gd name="connsiteY1" fmla="*/ 2680 h 3478508"/>
                <a:gd name="connsiteX2" fmla="*/ 2277814 w 2277814"/>
                <a:gd name="connsiteY2" fmla="*/ 0 h 3478508"/>
                <a:gd name="connsiteX3" fmla="*/ 12679 w 2277814"/>
                <a:gd name="connsiteY3" fmla="*/ 3478508 h 3478508"/>
                <a:gd name="connsiteX4" fmla="*/ 17806 w 2277814"/>
                <a:gd name="connsiteY4" fmla="*/ 3432183 h 3478508"/>
                <a:gd name="connsiteX0" fmla="*/ 24156 w 2284164"/>
                <a:gd name="connsiteY0" fmla="*/ 3432183 h 3478508"/>
                <a:gd name="connsiteX1" fmla="*/ 0 w 2284164"/>
                <a:gd name="connsiteY1" fmla="*/ 2680 h 3478508"/>
                <a:gd name="connsiteX2" fmla="*/ 2284164 w 2284164"/>
                <a:gd name="connsiteY2" fmla="*/ 0 h 3478508"/>
                <a:gd name="connsiteX3" fmla="*/ 19029 w 2284164"/>
                <a:gd name="connsiteY3" fmla="*/ 3478508 h 3478508"/>
                <a:gd name="connsiteX4" fmla="*/ 24156 w 2284164"/>
                <a:gd name="connsiteY4" fmla="*/ 3432183 h 3478508"/>
                <a:gd name="connsiteX0" fmla="*/ 20981 w 2280989"/>
                <a:gd name="connsiteY0" fmla="*/ 3435853 h 3482178"/>
                <a:gd name="connsiteX1" fmla="*/ 0 w 2280989"/>
                <a:gd name="connsiteY1" fmla="*/ 0 h 3482178"/>
                <a:gd name="connsiteX2" fmla="*/ 2280989 w 2280989"/>
                <a:gd name="connsiteY2" fmla="*/ 3670 h 3482178"/>
                <a:gd name="connsiteX3" fmla="*/ 15854 w 2280989"/>
                <a:gd name="connsiteY3" fmla="*/ 3482178 h 3482178"/>
                <a:gd name="connsiteX4" fmla="*/ 20981 w 2280989"/>
                <a:gd name="connsiteY4" fmla="*/ 3435853 h 3482178"/>
                <a:gd name="connsiteX0" fmla="*/ 1931 w 2280989"/>
                <a:gd name="connsiteY0" fmla="*/ 3477128 h 3482178"/>
                <a:gd name="connsiteX1" fmla="*/ 0 w 2280989"/>
                <a:gd name="connsiteY1" fmla="*/ 0 h 3482178"/>
                <a:gd name="connsiteX2" fmla="*/ 2280989 w 2280989"/>
                <a:gd name="connsiteY2" fmla="*/ 3670 h 3482178"/>
                <a:gd name="connsiteX3" fmla="*/ 15854 w 2280989"/>
                <a:gd name="connsiteY3" fmla="*/ 3482178 h 3482178"/>
                <a:gd name="connsiteX4" fmla="*/ 1931 w 2280989"/>
                <a:gd name="connsiteY4" fmla="*/ 3477128 h 3482178"/>
                <a:gd name="connsiteX0" fmla="*/ 1931 w 2280989"/>
                <a:gd name="connsiteY0" fmla="*/ 5058707 h 5058708"/>
                <a:gd name="connsiteX1" fmla="*/ 0 w 2280989"/>
                <a:gd name="connsiteY1" fmla="*/ 0 h 5058708"/>
                <a:gd name="connsiteX2" fmla="*/ 2280989 w 2280989"/>
                <a:gd name="connsiteY2" fmla="*/ 3670 h 5058708"/>
                <a:gd name="connsiteX3" fmla="*/ 15854 w 2280989"/>
                <a:gd name="connsiteY3" fmla="*/ 3482178 h 5058708"/>
                <a:gd name="connsiteX4" fmla="*/ 1931 w 2280989"/>
                <a:gd name="connsiteY4" fmla="*/ 5058707 h 5058708"/>
                <a:gd name="connsiteX0" fmla="*/ 34348 w 2313406"/>
                <a:gd name="connsiteY0" fmla="*/ 5058707 h 6309849"/>
                <a:gd name="connsiteX1" fmla="*/ 32417 w 2313406"/>
                <a:gd name="connsiteY1" fmla="*/ 0 h 6309849"/>
                <a:gd name="connsiteX2" fmla="*/ 2313406 w 2313406"/>
                <a:gd name="connsiteY2" fmla="*/ 3670 h 6309849"/>
                <a:gd name="connsiteX3" fmla="*/ 348 w 2313406"/>
                <a:gd name="connsiteY3" fmla="*/ 6309849 h 6309849"/>
                <a:gd name="connsiteX4" fmla="*/ 34348 w 2313406"/>
                <a:gd name="connsiteY4" fmla="*/ 5058707 h 6309849"/>
                <a:gd name="connsiteX0" fmla="*/ 1931 w 2280989"/>
                <a:gd name="connsiteY0" fmla="*/ 5058707 h 6321831"/>
                <a:gd name="connsiteX1" fmla="*/ 0 w 2280989"/>
                <a:gd name="connsiteY1" fmla="*/ 0 h 6321831"/>
                <a:gd name="connsiteX2" fmla="*/ 2280989 w 2280989"/>
                <a:gd name="connsiteY2" fmla="*/ 3670 h 6321831"/>
                <a:gd name="connsiteX3" fmla="*/ 3873 w 2280989"/>
                <a:gd name="connsiteY3" fmla="*/ 6321831 h 6321831"/>
                <a:gd name="connsiteX4" fmla="*/ 1931 w 2280989"/>
                <a:gd name="connsiteY4" fmla="*/ 5058707 h 6321831"/>
                <a:gd name="connsiteX0" fmla="*/ 10763 w 2289821"/>
                <a:gd name="connsiteY0" fmla="*/ 5058707 h 6285886"/>
                <a:gd name="connsiteX1" fmla="*/ 8832 w 2289821"/>
                <a:gd name="connsiteY1" fmla="*/ 0 h 6285886"/>
                <a:gd name="connsiteX2" fmla="*/ 2289821 w 2289821"/>
                <a:gd name="connsiteY2" fmla="*/ 3670 h 6285886"/>
                <a:gd name="connsiteX3" fmla="*/ 725 w 2289821"/>
                <a:gd name="connsiteY3" fmla="*/ 6285886 h 6285886"/>
                <a:gd name="connsiteX4" fmla="*/ 10763 w 2289821"/>
                <a:gd name="connsiteY4" fmla="*/ 5058707 h 6285886"/>
                <a:gd name="connsiteX0" fmla="*/ 10763 w 2289821"/>
                <a:gd name="connsiteY0" fmla="*/ 6268855 h 6285886"/>
                <a:gd name="connsiteX1" fmla="*/ 8832 w 2289821"/>
                <a:gd name="connsiteY1" fmla="*/ 0 h 6285886"/>
                <a:gd name="connsiteX2" fmla="*/ 2289821 w 2289821"/>
                <a:gd name="connsiteY2" fmla="*/ 3670 h 6285886"/>
                <a:gd name="connsiteX3" fmla="*/ 725 w 2289821"/>
                <a:gd name="connsiteY3" fmla="*/ 6285886 h 6285886"/>
                <a:gd name="connsiteX4" fmla="*/ 10763 w 2289821"/>
                <a:gd name="connsiteY4" fmla="*/ 6268855 h 62858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9821" h="6285886">
                  <a:moveTo>
                    <a:pt x="10763" y="6268855"/>
                  </a:moveTo>
                  <a:cubicBezTo>
                    <a:pt x="8560" y="5116979"/>
                    <a:pt x="11035" y="1151876"/>
                    <a:pt x="8832" y="0"/>
                  </a:cubicBezTo>
                  <a:lnTo>
                    <a:pt x="2289821" y="3670"/>
                  </a:lnTo>
                  <a:lnTo>
                    <a:pt x="725" y="6285886"/>
                  </a:lnTo>
                  <a:cubicBezTo>
                    <a:pt x="-3916" y="6284203"/>
                    <a:pt x="15404" y="6270538"/>
                    <a:pt x="10763" y="6268855"/>
                  </a:cubicBezTo>
                  <a:close/>
                </a:path>
              </a:pathLst>
            </a:custGeom>
            <a:gradFill>
              <a:gsLst>
                <a:gs pos="0">
                  <a:srgbClr val="F29111">
                    <a:alpha val="20000"/>
                  </a:srgbClr>
                </a:gs>
                <a:gs pos="88000">
                  <a:srgbClr val="00758F">
                    <a:alpha val="0"/>
                  </a:srgbClr>
                </a:gs>
              </a:gsLst>
              <a:lin ang="5400000" scaled="0"/>
            </a:gra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2" tIns="45707" rIns="91412" bIns="45707" numCol="1" spcCol="0" rtlCol="0" fromWordArt="0" anchor="ctr" anchorCtr="0" forceAA="0" compatLnSpc="1">
              <a:prstTxWarp prst="textNoShape">
                <a:avLst/>
              </a:prstTxWarp>
              <a:noAutofit/>
            </a:bodyPr>
            <a:lstStyle/>
            <a:p>
              <a:pPr algn="ctr">
                <a:lnSpc>
                  <a:spcPct val="90000"/>
                </a:lnSpc>
              </a:pPr>
              <a:endParaRPr lang="en-US" sz="2799" dirty="0">
                <a:solidFill>
                  <a:srgbClr val="FFFFFF"/>
                </a:solidFill>
              </a:endParaRPr>
            </a:p>
          </p:txBody>
        </p:sp>
      </p:grpSp>
      <p:sp>
        <p:nvSpPr>
          <p:cNvPr id="17" name="Footer Placeholder 16">
            <a:extLst>
              <a:ext uri="{FF2B5EF4-FFF2-40B4-BE49-F238E27FC236}">
                <a16:creationId xmlns:a16="http://schemas.microsoft.com/office/drawing/2014/main" id="{9B59A3FD-949D-CC4A-8AA9-F99C1A50D3FD}"/>
              </a:ext>
            </a:extLst>
          </p:cNvPr>
          <p:cNvSpPr>
            <a:spLocks noGrp="1"/>
          </p:cNvSpPr>
          <p:nvPr userDrawn="1">
            <p:ph type="ftr" sz="quarter" idx="15"/>
          </p:nvPr>
        </p:nvSpPr>
        <p:spPr>
          <a:xfrm>
            <a:off x="3008243" y="6556248"/>
            <a:ext cx="8230252" cy="182880"/>
          </a:xfrm>
        </p:spPr>
        <p:txBody>
          <a:bodyPr/>
          <a:lstStyle>
            <a:lvl1pPr>
              <a:defRPr>
                <a:solidFill>
                  <a:srgbClr val="4E5052"/>
                </a:solidFill>
              </a:defRPr>
            </a:lvl1pPr>
          </a:lstStyle>
          <a:p>
            <a:r>
              <a:rPr lang="en-US"/>
              <a:t>Copyright © 2018, Oracle and/or its affiliates. All rights reserved.  </a:t>
            </a:r>
            <a:endParaRPr lang="en-US" dirty="0"/>
          </a:p>
        </p:txBody>
      </p:sp>
      <p:sp>
        <p:nvSpPr>
          <p:cNvPr id="5" name="Slide Number Placeholder 4"/>
          <p:cNvSpPr>
            <a:spLocks noGrp="1"/>
          </p:cNvSpPr>
          <p:nvPr userDrawn="1">
            <p:ph type="sldNum" sz="quarter" idx="12"/>
          </p:nvPr>
        </p:nvSpPr>
        <p:spPr/>
        <p:txBody>
          <a:bodyPr/>
          <a:lstStyle>
            <a:lvl1pPr>
              <a:defRPr>
                <a:solidFill>
                  <a:srgbClr val="4E5052"/>
                </a:solidFill>
              </a:defRPr>
            </a:lvl1pPr>
          </a:lstStyle>
          <a:p>
            <a:fld id="{C51EAA63-D034-42AE-91FA-B13B9518C7BE}" type="slidenum">
              <a:rPr lang="en-US" smtClean="0"/>
              <a:pPr/>
              <a:t>‹#›</a:t>
            </a:fld>
            <a:endParaRPr lang="en-US" dirty="0"/>
          </a:p>
        </p:txBody>
      </p:sp>
      <p:sp>
        <p:nvSpPr>
          <p:cNvPr id="21" name="Title 6">
            <a:extLst>
              <a:ext uri="{FF2B5EF4-FFF2-40B4-BE49-F238E27FC236}">
                <a16:creationId xmlns:a16="http://schemas.microsoft.com/office/drawing/2014/main" id="{2394AD5B-EDB1-1C41-9293-C1EF57CACA72}"/>
              </a:ext>
            </a:extLst>
          </p:cNvPr>
          <p:cNvSpPr>
            <a:spLocks noGrp="1"/>
          </p:cNvSpPr>
          <p:nvPr>
            <p:ph type="title"/>
          </p:nvPr>
        </p:nvSpPr>
        <p:spPr>
          <a:xfrm>
            <a:off x="531812" y="548640"/>
            <a:ext cx="11125200" cy="889000"/>
          </a:xfrm>
        </p:spPr>
        <p:txBody>
          <a:bodyPr anchor="b"/>
          <a:lstStyle>
            <a:lvl1pPr>
              <a:defRPr>
                <a:solidFill>
                  <a:srgbClr val="4E5052"/>
                </a:solidFill>
              </a:defRPr>
            </a:lvl1pPr>
          </a:lstStyle>
          <a:p>
            <a:endParaRPr dirty="0"/>
          </a:p>
        </p:txBody>
      </p:sp>
      <p:pic>
        <p:nvPicPr>
          <p:cNvPr id="28" name="Picture 27">
            <a:extLst>
              <a:ext uri="{FF2B5EF4-FFF2-40B4-BE49-F238E27FC236}">
                <a16:creationId xmlns:a16="http://schemas.microsoft.com/office/drawing/2014/main" id="{AD5EFFFA-CE6F-0F45-9492-3556CE9387EA}"/>
              </a:ext>
            </a:extLst>
          </p:cNvPr>
          <p:cNvPicPr>
            <a:picLocks noChangeAspect="1"/>
          </p:cNvPicPr>
          <p:nvPr userDrawn="1"/>
        </p:nvPicPr>
        <p:blipFill rotWithShape="1">
          <a:blip r:embed="rId2" cstate="email">
            <a:alphaModFix amt="20000"/>
            <a:extLst>
              <a:ext uri="{28A0092B-C50C-407E-A947-70E740481C1C}">
                <a14:useLocalDpi xmlns:a14="http://schemas.microsoft.com/office/drawing/2010/main"/>
              </a:ext>
            </a:extLst>
          </a:blip>
          <a:srcRect/>
          <a:stretch/>
        </p:blipFill>
        <p:spPr>
          <a:xfrm>
            <a:off x="0" y="-6050"/>
            <a:ext cx="1280489" cy="2558146"/>
          </a:xfrm>
          <a:prstGeom prst="rect">
            <a:avLst/>
          </a:prstGeom>
        </p:spPr>
      </p:pic>
      <p:sp>
        <p:nvSpPr>
          <p:cNvPr id="11" name="Text Placeholder 11">
            <a:extLst>
              <a:ext uri="{FF2B5EF4-FFF2-40B4-BE49-F238E27FC236}">
                <a16:creationId xmlns:a16="http://schemas.microsoft.com/office/drawing/2014/main" id="{406AF51B-3909-2240-A3B4-A3E714163FB5}"/>
              </a:ext>
            </a:extLst>
          </p:cNvPr>
          <p:cNvSpPr>
            <a:spLocks noGrp="1"/>
          </p:cNvSpPr>
          <p:nvPr>
            <p:ph type="body" sz="quarter" idx="14"/>
          </p:nvPr>
        </p:nvSpPr>
        <p:spPr>
          <a:xfrm>
            <a:off x="531814" y="1677432"/>
            <a:ext cx="11125198" cy="4381213"/>
          </a:xfrm>
        </p:spPr>
        <p:txBody>
          <a:bodyPr/>
          <a:lstStyle>
            <a:lvl1pPr>
              <a:defRPr sz="2400">
                <a:solidFill>
                  <a:srgbClr val="4E5052"/>
                </a:solidFill>
              </a:defRPr>
            </a:lvl1pPr>
            <a:lvl2pPr>
              <a:defRPr sz="2400">
                <a:solidFill>
                  <a:srgbClr val="4E5052"/>
                </a:solidFill>
              </a:defRPr>
            </a:lvl2pPr>
            <a:lvl3pPr>
              <a:defRPr sz="2400">
                <a:solidFill>
                  <a:srgbClr val="4E5052"/>
                </a:solidFill>
              </a:defRPr>
            </a:lvl3pPr>
            <a:lvl4pPr>
              <a:defRPr sz="2400">
                <a:solidFill>
                  <a:srgbClr val="4E5052"/>
                </a:solidFill>
              </a:defRPr>
            </a:lvl4pPr>
            <a:lvl5pPr>
              <a:defRPr sz="2400">
                <a:solidFill>
                  <a:srgbClr val="4E5052"/>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2" name="Picture 11" descr="Oracle logo in white on red staging background" title="Oracle red badge logo"/>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30352" y="6263640"/>
            <a:ext cx="1625138" cy="594360"/>
          </a:xfrm>
          <a:prstGeom prst="rect">
            <a:avLst/>
          </a:prstGeom>
        </p:spPr>
      </p:pic>
    </p:spTree>
    <p:extLst>
      <p:ext uri="{BB962C8B-B14F-4D97-AF65-F5344CB8AC3E}">
        <p14:creationId xmlns:p14="http://schemas.microsoft.com/office/powerpoint/2010/main" val="393302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21_Text Page_Blu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D5EFFFA-CE6F-0F45-9492-3556CE9387EA}"/>
              </a:ext>
            </a:extLst>
          </p:cNvPr>
          <p:cNvPicPr>
            <a:picLocks noChangeAspect="1"/>
          </p:cNvPicPr>
          <p:nvPr userDrawn="1"/>
        </p:nvPicPr>
        <p:blipFill>
          <a:blip r:embed="rId2" cstate="email">
            <a:alphaModFix amt="15000"/>
            <a:extLst>
              <a:ext uri="{28A0092B-C50C-407E-A947-70E740481C1C}">
                <a14:useLocalDpi xmlns:a14="http://schemas.microsoft.com/office/drawing/2010/main"/>
              </a:ext>
            </a:extLst>
          </a:blip>
          <a:stretch>
            <a:fillRect/>
          </a:stretch>
        </p:blipFill>
        <p:spPr>
          <a:xfrm>
            <a:off x="3181" y="0"/>
            <a:ext cx="8273530" cy="6857999"/>
          </a:xfrm>
          <a:prstGeom prst="rect">
            <a:avLst/>
          </a:prstGeom>
        </p:spPr>
      </p:pic>
      <p:sp>
        <p:nvSpPr>
          <p:cNvPr id="25" name="Parallelogram 15">
            <a:extLst>
              <a:ext uri="{FF2B5EF4-FFF2-40B4-BE49-F238E27FC236}">
                <a16:creationId xmlns:a16="http://schemas.microsoft.com/office/drawing/2014/main" id="{767F90EE-38CE-1449-BDB0-9DD04834E905}"/>
              </a:ext>
            </a:extLst>
          </p:cNvPr>
          <p:cNvSpPr/>
          <p:nvPr userDrawn="1"/>
        </p:nvSpPr>
        <p:spPr>
          <a:xfrm rot="10800000">
            <a:off x="9912028" y="586331"/>
            <a:ext cx="2289821" cy="6285886"/>
          </a:xfrm>
          <a:custGeom>
            <a:avLst/>
            <a:gdLst>
              <a:gd name="connsiteX0" fmla="*/ 0 w 12902030"/>
              <a:gd name="connsiteY0" fmla="*/ 3478508 h 3478508"/>
              <a:gd name="connsiteX1" fmla="*/ 2265135 w 12902030"/>
              <a:gd name="connsiteY1" fmla="*/ 0 h 3478508"/>
              <a:gd name="connsiteX2" fmla="*/ 12902030 w 12902030"/>
              <a:gd name="connsiteY2" fmla="*/ 0 h 3478508"/>
              <a:gd name="connsiteX3" fmla="*/ 10636895 w 12902030"/>
              <a:gd name="connsiteY3" fmla="*/ 3478508 h 3478508"/>
              <a:gd name="connsiteX4" fmla="*/ 0 w 12902030"/>
              <a:gd name="connsiteY4" fmla="*/ 3478508 h 3478508"/>
              <a:gd name="connsiteX0" fmla="*/ 8395937 w 10636895"/>
              <a:gd name="connsiteY0" fmla="*/ 3436945 h 3478508"/>
              <a:gd name="connsiteX1" fmla="*/ 0 w 10636895"/>
              <a:gd name="connsiteY1" fmla="*/ 0 h 3478508"/>
              <a:gd name="connsiteX2" fmla="*/ 10636895 w 10636895"/>
              <a:gd name="connsiteY2" fmla="*/ 0 h 3478508"/>
              <a:gd name="connsiteX3" fmla="*/ 8371760 w 10636895"/>
              <a:gd name="connsiteY3" fmla="*/ 3478508 h 3478508"/>
              <a:gd name="connsiteX4" fmla="*/ 8395937 w 10636895"/>
              <a:gd name="connsiteY4" fmla="*/ 3436945 h 3478508"/>
              <a:gd name="connsiteX0" fmla="*/ 8376887 w 10636895"/>
              <a:gd name="connsiteY0" fmla="*/ 3432183 h 3478508"/>
              <a:gd name="connsiteX1" fmla="*/ 0 w 10636895"/>
              <a:gd name="connsiteY1" fmla="*/ 0 h 3478508"/>
              <a:gd name="connsiteX2" fmla="*/ 10636895 w 10636895"/>
              <a:gd name="connsiteY2" fmla="*/ 0 h 3478508"/>
              <a:gd name="connsiteX3" fmla="*/ 8371760 w 10636895"/>
              <a:gd name="connsiteY3" fmla="*/ 3478508 h 3478508"/>
              <a:gd name="connsiteX4" fmla="*/ 8376887 w 10636895"/>
              <a:gd name="connsiteY4" fmla="*/ 3432183 h 3478508"/>
              <a:gd name="connsiteX0" fmla="*/ 6610 w 2266618"/>
              <a:gd name="connsiteY0" fmla="*/ 3455629 h 3501954"/>
              <a:gd name="connsiteX1" fmla="*/ 0 w 2266618"/>
              <a:gd name="connsiteY1" fmla="*/ 0 h 3501954"/>
              <a:gd name="connsiteX2" fmla="*/ 2266618 w 2266618"/>
              <a:gd name="connsiteY2" fmla="*/ 23446 h 3501954"/>
              <a:gd name="connsiteX3" fmla="*/ 1483 w 2266618"/>
              <a:gd name="connsiteY3" fmla="*/ 3501954 h 3501954"/>
              <a:gd name="connsiteX4" fmla="*/ 6610 w 2266618"/>
              <a:gd name="connsiteY4" fmla="*/ 3455629 h 3501954"/>
              <a:gd name="connsiteX0" fmla="*/ 10342 w 2270350"/>
              <a:gd name="connsiteY0" fmla="*/ 3432183 h 3478508"/>
              <a:gd name="connsiteX1" fmla="*/ 0 w 2270350"/>
              <a:gd name="connsiteY1" fmla="*/ 6412 h 3478508"/>
              <a:gd name="connsiteX2" fmla="*/ 2270350 w 2270350"/>
              <a:gd name="connsiteY2" fmla="*/ 0 h 3478508"/>
              <a:gd name="connsiteX3" fmla="*/ 5215 w 2270350"/>
              <a:gd name="connsiteY3" fmla="*/ 3478508 h 3478508"/>
              <a:gd name="connsiteX4" fmla="*/ 10342 w 2270350"/>
              <a:gd name="connsiteY4" fmla="*/ 3432183 h 3478508"/>
              <a:gd name="connsiteX0" fmla="*/ 5127 w 2265135"/>
              <a:gd name="connsiteY0" fmla="*/ 3432183 h 3478508"/>
              <a:gd name="connsiteX1" fmla="*/ 2250 w 2265135"/>
              <a:gd name="connsiteY1" fmla="*/ 2680 h 3478508"/>
              <a:gd name="connsiteX2" fmla="*/ 2265135 w 2265135"/>
              <a:gd name="connsiteY2" fmla="*/ 0 h 3478508"/>
              <a:gd name="connsiteX3" fmla="*/ 0 w 2265135"/>
              <a:gd name="connsiteY3" fmla="*/ 3478508 h 3478508"/>
              <a:gd name="connsiteX4" fmla="*/ 5127 w 2265135"/>
              <a:gd name="connsiteY4" fmla="*/ 3432183 h 3478508"/>
              <a:gd name="connsiteX0" fmla="*/ 17806 w 2277814"/>
              <a:gd name="connsiteY0" fmla="*/ 3432183 h 3478508"/>
              <a:gd name="connsiteX1" fmla="*/ 0 w 2277814"/>
              <a:gd name="connsiteY1" fmla="*/ 2680 h 3478508"/>
              <a:gd name="connsiteX2" fmla="*/ 2277814 w 2277814"/>
              <a:gd name="connsiteY2" fmla="*/ 0 h 3478508"/>
              <a:gd name="connsiteX3" fmla="*/ 12679 w 2277814"/>
              <a:gd name="connsiteY3" fmla="*/ 3478508 h 3478508"/>
              <a:gd name="connsiteX4" fmla="*/ 17806 w 2277814"/>
              <a:gd name="connsiteY4" fmla="*/ 3432183 h 3478508"/>
              <a:gd name="connsiteX0" fmla="*/ 24156 w 2284164"/>
              <a:gd name="connsiteY0" fmla="*/ 3432183 h 3478508"/>
              <a:gd name="connsiteX1" fmla="*/ 0 w 2284164"/>
              <a:gd name="connsiteY1" fmla="*/ 2680 h 3478508"/>
              <a:gd name="connsiteX2" fmla="*/ 2284164 w 2284164"/>
              <a:gd name="connsiteY2" fmla="*/ 0 h 3478508"/>
              <a:gd name="connsiteX3" fmla="*/ 19029 w 2284164"/>
              <a:gd name="connsiteY3" fmla="*/ 3478508 h 3478508"/>
              <a:gd name="connsiteX4" fmla="*/ 24156 w 2284164"/>
              <a:gd name="connsiteY4" fmla="*/ 3432183 h 3478508"/>
              <a:gd name="connsiteX0" fmla="*/ 20981 w 2280989"/>
              <a:gd name="connsiteY0" fmla="*/ 3435853 h 3482178"/>
              <a:gd name="connsiteX1" fmla="*/ 0 w 2280989"/>
              <a:gd name="connsiteY1" fmla="*/ 0 h 3482178"/>
              <a:gd name="connsiteX2" fmla="*/ 2280989 w 2280989"/>
              <a:gd name="connsiteY2" fmla="*/ 3670 h 3482178"/>
              <a:gd name="connsiteX3" fmla="*/ 15854 w 2280989"/>
              <a:gd name="connsiteY3" fmla="*/ 3482178 h 3482178"/>
              <a:gd name="connsiteX4" fmla="*/ 20981 w 2280989"/>
              <a:gd name="connsiteY4" fmla="*/ 3435853 h 3482178"/>
              <a:gd name="connsiteX0" fmla="*/ 1931 w 2280989"/>
              <a:gd name="connsiteY0" fmla="*/ 3477128 h 3482178"/>
              <a:gd name="connsiteX1" fmla="*/ 0 w 2280989"/>
              <a:gd name="connsiteY1" fmla="*/ 0 h 3482178"/>
              <a:gd name="connsiteX2" fmla="*/ 2280989 w 2280989"/>
              <a:gd name="connsiteY2" fmla="*/ 3670 h 3482178"/>
              <a:gd name="connsiteX3" fmla="*/ 15854 w 2280989"/>
              <a:gd name="connsiteY3" fmla="*/ 3482178 h 3482178"/>
              <a:gd name="connsiteX4" fmla="*/ 1931 w 2280989"/>
              <a:gd name="connsiteY4" fmla="*/ 3477128 h 3482178"/>
              <a:gd name="connsiteX0" fmla="*/ 1931 w 2280989"/>
              <a:gd name="connsiteY0" fmla="*/ 5058707 h 5058708"/>
              <a:gd name="connsiteX1" fmla="*/ 0 w 2280989"/>
              <a:gd name="connsiteY1" fmla="*/ 0 h 5058708"/>
              <a:gd name="connsiteX2" fmla="*/ 2280989 w 2280989"/>
              <a:gd name="connsiteY2" fmla="*/ 3670 h 5058708"/>
              <a:gd name="connsiteX3" fmla="*/ 15854 w 2280989"/>
              <a:gd name="connsiteY3" fmla="*/ 3482178 h 5058708"/>
              <a:gd name="connsiteX4" fmla="*/ 1931 w 2280989"/>
              <a:gd name="connsiteY4" fmla="*/ 5058707 h 5058708"/>
              <a:gd name="connsiteX0" fmla="*/ 34348 w 2313406"/>
              <a:gd name="connsiteY0" fmla="*/ 5058707 h 6309849"/>
              <a:gd name="connsiteX1" fmla="*/ 32417 w 2313406"/>
              <a:gd name="connsiteY1" fmla="*/ 0 h 6309849"/>
              <a:gd name="connsiteX2" fmla="*/ 2313406 w 2313406"/>
              <a:gd name="connsiteY2" fmla="*/ 3670 h 6309849"/>
              <a:gd name="connsiteX3" fmla="*/ 348 w 2313406"/>
              <a:gd name="connsiteY3" fmla="*/ 6309849 h 6309849"/>
              <a:gd name="connsiteX4" fmla="*/ 34348 w 2313406"/>
              <a:gd name="connsiteY4" fmla="*/ 5058707 h 6309849"/>
              <a:gd name="connsiteX0" fmla="*/ 1931 w 2280989"/>
              <a:gd name="connsiteY0" fmla="*/ 5058707 h 6321831"/>
              <a:gd name="connsiteX1" fmla="*/ 0 w 2280989"/>
              <a:gd name="connsiteY1" fmla="*/ 0 h 6321831"/>
              <a:gd name="connsiteX2" fmla="*/ 2280989 w 2280989"/>
              <a:gd name="connsiteY2" fmla="*/ 3670 h 6321831"/>
              <a:gd name="connsiteX3" fmla="*/ 3873 w 2280989"/>
              <a:gd name="connsiteY3" fmla="*/ 6321831 h 6321831"/>
              <a:gd name="connsiteX4" fmla="*/ 1931 w 2280989"/>
              <a:gd name="connsiteY4" fmla="*/ 5058707 h 6321831"/>
              <a:gd name="connsiteX0" fmla="*/ 10763 w 2289821"/>
              <a:gd name="connsiteY0" fmla="*/ 5058707 h 6285886"/>
              <a:gd name="connsiteX1" fmla="*/ 8832 w 2289821"/>
              <a:gd name="connsiteY1" fmla="*/ 0 h 6285886"/>
              <a:gd name="connsiteX2" fmla="*/ 2289821 w 2289821"/>
              <a:gd name="connsiteY2" fmla="*/ 3670 h 6285886"/>
              <a:gd name="connsiteX3" fmla="*/ 725 w 2289821"/>
              <a:gd name="connsiteY3" fmla="*/ 6285886 h 6285886"/>
              <a:gd name="connsiteX4" fmla="*/ 10763 w 2289821"/>
              <a:gd name="connsiteY4" fmla="*/ 5058707 h 6285886"/>
              <a:gd name="connsiteX0" fmla="*/ 10763 w 2289821"/>
              <a:gd name="connsiteY0" fmla="*/ 6268855 h 6285886"/>
              <a:gd name="connsiteX1" fmla="*/ 8832 w 2289821"/>
              <a:gd name="connsiteY1" fmla="*/ 0 h 6285886"/>
              <a:gd name="connsiteX2" fmla="*/ 2289821 w 2289821"/>
              <a:gd name="connsiteY2" fmla="*/ 3670 h 6285886"/>
              <a:gd name="connsiteX3" fmla="*/ 725 w 2289821"/>
              <a:gd name="connsiteY3" fmla="*/ 6285886 h 6285886"/>
              <a:gd name="connsiteX4" fmla="*/ 10763 w 2289821"/>
              <a:gd name="connsiteY4" fmla="*/ 6268855 h 62858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9821" h="6285886">
                <a:moveTo>
                  <a:pt x="10763" y="6268855"/>
                </a:moveTo>
                <a:cubicBezTo>
                  <a:pt x="8560" y="5116979"/>
                  <a:pt x="11035" y="1151876"/>
                  <a:pt x="8832" y="0"/>
                </a:cubicBezTo>
                <a:lnTo>
                  <a:pt x="2289821" y="3670"/>
                </a:lnTo>
                <a:lnTo>
                  <a:pt x="725" y="6285886"/>
                </a:lnTo>
                <a:cubicBezTo>
                  <a:pt x="-3916" y="6284203"/>
                  <a:pt x="15404" y="6270538"/>
                  <a:pt x="10763" y="6268855"/>
                </a:cubicBezTo>
                <a:close/>
              </a:path>
            </a:pathLst>
          </a:custGeom>
          <a:gradFill>
            <a:gsLst>
              <a:gs pos="0">
                <a:srgbClr val="00758F">
                  <a:alpha val="15000"/>
                </a:srgbClr>
              </a:gs>
              <a:gs pos="100000">
                <a:srgbClr val="F80000">
                  <a:alpha val="0"/>
                </a:srgbClr>
              </a:gs>
            </a:gsLst>
            <a:lin ang="5400000" scaled="0"/>
          </a:gra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2" tIns="45707" rIns="91412" bIns="45707" numCol="1" spcCol="0" rtlCol="0" fromWordArt="0" anchor="ctr" anchorCtr="0" forceAA="0" compatLnSpc="1">
            <a:prstTxWarp prst="textNoShape">
              <a:avLst/>
            </a:prstTxWarp>
            <a:noAutofit/>
          </a:bodyPr>
          <a:lstStyle/>
          <a:p>
            <a:pPr algn="ctr">
              <a:lnSpc>
                <a:spcPct val="90000"/>
              </a:lnSpc>
            </a:pPr>
            <a:endParaRPr lang="en-US" sz="2799" dirty="0">
              <a:solidFill>
                <a:srgbClr val="FFFFFF"/>
              </a:solidFill>
            </a:endParaRPr>
          </a:p>
        </p:txBody>
      </p:sp>
      <p:sp>
        <p:nvSpPr>
          <p:cNvPr id="13" name="Title 6">
            <a:extLst>
              <a:ext uri="{FF2B5EF4-FFF2-40B4-BE49-F238E27FC236}">
                <a16:creationId xmlns:a16="http://schemas.microsoft.com/office/drawing/2014/main" id="{2394AD5B-EDB1-1C41-9293-C1EF57CACA72}"/>
              </a:ext>
            </a:extLst>
          </p:cNvPr>
          <p:cNvSpPr>
            <a:spLocks noGrp="1"/>
          </p:cNvSpPr>
          <p:nvPr>
            <p:ph type="title"/>
          </p:nvPr>
        </p:nvSpPr>
        <p:spPr>
          <a:xfrm>
            <a:off x="531812" y="548640"/>
            <a:ext cx="11125200" cy="889000"/>
          </a:xfrm>
        </p:spPr>
        <p:txBody>
          <a:bodyPr anchor="b"/>
          <a:lstStyle>
            <a:lvl1pPr>
              <a:defRPr>
                <a:solidFill>
                  <a:srgbClr val="4E5052"/>
                </a:solidFill>
              </a:defRPr>
            </a:lvl1pPr>
          </a:lstStyle>
          <a:p>
            <a:endParaRPr dirty="0"/>
          </a:p>
        </p:txBody>
      </p:sp>
      <p:sp>
        <p:nvSpPr>
          <p:cNvPr id="5" name="Slide Number Placeholder 4"/>
          <p:cNvSpPr>
            <a:spLocks noGrp="1"/>
          </p:cNvSpPr>
          <p:nvPr userDrawn="1">
            <p:ph type="sldNum" sz="quarter" idx="12"/>
          </p:nvPr>
        </p:nvSpPr>
        <p:spPr/>
        <p:txBody>
          <a:bodyPr/>
          <a:lstStyle>
            <a:lvl1pPr>
              <a:defRPr>
                <a:solidFill>
                  <a:srgbClr val="4E5052"/>
                </a:solidFill>
              </a:defRPr>
            </a:lvl1pPr>
          </a:lstStyle>
          <a:p>
            <a:fld id="{C51EAA63-D034-42AE-91FA-B13B9518C7BE}" type="slidenum">
              <a:rPr lang="en-US" smtClean="0"/>
              <a:pPr/>
              <a:t>‹#›</a:t>
            </a:fld>
            <a:endParaRPr lang="en-US" dirty="0"/>
          </a:p>
        </p:txBody>
      </p:sp>
      <p:sp>
        <p:nvSpPr>
          <p:cNvPr id="17" name="Footer Placeholder 16">
            <a:extLst>
              <a:ext uri="{FF2B5EF4-FFF2-40B4-BE49-F238E27FC236}">
                <a16:creationId xmlns:a16="http://schemas.microsoft.com/office/drawing/2014/main" id="{9B59A3FD-949D-CC4A-8AA9-F99C1A50D3FD}"/>
              </a:ext>
            </a:extLst>
          </p:cNvPr>
          <p:cNvSpPr>
            <a:spLocks noGrp="1"/>
          </p:cNvSpPr>
          <p:nvPr userDrawn="1">
            <p:ph type="ftr" sz="quarter" idx="15"/>
          </p:nvPr>
        </p:nvSpPr>
        <p:spPr>
          <a:xfrm>
            <a:off x="3008243" y="6556248"/>
            <a:ext cx="8230252" cy="182880"/>
          </a:xfrm>
        </p:spPr>
        <p:txBody>
          <a:bodyPr/>
          <a:lstStyle>
            <a:lvl1pPr>
              <a:defRPr>
                <a:solidFill>
                  <a:srgbClr val="4E5052"/>
                </a:solidFill>
              </a:defRPr>
            </a:lvl1pPr>
          </a:lstStyle>
          <a:p>
            <a:r>
              <a:rPr lang="en-US"/>
              <a:t>Copyright © 2018, Oracle and/or its affiliates. All rights reserved.  </a:t>
            </a:r>
            <a:endParaRPr lang="en-US" dirty="0"/>
          </a:p>
        </p:txBody>
      </p:sp>
      <p:sp>
        <p:nvSpPr>
          <p:cNvPr id="10" name="Text Placeholder 11">
            <a:extLst>
              <a:ext uri="{FF2B5EF4-FFF2-40B4-BE49-F238E27FC236}">
                <a16:creationId xmlns:a16="http://schemas.microsoft.com/office/drawing/2014/main" id="{406AF51B-3909-2240-A3B4-A3E714163FB5}"/>
              </a:ext>
            </a:extLst>
          </p:cNvPr>
          <p:cNvSpPr>
            <a:spLocks noGrp="1"/>
          </p:cNvSpPr>
          <p:nvPr>
            <p:ph type="body" sz="quarter" idx="14"/>
          </p:nvPr>
        </p:nvSpPr>
        <p:spPr>
          <a:xfrm>
            <a:off x="531814" y="1677432"/>
            <a:ext cx="11125198" cy="4381213"/>
          </a:xfrm>
        </p:spPr>
        <p:txBody>
          <a:bodyPr/>
          <a:lstStyle>
            <a:lvl1pPr>
              <a:defRPr sz="2400">
                <a:solidFill>
                  <a:srgbClr val="4E5052"/>
                </a:solidFill>
              </a:defRPr>
            </a:lvl1pPr>
            <a:lvl2pPr>
              <a:defRPr sz="2400">
                <a:solidFill>
                  <a:srgbClr val="4E5052"/>
                </a:solidFill>
              </a:defRPr>
            </a:lvl2pPr>
            <a:lvl3pPr>
              <a:defRPr sz="2400">
                <a:solidFill>
                  <a:srgbClr val="4E5052"/>
                </a:solidFill>
              </a:defRPr>
            </a:lvl3pPr>
            <a:lvl4pPr>
              <a:defRPr sz="2400">
                <a:solidFill>
                  <a:srgbClr val="4E5052"/>
                </a:solidFill>
              </a:defRPr>
            </a:lvl4pPr>
            <a:lvl5pPr>
              <a:defRPr sz="2400">
                <a:solidFill>
                  <a:srgbClr val="4E5052"/>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1" name="Picture 10" descr="Oracle logo in white on red staging background" title="Oracle red badge logo"/>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30352" y="6263640"/>
            <a:ext cx="1625138" cy="594360"/>
          </a:xfrm>
          <a:prstGeom prst="rect">
            <a:avLst/>
          </a:prstGeom>
        </p:spPr>
      </p:pic>
    </p:spTree>
    <p:extLst>
      <p:ext uri="{BB962C8B-B14F-4D97-AF65-F5344CB8AC3E}">
        <p14:creationId xmlns:p14="http://schemas.microsoft.com/office/powerpoint/2010/main" val="1674846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7_Title Page_Blue/Orange">
    <p:bg>
      <p:bgPr>
        <a:solidFill>
          <a:schemeClr val="accent2"/>
        </a:solidFill>
        <a:effectLst/>
      </p:bgPr>
    </p:bg>
    <p:spTree>
      <p:nvGrpSpPr>
        <p:cNvPr id="1" name=""/>
        <p:cNvGrpSpPr/>
        <p:nvPr/>
      </p:nvGrpSpPr>
      <p:grpSpPr>
        <a:xfrm>
          <a:off x="0" y="0"/>
          <a:ext cx="0" cy="0"/>
          <a:chOff x="0" y="0"/>
          <a:chExt cx="0" cy="0"/>
        </a:xfrm>
      </p:grpSpPr>
      <p:pic>
        <p:nvPicPr>
          <p:cNvPr id="7" name="Picture 6" descr="WhiteRacingStrip.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717024" cy="6858000"/>
          </a:xfrm>
          <a:prstGeom prst="rect">
            <a:avLst/>
          </a:prstGeom>
        </p:spPr>
      </p:pic>
      <p:sp>
        <p:nvSpPr>
          <p:cNvPr id="14" name="Slide Number Placeholder 5"/>
          <p:cNvSpPr>
            <a:spLocks noGrp="1"/>
          </p:cNvSpPr>
          <p:nvPr userDrawn="1">
            <p:ph type="sldNum" sz="quarter" idx="4"/>
          </p:nvPr>
        </p:nvSpPr>
        <p:spPr>
          <a:xfrm>
            <a:off x="11276011" y="6556248"/>
            <a:ext cx="381661" cy="182880"/>
          </a:xfrm>
          <a:prstGeom prst="rect">
            <a:avLst/>
          </a:prstGeom>
        </p:spPr>
        <p:txBody>
          <a:bodyPr vert="horz" wrap="none" lIns="0" tIns="0" rIns="0" bIns="0" rtlCol="0" anchor="ctr" anchorCtr="0">
            <a:noAutofit/>
          </a:bodyPr>
          <a:lstStyle>
            <a:lvl1pPr algn="r">
              <a:defRPr sz="850">
                <a:solidFill>
                  <a:srgbClr val="58595B"/>
                </a:solidFill>
              </a:defRPr>
            </a:lvl1pPr>
          </a:lstStyle>
          <a:p>
            <a:fld id="{C51EAA63-D034-42AE-91FA-B13B9518C7BE}" type="slidenum">
              <a:rPr lang="en-US" smtClean="0"/>
              <a:pPr/>
              <a:t>‹#›</a:t>
            </a:fld>
            <a:endParaRPr lang="en-US" dirty="0"/>
          </a:p>
        </p:txBody>
      </p:sp>
      <p:sp>
        <p:nvSpPr>
          <p:cNvPr id="10" name="Footer Placeholder 4">
            <a:extLst>
              <a:ext uri="{FF2B5EF4-FFF2-40B4-BE49-F238E27FC236}">
                <a16:creationId xmlns:a16="http://schemas.microsoft.com/office/drawing/2014/main" id="{F2B8949C-763D-2540-8419-C8AE4F225ECB}"/>
              </a:ext>
            </a:extLst>
          </p:cNvPr>
          <p:cNvSpPr>
            <a:spLocks noGrp="1"/>
          </p:cNvSpPr>
          <p:nvPr>
            <p:ph type="ftr" sz="quarter" idx="14"/>
          </p:nvPr>
        </p:nvSpPr>
        <p:spPr>
          <a:xfrm>
            <a:off x="3008244" y="6556248"/>
            <a:ext cx="8230252" cy="182880"/>
          </a:xfrm>
        </p:spPr>
        <p:txBody>
          <a:bodyPr/>
          <a:lstStyle>
            <a:lvl1pPr>
              <a:defRPr>
                <a:solidFill>
                  <a:srgbClr val="58595B"/>
                </a:solidFill>
              </a:defRPr>
            </a:lvl1pPr>
          </a:lstStyle>
          <a:p>
            <a:r>
              <a:rPr lang="en-US"/>
              <a:t>Copyright © 2018, Oracle and/or its affiliates. All rights reserved.  </a:t>
            </a:r>
            <a:endParaRPr lang="en-US" dirty="0"/>
          </a:p>
        </p:txBody>
      </p:sp>
      <p:sp>
        <p:nvSpPr>
          <p:cNvPr id="13" name="Title 1"/>
          <p:cNvSpPr>
            <a:spLocks noGrp="1"/>
          </p:cNvSpPr>
          <p:nvPr>
            <p:ph type="title"/>
          </p:nvPr>
        </p:nvSpPr>
        <p:spPr>
          <a:xfrm>
            <a:off x="531812" y="548640"/>
            <a:ext cx="6029748" cy="889000"/>
          </a:xfrm>
        </p:spPr>
        <p:txBody>
          <a:bodyPr/>
          <a:lstStyle>
            <a:lvl1pPr>
              <a:defRPr>
                <a:solidFill>
                  <a:srgbClr val="58595B"/>
                </a:solidFill>
              </a:defRPr>
            </a:lvl1pPr>
          </a:lstStyle>
          <a:p>
            <a:r>
              <a:rPr lang="en-US" dirty="0"/>
              <a:t>Click to edit Master title style</a:t>
            </a:r>
          </a:p>
        </p:txBody>
      </p:sp>
      <p:sp>
        <p:nvSpPr>
          <p:cNvPr id="8" name="Text Placeholder 2"/>
          <p:cNvSpPr>
            <a:spLocks noGrp="1"/>
          </p:cNvSpPr>
          <p:nvPr>
            <p:ph type="body" sz="quarter" idx="15"/>
          </p:nvPr>
        </p:nvSpPr>
        <p:spPr>
          <a:xfrm>
            <a:off x="531812" y="1619925"/>
            <a:ext cx="6047999" cy="336727"/>
          </a:xfrm>
        </p:spPr>
        <p:txBody>
          <a:bodyPr vert="horz" lIns="0" tIns="0" rIns="0" bIns="0" rtlCol="0" anchor="t">
            <a:noAutofit/>
          </a:bodyPr>
          <a:lstStyle>
            <a:lvl1pPr>
              <a:defRPr lang="en-US" sz="2400" b="1" kern="3000" spc="-100" baseline="0" dirty="0" smtClean="0">
                <a:solidFill>
                  <a:srgbClr val="58595B"/>
                </a:solidFill>
                <a:latin typeface="Calibri"/>
                <a:ea typeface="+mj-ea"/>
                <a:cs typeface="Calibri"/>
              </a:defRPr>
            </a:lvl1pPr>
          </a:lstStyle>
          <a:p>
            <a:pPr lvl="0">
              <a:lnSpc>
                <a:spcPct val="80000"/>
              </a:lnSpc>
              <a:spcBef>
                <a:spcPct val="0"/>
              </a:spcBef>
            </a:pPr>
            <a:r>
              <a:rPr lang="en-US" dirty="0"/>
              <a:t>Click to edit Master text styles</a:t>
            </a:r>
          </a:p>
        </p:txBody>
      </p:sp>
      <p:sp>
        <p:nvSpPr>
          <p:cNvPr id="9" name="Text Placeholder 11">
            <a:extLst>
              <a:ext uri="{FF2B5EF4-FFF2-40B4-BE49-F238E27FC236}">
                <a16:creationId xmlns:a16="http://schemas.microsoft.com/office/drawing/2014/main" id="{406AF51B-3909-2240-A3B4-A3E714163FB5}"/>
              </a:ext>
            </a:extLst>
          </p:cNvPr>
          <p:cNvSpPr>
            <a:spLocks noGrp="1"/>
          </p:cNvSpPr>
          <p:nvPr>
            <p:ph type="body" sz="quarter" idx="16" hasCustomPrompt="1"/>
          </p:nvPr>
        </p:nvSpPr>
        <p:spPr>
          <a:xfrm>
            <a:off x="531814" y="2306517"/>
            <a:ext cx="6047999" cy="3752128"/>
          </a:xfrm>
        </p:spPr>
        <p:txBody>
          <a:bodyPr/>
          <a:lstStyle>
            <a:lvl1pPr>
              <a:defRPr sz="1800">
                <a:solidFill>
                  <a:srgbClr val="4E5052"/>
                </a:solidFill>
              </a:defRPr>
            </a:lvl1pPr>
            <a:lvl2pPr>
              <a:defRPr sz="1800">
                <a:solidFill>
                  <a:srgbClr val="4E5052"/>
                </a:solidFill>
              </a:defRPr>
            </a:lvl2pPr>
            <a:lvl3pPr>
              <a:lnSpc>
                <a:spcPct val="100000"/>
              </a:lnSpc>
              <a:buClr>
                <a:schemeClr val="bg1"/>
              </a:buClr>
              <a:defRPr sz="2400" baseline="0">
                <a:solidFill>
                  <a:srgbClr val="58595B"/>
                </a:solidFill>
                <a:latin typeface="Calibri"/>
                <a:cs typeface="Calibri"/>
              </a:defRPr>
            </a:lvl3pPr>
            <a:lvl4pPr>
              <a:lnSpc>
                <a:spcPct val="100000"/>
              </a:lnSpc>
              <a:buClr>
                <a:schemeClr val="bg1"/>
              </a:buClr>
              <a:defRPr sz="2400">
                <a:solidFill>
                  <a:srgbClr val="58595B"/>
                </a:solidFill>
                <a:latin typeface="Calibri"/>
                <a:cs typeface="Calibri"/>
              </a:defRPr>
            </a:lvl4pPr>
            <a:lvl5pPr>
              <a:defRPr sz="2400">
                <a:solidFill>
                  <a:srgbClr val="FFFFFF"/>
                </a:solidFill>
              </a:defRPr>
            </a:lvl5pPr>
          </a:lstStyle>
          <a:p>
            <a:pPr lvl="2"/>
            <a:r>
              <a:rPr lang="en-US" dirty="0"/>
              <a:t>First level</a:t>
            </a:r>
          </a:p>
          <a:p>
            <a:pPr lvl="3"/>
            <a:r>
              <a:rPr lang="en-US" dirty="0"/>
              <a:t> Second level</a:t>
            </a:r>
          </a:p>
          <a:p>
            <a:pPr lvl="3"/>
            <a:endParaRPr lang="en-US" dirty="0"/>
          </a:p>
          <a:p>
            <a:pPr lvl="3"/>
            <a:endParaRPr lang="en-US" dirty="0"/>
          </a:p>
        </p:txBody>
      </p:sp>
      <p:pic>
        <p:nvPicPr>
          <p:cNvPr id="11" name="Picture 10" descr="Oracle logo in white on red staging background" title="Oracle red badge logo"/>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30352" y="6263640"/>
            <a:ext cx="1625138" cy="594360"/>
          </a:xfrm>
          <a:prstGeom prst="rect">
            <a:avLst/>
          </a:prstGeom>
        </p:spPr>
      </p:pic>
    </p:spTree>
    <p:extLst>
      <p:ext uri="{BB962C8B-B14F-4D97-AF65-F5344CB8AC3E}">
        <p14:creationId xmlns:p14="http://schemas.microsoft.com/office/powerpoint/2010/main" val="295100339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8_Text Page_Blue/Green">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36079B4-6AC3-C545-8127-E670861F712C}"/>
              </a:ext>
            </a:extLst>
          </p:cNvPr>
          <p:cNvPicPr>
            <a:picLocks noChangeAspect="1"/>
          </p:cNvPicPr>
          <p:nvPr userDrawn="1"/>
        </p:nvPicPr>
        <p:blipFill>
          <a:blip r:embed="rId2" cstate="email">
            <a:alphaModFix amt="15000"/>
            <a:extLst>
              <a:ext uri="{28A0092B-C50C-407E-A947-70E740481C1C}">
                <a14:useLocalDpi xmlns:a14="http://schemas.microsoft.com/office/drawing/2010/main"/>
              </a:ext>
            </a:extLst>
          </a:blip>
          <a:stretch>
            <a:fillRect/>
          </a:stretch>
        </p:blipFill>
        <p:spPr>
          <a:xfrm>
            <a:off x="3181" y="0"/>
            <a:ext cx="8273530" cy="6857999"/>
          </a:xfrm>
          <a:prstGeom prst="rect">
            <a:avLst/>
          </a:prstGeom>
        </p:spPr>
      </p:pic>
      <p:sp>
        <p:nvSpPr>
          <p:cNvPr id="16" name="Parallelogram 15">
            <a:extLst>
              <a:ext uri="{FF2B5EF4-FFF2-40B4-BE49-F238E27FC236}">
                <a16:creationId xmlns:a16="http://schemas.microsoft.com/office/drawing/2014/main" id="{767F90EE-38CE-1449-BDB0-9DD04834E905}"/>
              </a:ext>
            </a:extLst>
          </p:cNvPr>
          <p:cNvSpPr/>
          <p:nvPr userDrawn="1"/>
        </p:nvSpPr>
        <p:spPr>
          <a:xfrm rot="10800000">
            <a:off x="9912028" y="586331"/>
            <a:ext cx="2289821" cy="6285886"/>
          </a:xfrm>
          <a:custGeom>
            <a:avLst/>
            <a:gdLst>
              <a:gd name="connsiteX0" fmla="*/ 0 w 12902030"/>
              <a:gd name="connsiteY0" fmla="*/ 3478508 h 3478508"/>
              <a:gd name="connsiteX1" fmla="*/ 2265135 w 12902030"/>
              <a:gd name="connsiteY1" fmla="*/ 0 h 3478508"/>
              <a:gd name="connsiteX2" fmla="*/ 12902030 w 12902030"/>
              <a:gd name="connsiteY2" fmla="*/ 0 h 3478508"/>
              <a:gd name="connsiteX3" fmla="*/ 10636895 w 12902030"/>
              <a:gd name="connsiteY3" fmla="*/ 3478508 h 3478508"/>
              <a:gd name="connsiteX4" fmla="*/ 0 w 12902030"/>
              <a:gd name="connsiteY4" fmla="*/ 3478508 h 3478508"/>
              <a:gd name="connsiteX0" fmla="*/ 8395937 w 10636895"/>
              <a:gd name="connsiteY0" fmla="*/ 3436945 h 3478508"/>
              <a:gd name="connsiteX1" fmla="*/ 0 w 10636895"/>
              <a:gd name="connsiteY1" fmla="*/ 0 h 3478508"/>
              <a:gd name="connsiteX2" fmla="*/ 10636895 w 10636895"/>
              <a:gd name="connsiteY2" fmla="*/ 0 h 3478508"/>
              <a:gd name="connsiteX3" fmla="*/ 8371760 w 10636895"/>
              <a:gd name="connsiteY3" fmla="*/ 3478508 h 3478508"/>
              <a:gd name="connsiteX4" fmla="*/ 8395937 w 10636895"/>
              <a:gd name="connsiteY4" fmla="*/ 3436945 h 3478508"/>
              <a:gd name="connsiteX0" fmla="*/ 8376887 w 10636895"/>
              <a:gd name="connsiteY0" fmla="*/ 3432183 h 3478508"/>
              <a:gd name="connsiteX1" fmla="*/ 0 w 10636895"/>
              <a:gd name="connsiteY1" fmla="*/ 0 h 3478508"/>
              <a:gd name="connsiteX2" fmla="*/ 10636895 w 10636895"/>
              <a:gd name="connsiteY2" fmla="*/ 0 h 3478508"/>
              <a:gd name="connsiteX3" fmla="*/ 8371760 w 10636895"/>
              <a:gd name="connsiteY3" fmla="*/ 3478508 h 3478508"/>
              <a:gd name="connsiteX4" fmla="*/ 8376887 w 10636895"/>
              <a:gd name="connsiteY4" fmla="*/ 3432183 h 3478508"/>
              <a:gd name="connsiteX0" fmla="*/ 6610 w 2266618"/>
              <a:gd name="connsiteY0" fmla="*/ 3455629 h 3501954"/>
              <a:gd name="connsiteX1" fmla="*/ 0 w 2266618"/>
              <a:gd name="connsiteY1" fmla="*/ 0 h 3501954"/>
              <a:gd name="connsiteX2" fmla="*/ 2266618 w 2266618"/>
              <a:gd name="connsiteY2" fmla="*/ 23446 h 3501954"/>
              <a:gd name="connsiteX3" fmla="*/ 1483 w 2266618"/>
              <a:gd name="connsiteY3" fmla="*/ 3501954 h 3501954"/>
              <a:gd name="connsiteX4" fmla="*/ 6610 w 2266618"/>
              <a:gd name="connsiteY4" fmla="*/ 3455629 h 3501954"/>
              <a:gd name="connsiteX0" fmla="*/ 10342 w 2270350"/>
              <a:gd name="connsiteY0" fmla="*/ 3432183 h 3478508"/>
              <a:gd name="connsiteX1" fmla="*/ 0 w 2270350"/>
              <a:gd name="connsiteY1" fmla="*/ 6412 h 3478508"/>
              <a:gd name="connsiteX2" fmla="*/ 2270350 w 2270350"/>
              <a:gd name="connsiteY2" fmla="*/ 0 h 3478508"/>
              <a:gd name="connsiteX3" fmla="*/ 5215 w 2270350"/>
              <a:gd name="connsiteY3" fmla="*/ 3478508 h 3478508"/>
              <a:gd name="connsiteX4" fmla="*/ 10342 w 2270350"/>
              <a:gd name="connsiteY4" fmla="*/ 3432183 h 3478508"/>
              <a:gd name="connsiteX0" fmla="*/ 5127 w 2265135"/>
              <a:gd name="connsiteY0" fmla="*/ 3432183 h 3478508"/>
              <a:gd name="connsiteX1" fmla="*/ 2250 w 2265135"/>
              <a:gd name="connsiteY1" fmla="*/ 2680 h 3478508"/>
              <a:gd name="connsiteX2" fmla="*/ 2265135 w 2265135"/>
              <a:gd name="connsiteY2" fmla="*/ 0 h 3478508"/>
              <a:gd name="connsiteX3" fmla="*/ 0 w 2265135"/>
              <a:gd name="connsiteY3" fmla="*/ 3478508 h 3478508"/>
              <a:gd name="connsiteX4" fmla="*/ 5127 w 2265135"/>
              <a:gd name="connsiteY4" fmla="*/ 3432183 h 3478508"/>
              <a:gd name="connsiteX0" fmla="*/ 17806 w 2277814"/>
              <a:gd name="connsiteY0" fmla="*/ 3432183 h 3478508"/>
              <a:gd name="connsiteX1" fmla="*/ 0 w 2277814"/>
              <a:gd name="connsiteY1" fmla="*/ 2680 h 3478508"/>
              <a:gd name="connsiteX2" fmla="*/ 2277814 w 2277814"/>
              <a:gd name="connsiteY2" fmla="*/ 0 h 3478508"/>
              <a:gd name="connsiteX3" fmla="*/ 12679 w 2277814"/>
              <a:gd name="connsiteY3" fmla="*/ 3478508 h 3478508"/>
              <a:gd name="connsiteX4" fmla="*/ 17806 w 2277814"/>
              <a:gd name="connsiteY4" fmla="*/ 3432183 h 3478508"/>
              <a:gd name="connsiteX0" fmla="*/ 24156 w 2284164"/>
              <a:gd name="connsiteY0" fmla="*/ 3432183 h 3478508"/>
              <a:gd name="connsiteX1" fmla="*/ 0 w 2284164"/>
              <a:gd name="connsiteY1" fmla="*/ 2680 h 3478508"/>
              <a:gd name="connsiteX2" fmla="*/ 2284164 w 2284164"/>
              <a:gd name="connsiteY2" fmla="*/ 0 h 3478508"/>
              <a:gd name="connsiteX3" fmla="*/ 19029 w 2284164"/>
              <a:gd name="connsiteY3" fmla="*/ 3478508 h 3478508"/>
              <a:gd name="connsiteX4" fmla="*/ 24156 w 2284164"/>
              <a:gd name="connsiteY4" fmla="*/ 3432183 h 3478508"/>
              <a:gd name="connsiteX0" fmla="*/ 20981 w 2280989"/>
              <a:gd name="connsiteY0" fmla="*/ 3435853 h 3482178"/>
              <a:gd name="connsiteX1" fmla="*/ 0 w 2280989"/>
              <a:gd name="connsiteY1" fmla="*/ 0 h 3482178"/>
              <a:gd name="connsiteX2" fmla="*/ 2280989 w 2280989"/>
              <a:gd name="connsiteY2" fmla="*/ 3670 h 3482178"/>
              <a:gd name="connsiteX3" fmla="*/ 15854 w 2280989"/>
              <a:gd name="connsiteY3" fmla="*/ 3482178 h 3482178"/>
              <a:gd name="connsiteX4" fmla="*/ 20981 w 2280989"/>
              <a:gd name="connsiteY4" fmla="*/ 3435853 h 3482178"/>
              <a:gd name="connsiteX0" fmla="*/ 1931 w 2280989"/>
              <a:gd name="connsiteY0" fmla="*/ 3477128 h 3482178"/>
              <a:gd name="connsiteX1" fmla="*/ 0 w 2280989"/>
              <a:gd name="connsiteY1" fmla="*/ 0 h 3482178"/>
              <a:gd name="connsiteX2" fmla="*/ 2280989 w 2280989"/>
              <a:gd name="connsiteY2" fmla="*/ 3670 h 3482178"/>
              <a:gd name="connsiteX3" fmla="*/ 15854 w 2280989"/>
              <a:gd name="connsiteY3" fmla="*/ 3482178 h 3482178"/>
              <a:gd name="connsiteX4" fmla="*/ 1931 w 2280989"/>
              <a:gd name="connsiteY4" fmla="*/ 3477128 h 3482178"/>
              <a:gd name="connsiteX0" fmla="*/ 1931 w 2280989"/>
              <a:gd name="connsiteY0" fmla="*/ 5058707 h 5058708"/>
              <a:gd name="connsiteX1" fmla="*/ 0 w 2280989"/>
              <a:gd name="connsiteY1" fmla="*/ 0 h 5058708"/>
              <a:gd name="connsiteX2" fmla="*/ 2280989 w 2280989"/>
              <a:gd name="connsiteY2" fmla="*/ 3670 h 5058708"/>
              <a:gd name="connsiteX3" fmla="*/ 15854 w 2280989"/>
              <a:gd name="connsiteY3" fmla="*/ 3482178 h 5058708"/>
              <a:gd name="connsiteX4" fmla="*/ 1931 w 2280989"/>
              <a:gd name="connsiteY4" fmla="*/ 5058707 h 5058708"/>
              <a:gd name="connsiteX0" fmla="*/ 34348 w 2313406"/>
              <a:gd name="connsiteY0" fmla="*/ 5058707 h 6309849"/>
              <a:gd name="connsiteX1" fmla="*/ 32417 w 2313406"/>
              <a:gd name="connsiteY1" fmla="*/ 0 h 6309849"/>
              <a:gd name="connsiteX2" fmla="*/ 2313406 w 2313406"/>
              <a:gd name="connsiteY2" fmla="*/ 3670 h 6309849"/>
              <a:gd name="connsiteX3" fmla="*/ 348 w 2313406"/>
              <a:gd name="connsiteY3" fmla="*/ 6309849 h 6309849"/>
              <a:gd name="connsiteX4" fmla="*/ 34348 w 2313406"/>
              <a:gd name="connsiteY4" fmla="*/ 5058707 h 6309849"/>
              <a:gd name="connsiteX0" fmla="*/ 1931 w 2280989"/>
              <a:gd name="connsiteY0" fmla="*/ 5058707 h 6321831"/>
              <a:gd name="connsiteX1" fmla="*/ 0 w 2280989"/>
              <a:gd name="connsiteY1" fmla="*/ 0 h 6321831"/>
              <a:gd name="connsiteX2" fmla="*/ 2280989 w 2280989"/>
              <a:gd name="connsiteY2" fmla="*/ 3670 h 6321831"/>
              <a:gd name="connsiteX3" fmla="*/ 3873 w 2280989"/>
              <a:gd name="connsiteY3" fmla="*/ 6321831 h 6321831"/>
              <a:gd name="connsiteX4" fmla="*/ 1931 w 2280989"/>
              <a:gd name="connsiteY4" fmla="*/ 5058707 h 6321831"/>
              <a:gd name="connsiteX0" fmla="*/ 10763 w 2289821"/>
              <a:gd name="connsiteY0" fmla="*/ 5058707 h 6285886"/>
              <a:gd name="connsiteX1" fmla="*/ 8832 w 2289821"/>
              <a:gd name="connsiteY1" fmla="*/ 0 h 6285886"/>
              <a:gd name="connsiteX2" fmla="*/ 2289821 w 2289821"/>
              <a:gd name="connsiteY2" fmla="*/ 3670 h 6285886"/>
              <a:gd name="connsiteX3" fmla="*/ 725 w 2289821"/>
              <a:gd name="connsiteY3" fmla="*/ 6285886 h 6285886"/>
              <a:gd name="connsiteX4" fmla="*/ 10763 w 2289821"/>
              <a:gd name="connsiteY4" fmla="*/ 5058707 h 6285886"/>
              <a:gd name="connsiteX0" fmla="*/ 10763 w 2289821"/>
              <a:gd name="connsiteY0" fmla="*/ 6268855 h 6285886"/>
              <a:gd name="connsiteX1" fmla="*/ 8832 w 2289821"/>
              <a:gd name="connsiteY1" fmla="*/ 0 h 6285886"/>
              <a:gd name="connsiteX2" fmla="*/ 2289821 w 2289821"/>
              <a:gd name="connsiteY2" fmla="*/ 3670 h 6285886"/>
              <a:gd name="connsiteX3" fmla="*/ 725 w 2289821"/>
              <a:gd name="connsiteY3" fmla="*/ 6285886 h 6285886"/>
              <a:gd name="connsiteX4" fmla="*/ 10763 w 2289821"/>
              <a:gd name="connsiteY4" fmla="*/ 6268855 h 62858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9821" h="6285886">
                <a:moveTo>
                  <a:pt x="10763" y="6268855"/>
                </a:moveTo>
                <a:cubicBezTo>
                  <a:pt x="8560" y="5116979"/>
                  <a:pt x="11035" y="1151876"/>
                  <a:pt x="8832" y="0"/>
                </a:cubicBezTo>
                <a:lnTo>
                  <a:pt x="2289821" y="3670"/>
                </a:lnTo>
                <a:lnTo>
                  <a:pt x="725" y="6285886"/>
                </a:lnTo>
                <a:cubicBezTo>
                  <a:pt x="-3916" y="6284203"/>
                  <a:pt x="15404" y="6270538"/>
                  <a:pt x="10763" y="6268855"/>
                </a:cubicBezTo>
                <a:close/>
              </a:path>
            </a:pathLst>
          </a:custGeom>
          <a:gradFill>
            <a:gsLst>
              <a:gs pos="0">
                <a:srgbClr val="3A913F">
                  <a:alpha val="15000"/>
                </a:srgbClr>
              </a:gs>
              <a:gs pos="100000">
                <a:srgbClr val="00758F">
                  <a:alpha val="0"/>
                </a:srgbClr>
              </a:gs>
            </a:gsLst>
            <a:lin ang="5400000" scaled="0"/>
          </a:gra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2" tIns="45707" rIns="91412" bIns="45707" numCol="1" spcCol="0" rtlCol="0" fromWordArt="0" anchor="ctr" anchorCtr="0" forceAA="0" compatLnSpc="1">
            <a:prstTxWarp prst="textNoShape">
              <a:avLst/>
            </a:prstTxWarp>
            <a:noAutofit/>
          </a:bodyPr>
          <a:lstStyle/>
          <a:p>
            <a:pPr algn="ctr">
              <a:lnSpc>
                <a:spcPct val="90000"/>
              </a:lnSpc>
            </a:pPr>
            <a:endParaRPr lang="en-US" sz="2799" dirty="0">
              <a:solidFill>
                <a:srgbClr val="FFFFFF"/>
              </a:solidFill>
            </a:endParaRPr>
          </a:p>
        </p:txBody>
      </p:sp>
      <p:sp>
        <p:nvSpPr>
          <p:cNvPr id="5" name="Slide Number Placeholder 4"/>
          <p:cNvSpPr>
            <a:spLocks noGrp="1"/>
          </p:cNvSpPr>
          <p:nvPr userDrawn="1">
            <p:ph type="sldNum" sz="quarter" idx="12"/>
          </p:nvPr>
        </p:nvSpPr>
        <p:spPr/>
        <p:txBody>
          <a:bodyPr/>
          <a:lstStyle>
            <a:lvl1pPr>
              <a:defRPr>
                <a:solidFill>
                  <a:srgbClr val="4E5052"/>
                </a:solidFill>
              </a:defRPr>
            </a:lvl1pPr>
          </a:lstStyle>
          <a:p>
            <a:fld id="{C51EAA63-D034-42AE-91FA-B13B9518C7BE}" type="slidenum">
              <a:rPr lang="en-US" smtClean="0"/>
              <a:pPr/>
              <a:t>‹#›</a:t>
            </a:fld>
            <a:endParaRPr lang="en-US" dirty="0"/>
          </a:p>
        </p:txBody>
      </p:sp>
      <p:sp>
        <p:nvSpPr>
          <p:cNvPr id="17" name="Footer Placeholder 16">
            <a:extLst>
              <a:ext uri="{FF2B5EF4-FFF2-40B4-BE49-F238E27FC236}">
                <a16:creationId xmlns:a16="http://schemas.microsoft.com/office/drawing/2014/main" id="{9B59A3FD-949D-CC4A-8AA9-F99C1A50D3FD}"/>
              </a:ext>
            </a:extLst>
          </p:cNvPr>
          <p:cNvSpPr>
            <a:spLocks noGrp="1"/>
          </p:cNvSpPr>
          <p:nvPr userDrawn="1">
            <p:ph type="ftr" sz="quarter" idx="15"/>
          </p:nvPr>
        </p:nvSpPr>
        <p:spPr>
          <a:xfrm>
            <a:off x="3008243" y="6556248"/>
            <a:ext cx="8230252" cy="182880"/>
          </a:xfrm>
        </p:spPr>
        <p:txBody>
          <a:bodyPr/>
          <a:lstStyle>
            <a:lvl1pPr>
              <a:defRPr>
                <a:solidFill>
                  <a:srgbClr val="4E5052"/>
                </a:solidFill>
              </a:defRPr>
            </a:lvl1pPr>
          </a:lstStyle>
          <a:p>
            <a:r>
              <a:rPr lang="en-US"/>
              <a:t>Copyright © 2018, Oracle and/or its affiliates. All rights reserved.  </a:t>
            </a:r>
            <a:endParaRPr lang="en-US" dirty="0"/>
          </a:p>
        </p:txBody>
      </p:sp>
      <p:sp>
        <p:nvSpPr>
          <p:cNvPr id="20" name="Title 6">
            <a:extLst>
              <a:ext uri="{FF2B5EF4-FFF2-40B4-BE49-F238E27FC236}">
                <a16:creationId xmlns:a16="http://schemas.microsoft.com/office/drawing/2014/main" id="{2394AD5B-EDB1-1C41-9293-C1EF57CACA72}"/>
              </a:ext>
            </a:extLst>
          </p:cNvPr>
          <p:cNvSpPr>
            <a:spLocks noGrp="1"/>
          </p:cNvSpPr>
          <p:nvPr>
            <p:ph type="title"/>
          </p:nvPr>
        </p:nvSpPr>
        <p:spPr>
          <a:xfrm>
            <a:off x="531812" y="548640"/>
            <a:ext cx="11125200" cy="889000"/>
          </a:xfrm>
        </p:spPr>
        <p:txBody>
          <a:bodyPr anchor="b"/>
          <a:lstStyle>
            <a:lvl1pPr>
              <a:defRPr>
                <a:solidFill>
                  <a:srgbClr val="4E5052"/>
                </a:solidFill>
              </a:defRPr>
            </a:lvl1pPr>
          </a:lstStyle>
          <a:p>
            <a:endParaRPr dirty="0"/>
          </a:p>
        </p:txBody>
      </p:sp>
      <p:sp>
        <p:nvSpPr>
          <p:cNvPr id="9" name="Text Placeholder 11">
            <a:extLst>
              <a:ext uri="{FF2B5EF4-FFF2-40B4-BE49-F238E27FC236}">
                <a16:creationId xmlns:a16="http://schemas.microsoft.com/office/drawing/2014/main" id="{406AF51B-3909-2240-A3B4-A3E714163FB5}"/>
              </a:ext>
            </a:extLst>
          </p:cNvPr>
          <p:cNvSpPr>
            <a:spLocks noGrp="1"/>
          </p:cNvSpPr>
          <p:nvPr>
            <p:ph type="body" sz="quarter" idx="14"/>
          </p:nvPr>
        </p:nvSpPr>
        <p:spPr>
          <a:xfrm>
            <a:off x="531814" y="1677432"/>
            <a:ext cx="11125198" cy="4381213"/>
          </a:xfrm>
        </p:spPr>
        <p:txBody>
          <a:bodyPr/>
          <a:lstStyle>
            <a:lvl1pPr>
              <a:defRPr sz="2400">
                <a:solidFill>
                  <a:srgbClr val="4E5052"/>
                </a:solidFill>
              </a:defRPr>
            </a:lvl1pPr>
            <a:lvl2pPr>
              <a:defRPr sz="2400">
                <a:solidFill>
                  <a:srgbClr val="4E5052"/>
                </a:solidFill>
              </a:defRPr>
            </a:lvl2pPr>
            <a:lvl3pPr>
              <a:defRPr sz="2400">
                <a:solidFill>
                  <a:srgbClr val="4E5052"/>
                </a:solidFill>
              </a:defRPr>
            </a:lvl3pPr>
            <a:lvl4pPr>
              <a:defRPr sz="2400">
                <a:solidFill>
                  <a:srgbClr val="4E5052"/>
                </a:solidFill>
              </a:defRPr>
            </a:lvl4pPr>
            <a:lvl5pPr>
              <a:defRPr sz="2400">
                <a:solidFill>
                  <a:srgbClr val="4E5052"/>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1" name="Picture 10" descr="Oracle logo in white on red staging background" title="Oracle red badge logo"/>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30352" y="6263640"/>
            <a:ext cx="1625138" cy="594360"/>
          </a:xfrm>
          <a:prstGeom prst="rect">
            <a:avLst/>
          </a:prstGeom>
        </p:spPr>
      </p:pic>
    </p:spTree>
    <p:extLst>
      <p:ext uri="{BB962C8B-B14F-4D97-AF65-F5344CB8AC3E}">
        <p14:creationId xmlns:p14="http://schemas.microsoft.com/office/powerpoint/2010/main" val="1978460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8_Text Page_Blue/Orang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3520282-945B-D449-A9B3-980853CFCDBA}"/>
              </a:ext>
            </a:extLst>
          </p:cNvPr>
          <p:cNvPicPr>
            <a:picLocks noChangeAspect="1"/>
          </p:cNvPicPr>
          <p:nvPr userDrawn="1"/>
        </p:nvPicPr>
        <p:blipFill>
          <a:blip r:embed="rId2" cstate="email">
            <a:alphaModFix amt="15000"/>
            <a:extLst>
              <a:ext uri="{28A0092B-C50C-407E-A947-70E740481C1C}">
                <a14:useLocalDpi xmlns:a14="http://schemas.microsoft.com/office/drawing/2010/main"/>
              </a:ext>
            </a:extLst>
          </a:blip>
          <a:stretch>
            <a:fillRect/>
          </a:stretch>
        </p:blipFill>
        <p:spPr>
          <a:xfrm>
            <a:off x="3181" y="0"/>
            <a:ext cx="8273530" cy="6857999"/>
          </a:xfrm>
          <a:prstGeom prst="rect">
            <a:avLst/>
          </a:prstGeom>
        </p:spPr>
      </p:pic>
      <p:sp>
        <p:nvSpPr>
          <p:cNvPr id="16" name="Parallelogram 15">
            <a:extLst>
              <a:ext uri="{FF2B5EF4-FFF2-40B4-BE49-F238E27FC236}">
                <a16:creationId xmlns:a16="http://schemas.microsoft.com/office/drawing/2014/main" id="{767F90EE-38CE-1449-BDB0-9DD04834E905}"/>
              </a:ext>
            </a:extLst>
          </p:cNvPr>
          <p:cNvSpPr/>
          <p:nvPr userDrawn="1"/>
        </p:nvSpPr>
        <p:spPr>
          <a:xfrm rot="10800000">
            <a:off x="9912028" y="586331"/>
            <a:ext cx="2289821" cy="6285886"/>
          </a:xfrm>
          <a:custGeom>
            <a:avLst/>
            <a:gdLst>
              <a:gd name="connsiteX0" fmla="*/ 0 w 12902030"/>
              <a:gd name="connsiteY0" fmla="*/ 3478508 h 3478508"/>
              <a:gd name="connsiteX1" fmla="*/ 2265135 w 12902030"/>
              <a:gd name="connsiteY1" fmla="*/ 0 h 3478508"/>
              <a:gd name="connsiteX2" fmla="*/ 12902030 w 12902030"/>
              <a:gd name="connsiteY2" fmla="*/ 0 h 3478508"/>
              <a:gd name="connsiteX3" fmla="*/ 10636895 w 12902030"/>
              <a:gd name="connsiteY3" fmla="*/ 3478508 h 3478508"/>
              <a:gd name="connsiteX4" fmla="*/ 0 w 12902030"/>
              <a:gd name="connsiteY4" fmla="*/ 3478508 h 3478508"/>
              <a:gd name="connsiteX0" fmla="*/ 8395937 w 10636895"/>
              <a:gd name="connsiteY0" fmla="*/ 3436945 h 3478508"/>
              <a:gd name="connsiteX1" fmla="*/ 0 w 10636895"/>
              <a:gd name="connsiteY1" fmla="*/ 0 h 3478508"/>
              <a:gd name="connsiteX2" fmla="*/ 10636895 w 10636895"/>
              <a:gd name="connsiteY2" fmla="*/ 0 h 3478508"/>
              <a:gd name="connsiteX3" fmla="*/ 8371760 w 10636895"/>
              <a:gd name="connsiteY3" fmla="*/ 3478508 h 3478508"/>
              <a:gd name="connsiteX4" fmla="*/ 8395937 w 10636895"/>
              <a:gd name="connsiteY4" fmla="*/ 3436945 h 3478508"/>
              <a:gd name="connsiteX0" fmla="*/ 8376887 w 10636895"/>
              <a:gd name="connsiteY0" fmla="*/ 3432183 h 3478508"/>
              <a:gd name="connsiteX1" fmla="*/ 0 w 10636895"/>
              <a:gd name="connsiteY1" fmla="*/ 0 h 3478508"/>
              <a:gd name="connsiteX2" fmla="*/ 10636895 w 10636895"/>
              <a:gd name="connsiteY2" fmla="*/ 0 h 3478508"/>
              <a:gd name="connsiteX3" fmla="*/ 8371760 w 10636895"/>
              <a:gd name="connsiteY3" fmla="*/ 3478508 h 3478508"/>
              <a:gd name="connsiteX4" fmla="*/ 8376887 w 10636895"/>
              <a:gd name="connsiteY4" fmla="*/ 3432183 h 3478508"/>
              <a:gd name="connsiteX0" fmla="*/ 6610 w 2266618"/>
              <a:gd name="connsiteY0" fmla="*/ 3455629 h 3501954"/>
              <a:gd name="connsiteX1" fmla="*/ 0 w 2266618"/>
              <a:gd name="connsiteY1" fmla="*/ 0 h 3501954"/>
              <a:gd name="connsiteX2" fmla="*/ 2266618 w 2266618"/>
              <a:gd name="connsiteY2" fmla="*/ 23446 h 3501954"/>
              <a:gd name="connsiteX3" fmla="*/ 1483 w 2266618"/>
              <a:gd name="connsiteY3" fmla="*/ 3501954 h 3501954"/>
              <a:gd name="connsiteX4" fmla="*/ 6610 w 2266618"/>
              <a:gd name="connsiteY4" fmla="*/ 3455629 h 3501954"/>
              <a:gd name="connsiteX0" fmla="*/ 10342 w 2270350"/>
              <a:gd name="connsiteY0" fmla="*/ 3432183 h 3478508"/>
              <a:gd name="connsiteX1" fmla="*/ 0 w 2270350"/>
              <a:gd name="connsiteY1" fmla="*/ 6412 h 3478508"/>
              <a:gd name="connsiteX2" fmla="*/ 2270350 w 2270350"/>
              <a:gd name="connsiteY2" fmla="*/ 0 h 3478508"/>
              <a:gd name="connsiteX3" fmla="*/ 5215 w 2270350"/>
              <a:gd name="connsiteY3" fmla="*/ 3478508 h 3478508"/>
              <a:gd name="connsiteX4" fmla="*/ 10342 w 2270350"/>
              <a:gd name="connsiteY4" fmla="*/ 3432183 h 3478508"/>
              <a:gd name="connsiteX0" fmla="*/ 5127 w 2265135"/>
              <a:gd name="connsiteY0" fmla="*/ 3432183 h 3478508"/>
              <a:gd name="connsiteX1" fmla="*/ 2250 w 2265135"/>
              <a:gd name="connsiteY1" fmla="*/ 2680 h 3478508"/>
              <a:gd name="connsiteX2" fmla="*/ 2265135 w 2265135"/>
              <a:gd name="connsiteY2" fmla="*/ 0 h 3478508"/>
              <a:gd name="connsiteX3" fmla="*/ 0 w 2265135"/>
              <a:gd name="connsiteY3" fmla="*/ 3478508 h 3478508"/>
              <a:gd name="connsiteX4" fmla="*/ 5127 w 2265135"/>
              <a:gd name="connsiteY4" fmla="*/ 3432183 h 3478508"/>
              <a:gd name="connsiteX0" fmla="*/ 17806 w 2277814"/>
              <a:gd name="connsiteY0" fmla="*/ 3432183 h 3478508"/>
              <a:gd name="connsiteX1" fmla="*/ 0 w 2277814"/>
              <a:gd name="connsiteY1" fmla="*/ 2680 h 3478508"/>
              <a:gd name="connsiteX2" fmla="*/ 2277814 w 2277814"/>
              <a:gd name="connsiteY2" fmla="*/ 0 h 3478508"/>
              <a:gd name="connsiteX3" fmla="*/ 12679 w 2277814"/>
              <a:gd name="connsiteY3" fmla="*/ 3478508 h 3478508"/>
              <a:gd name="connsiteX4" fmla="*/ 17806 w 2277814"/>
              <a:gd name="connsiteY4" fmla="*/ 3432183 h 3478508"/>
              <a:gd name="connsiteX0" fmla="*/ 24156 w 2284164"/>
              <a:gd name="connsiteY0" fmla="*/ 3432183 h 3478508"/>
              <a:gd name="connsiteX1" fmla="*/ 0 w 2284164"/>
              <a:gd name="connsiteY1" fmla="*/ 2680 h 3478508"/>
              <a:gd name="connsiteX2" fmla="*/ 2284164 w 2284164"/>
              <a:gd name="connsiteY2" fmla="*/ 0 h 3478508"/>
              <a:gd name="connsiteX3" fmla="*/ 19029 w 2284164"/>
              <a:gd name="connsiteY3" fmla="*/ 3478508 h 3478508"/>
              <a:gd name="connsiteX4" fmla="*/ 24156 w 2284164"/>
              <a:gd name="connsiteY4" fmla="*/ 3432183 h 3478508"/>
              <a:gd name="connsiteX0" fmla="*/ 20981 w 2280989"/>
              <a:gd name="connsiteY0" fmla="*/ 3435853 h 3482178"/>
              <a:gd name="connsiteX1" fmla="*/ 0 w 2280989"/>
              <a:gd name="connsiteY1" fmla="*/ 0 h 3482178"/>
              <a:gd name="connsiteX2" fmla="*/ 2280989 w 2280989"/>
              <a:gd name="connsiteY2" fmla="*/ 3670 h 3482178"/>
              <a:gd name="connsiteX3" fmla="*/ 15854 w 2280989"/>
              <a:gd name="connsiteY3" fmla="*/ 3482178 h 3482178"/>
              <a:gd name="connsiteX4" fmla="*/ 20981 w 2280989"/>
              <a:gd name="connsiteY4" fmla="*/ 3435853 h 3482178"/>
              <a:gd name="connsiteX0" fmla="*/ 1931 w 2280989"/>
              <a:gd name="connsiteY0" fmla="*/ 3477128 h 3482178"/>
              <a:gd name="connsiteX1" fmla="*/ 0 w 2280989"/>
              <a:gd name="connsiteY1" fmla="*/ 0 h 3482178"/>
              <a:gd name="connsiteX2" fmla="*/ 2280989 w 2280989"/>
              <a:gd name="connsiteY2" fmla="*/ 3670 h 3482178"/>
              <a:gd name="connsiteX3" fmla="*/ 15854 w 2280989"/>
              <a:gd name="connsiteY3" fmla="*/ 3482178 h 3482178"/>
              <a:gd name="connsiteX4" fmla="*/ 1931 w 2280989"/>
              <a:gd name="connsiteY4" fmla="*/ 3477128 h 3482178"/>
              <a:gd name="connsiteX0" fmla="*/ 1931 w 2280989"/>
              <a:gd name="connsiteY0" fmla="*/ 5058707 h 5058708"/>
              <a:gd name="connsiteX1" fmla="*/ 0 w 2280989"/>
              <a:gd name="connsiteY1" fmla="*/ 0 h 5058708"/>
              <a:gd name="connsiteX2" fmla="*/ 2280989 w 2280989"/>
              <a:gd name="connsiteY2" fmla="*/ 3670 h 5058708"/>
              <a:gd name="connsiteX3" fmla="*/ 15854 w 2280989"/>
              <a:gd name="connsiteY3" fmla="*/ 3482178 h 5058708"/>
              <a:gd name="connsiteX4" fmla="*/ 1931 w 2280989"/>
              <a:gd name="connsiteY4" fmla="*/ 5058707 h 5058708"/>
              <a:gd name="connsiteX0" fmla="*/ 34348 w 2313406"/>
              <a:gd name="connsiteY0" fmla="*/ 5058707 h 6309849"/>
              <a:gd name="connsiteX1" fmla="*/ 32417 w 2313406"/>
              <a:gd name="connsiteY1" fmla="*/ 0 h 6309849"/>
              <a:gd name="connsiteX2" fmla="*/ 2313406 w 2313406"/>
              <a:gd name="connsiteY2" fmla="*/ 3670 h 6309849"/>
              <a:gd name="connsiteX3" fmla="*/ 348 w 2313406"/>
              <a:gd name="connsiteY3" fmla="*/ 6309849 h 6309849"/>
              <a:gd name="connsiteX4" fmla="*/ 34348 w 2313406"/>
              <a:gd name="connsiteY4" fmla="*/ 5058707 h 6309849"/>
              <a:gd name="connsiteX0" fmla="*/ 1931 w 2280989"/>
              <a:gd name="connsiteY0" fmla="*/ 5058707 h 6321831"/>
              <a:gd name="connsiteX1" fmla="*/ 0 w 2280989"/>
              <a:gd name="connsiteY1" fmla="*/ 0 h 6321831"/>
              <a:gd name="connsiteX2" fmla="*/ 2280989 w 2280989"/>
              <a:gd name="connsiteY2" fmla="*/ 3670 h 6321831"/>
              <a:gd name="connsiteX3" fmla="*/ 3873 w 2280989"/>
              <a:gd name="connsiteY3" fmla="*/ 6321831 h 6321831"/>
              <a:gd name="connsiteX4" fmla="*/ 1931 w 2280989"/>
              <a:gd name="connsiteY4" fmla="*/ 5058707 h 6321831"/>
              <a:gd name="connsiteX0" fmla="*/ 10763 w 2289821"/>
              <a:gd name="connsiteY0" fmla="*/ 5058707 h 6285886"/>
              <a:gd name="connsiteX1" fmla="*/ 8832 w 2289821"/>
              <a:gd name="connsiteY1" fmla="*/ 0 h 6285886"/>
              <a:gd name="connsiteX2" fmla="*/ 2289821 w 2289821"/>
              <a:gd name="connsiteY2" fmla="*/ 3670 h 6285886"/>
              <a:gd name="connsiteX3" fmla="*/ 725 w 2289821"/>
              <a:gd name="connsiteY3" fmla="*/ 6285886 h 6285886"/>
              <a:gd name="connsiteX4" fmla="*/ 10763 w 2289821"/>
              <a:gd name="connsiteY4" fmla="*/ 5058707 h 6285886"/>
              <a:gd name="connsiteX0" fmla="*/ 10763 w 2289821"/>
              <a:gd name="connsiteY0" fmla="*/ 6268855 h 6285886"/>
              <a:gd name="connsiteX1" fmla="*/ 8832 w 2289821"/>
              <a:gd name="connsiteY1" fmla="*/ 0 h 6285886"/>
              <a:gd name="connsiteX2" fmla="*/ 2289821 w 2289821"/>
              <a:gd name="connsiteY2" fmla="*/ 3670 h 6285886"/>
              <a:gd name="connsiteX3" fmla="*/ 725 w 2289821"/>
              <a:gd name="connsiteY3" fmla="*/ 6285886 h 6285886"/>
              <a:gd name="connsiteX4" fmla="*/ 10763 w 2289821"/>
              <a:gd name="connsiteY4" fmla="*/ 6268855 h 62858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9821" h="6285886">
                <a:moveTo>
                  <a:pt x="10763" y="6268855"/>
                </a:moveTo>
                <a:cubicBezTo>
                  <a:pt x="8560" y="5116979"/>
                  <a:pt x="11035" y="1151876"/>
                  <a:pt x="8832" y="0"/>
                </a:cubicBezTo>
                <a:lnTo>
                  <a:pt x="2289821" y="3670"/>
                </a:lnTo>
                <a:lnTo>
                  <a:pt x="725" y="6285886"/>
                </a:lnTo>
                <a:cubicBezTo>
                  <a:pt x="-3916" y="6284203"/>
                  <a:pt x="15404" y="6270538"/>
                  <a:pt x="10763" y="6268855"/>
                </a:cubicBezTo>
                <a:close/>
              </a:path>
            </a:pathLst>
          </a:custGeom>
          <a:gradFill>
            <a:gsLst>
              <a:gs pos="0">
                <a:srgbClr val="F29111">
                  <a:alpha val="15000"/>
                </a:srgbClr>
              </a:gs>
              <a:gs pos="88000">
                <a:srgbClr val="00758F">
                  <a:alpha val="0"/>
                </a:srgbClr>
              </a:gs>
            </a:gsLst>
            <a:lin ang="5400000" scaled="0"/>
          </a:gra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2" tIns="45707" rIns="91412" bIns="45707" numCol="1" spcCol="0" rtlCol="0" fromWordArt="0" anchor="ctr" anchorCtr="0" forceAA="0" compatLnSpc="1">
            <a:prstTxWarp prst="textNoShape">
              <a:avLst/>
            </a:prstTxWarp>
            <a:noAutofit/>
          </a:bodyPr>
          <a:lstStyle/>
          <a:p>
            <a:pPr algn="ctr">
              <a:lnSpc>
                <a:spcPct val="90000"/>
              </a:lnSpc>
            </a:pPr>
            <a:endParaRPr lang="en-US" sz="2799" dirty="0">
              <a:solidFill>
                <a:srgbClr val="FFFFFF"/>
              </a:solidFill>
            </a:endParaRPr>
          </a:p>
        </p:txBody>
      </p:sp>
      <p:sp>
        <p:nvSpPr>
          <p:cNvPr id="17" name="Footer Placeholder 16">
            <a:extLst>
              <a:ext uri="{FF2B5EF4-FFF2-40B4-BE49-F238E27FC236}">
                <a16:creationId xmlns:a16="http://schemas.microsoft.com/office/drawing/2014/main" id="{9B59A3FD-949D-CC4A-8AA9-F99C1A50D3FD}"/>
              </a:ext>
            </a:extLst>
          </p:cNvPr>
          <p:cNvSpPr>
            <a:spLocks noGrp="1"/>
          </p:cNvSpPr>
          <p:nvPr userDrawn="1">
            <p:ph type="ftr" sz="quarter" idx="15"/>
          </p:nvPr>
        </p:nvSpPr>
        <p:spPr>
          <a:xfrm>
            <a:off x="3008243" y="6556248"/>
            <a:ext cx="8230252" cy="182880"/>
          </a:xfrm>
        </p:spPr>
        <p:txBody>
          <a:bodyPr/>
          <a:lstStyle>
            <a:lvl1pPr>
              <a:defRPr>
                <a:solidFill>
                  <a:srgbClr val="4E5052"/>
                </a:solidFill>
              </a:defRPr>
            </a:lvl1pPr>
          </a:lstStyle>
          <a:p>
            <a:r>
              <a:rPr lang="en-US"/>
              <a:t>Copyright © 2018, Oracle and/or its affiliates. All rights reserved.  </a:t>
            </a:r>
            <a:endParaRPr lang="en-US" dirty="0"/>
          </a:p>
        </p:txBody>
      </p:sp>
      <p:sp>
        <p:nvSpPr>
          <p:cNvPr id="5" name="Slide Number Placeholder 4"/>
          <p:cNvSpPr>
            <a:spLocks noGrp="1"/>
          </p:cNvSpPr>
          <p:nvPr userDrawn="1">
            <p:ph type="sldNum" sz="quarter" idx="12"/>
          </p:nvPr>
        </p:nvSpPr>
        <p:spPr/>
        <p:txBody>
          <a:bodyPr/>
          <a:lstStyle>
            <a:lvl1pPr>
              <a:defRPr>
                <a:solidFill>
                  <a:srgbClr val="4E5052"/>
                </a:solidFill>
              </a:defRPr>
            </a:lvl1pPr>
          </a:lstStyle>
          <a:p>
            <a:fld id="{C51EAA63-D034-42AE-91FA-B13B9518C7BE}" type="slidenum">
              <a:rPr lang="en-US" smtClean="0"/>
              <a:pPr/>
              <a:t>‹#›</a:t>
            </a:fld>
            <a:endParaRPr lang="en-US" dirty="0"/>
          </a:p>
        </p:txBody>
      </p:sp>
      <p:sp>
        <p:nvSpPr>
          <p:cNvPr id="21" name="Title 6">
            <a:extLst>
              <a:ext uri="{FF2B5EF4-FFF2-40B4-BE49-F238E27FC236}">
                <a16:creationId xmlns:a16="http://schemas.microsoft.com/office/drawing/2014/main" id="{2394AD5B-EDB1-1C41-9293-C1EF57CACA72}"/>
              </a:ext>
            </a:extLst>
          </p:cNvPr>
          <p:cNvSpPr>
            <a:spLocks noGrp="1"/>
          </p:cNvSpPr>
          <p:nvPr>
            <p:ph type="title"/>
          </p:nvPr>
        </p:nvSpPr>
        <p:spPr>
          <a:xfrm>
            <a:off x="531812" y="548640"/>
            <a:ext cx="11125200" cy="889000"/>
          </a:xfrm>
        </p:spPr>
        <p:txBody>
          <a:bodyPr anchor="b"/>
          <a:lstStyle>
            <a:lvl1pPr>
              <a:defRPr>
                <a:solidFill>
                  <a:srgbClr val="4E5052"/>
                </a:solidFill>
              </a:defRPr>
            </a:lvl1pPr>
          </a:lstStyle>
          <a:p>
            <a:endParaRPr dirty="0"/>
          </a:p>
        </p:txBody>
      </p:sp>
      <p:sp>
        <p:nvSpPr>
          <p:cNvPr id="9" name="Text Placeholder 11">
            <a:extLst>
              <a:ext uri="{FF2B5EF4-FFF2-40B4-BE49-F238E27FC236}">
                <a16:creationId xmlns:a16="http://schemas.microsoft.com/office/drawing/2014/main" id="{406AF51B-3909-2240-A3B4-A3E714163FB5}"/>
              </a:ext>
            </a:extLst>
          </p:cNvPr>
          <p:cNvSpPr>
            <a:spLocks noGrp="1"/>
          </p:cNvSpPr>
          <p:nvPr>
            <p:ph type="body" sz="quarter" idx="14"/>
          </p:nvPr>
        </p:nvSpPr>
        <p:spPr>
          <a:xfrm>
            <a:off x="531814" y="1677432"/>
            <a:ext cx="11125198" cy="4381213"/>
          </a:xfrm>
        </p:spPr>
        <p:txBody>
          <a:bodyPr/>
          <a:lstStyle>
            <a:lvl1pPr>
              <a:defRPr sz="2400">
                <a:solidFill>
                  <a:srgbClr val="4E5052"/>
                </a:solidFill>
              </a:defRPr>
            </a:lvl1pPr>
            <a:lvl2pPr>
              <a:defRPr sz="2400">
                <a:solidFill>
                  <a:srgbClr val="4E5052"/>
                </a:solidFill>
              </a:defRPr>
            </a:lvl2pPr>
            <a:lvl3pPr>
              <a:defRPr sz="2400">
                <a:solidFill>
                  <a:srgbClr val="4E5052"/>
                </a:solidFill>
              </a:defRPr>
            </a:lvl3pPr>
            <a:lvl4pPr>
              <a:defRPr sz="2400">
                <a:solidFill>
                  <a:srgbClr val="4E5052"/>
                </a:solidFill>
              </a:defRPr>
            </a:lvl4pPr>
            <a:lvl5pPr>
              <a:defRPr sz="2400">
                <a:solidFill>
                  <a:srgbClr val="4E5052"/>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1" name="Picture 10" descr="Oracle logo in white on red staging background" title="Oracle red badge logo"/>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30352" y="6263640"/>
            <a:ext cx="1625138" cy="594360"/>
          </a:xfrm>
          <a:prstGeom prst="rect">
            <a:avLst/>
          </a:prstGeom>
        </p:spPr>
      </p:pic>
    </p:spTree>
    <p:extLst>
      <p:ext uri="{BB962C8B-B14F-4D97-AF65-F5344CB8AC3E}">
        <p14:creationId xmlns:p14="http://schemas.microsoft.com/office/powerpoint/2010/main" val="96113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22_Text Page_Blue">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9C836EE-4FA8-8D41-8CAE-567347ECD31A}"/>
              </a:ext>
            </a:extLst>
          </p:cNvPr>
          <p:cNvPicPr>
            <a:picLocks noChangeAspect="1"/>
          </p:cNvPicPr>
          <p:nvPr userDrawn="1"/>
        </p:nvPicPr>
        <p:blipFill>
          <a:blip r:embed="rId2" cstate="email">
            <a:alphaModFix amt="15000"/>
            <a:extLst>
              <a:ext uri="{28A0092B-C50C-407E-A947-70E740481C1C}">
                <a14:useLocalDpi xmlns:a14="http://schemas.microsoft.com/office/drawing/2010/main"/>
              </a:ext>
            </a:extLst>
          </a:blip>
          <a:stretch>
            <a:fillRect/>
          </a:stretch>
        </p:blipFill>
        <p:spPr>
          <a:xfrm>
            <a:off x="3181" y="0"/>
            <a:ext cx="8273530" cy="6857999"/>
          </a:xfrm>
          <a:prstGeom prst="rect">
            <a:avLst/>
          </a:prstGeom>
        </p:spPr>
      </p:pic>
      <p:sp>
        <p:nvSpPr>
          <p:cNvPr id="25" name="Parallelogram 15">
            <a:extLst>
              <a:ext uri="{FF2B5EF4-FFF2-40B4-BE49-F238E27FC236}">
                <a16:creationId xmlns:a16="http://schemas.microsoft.com/office/drawing/2014/main" id="{767F90EE-38CE-1449-BDB0-9DD04834E905}"/>
              </a:ext>
            </a:extLst>
          </p:cNvPr>
          <p:cNvSpPr/>
          <p:nvPr userDrawn="1"/>
        </p:nvSpPr>
        <p:spPr>
          <a:xfrm rot="10800000">
            <a:off x="9912028" y="586331"/>
            <a:ext cx="2289821" cy="6285886"/>
          </a:xfrm>
          <a:custGeom>
            <a:avLst/>
            <a:gdLst>
              <a:gd name="connsiteX0" fmla="*/ 0 w 12902030"/>
              <a:gd name="connsiteY0" fmla="*/ 3478508 h 3478508"/>
              <a:gd name="connsiteX1" fmla="*/ 2265135 w 12902030"/>
              <a:gd name="connsiteY1" fmla="*/ 0 h 3478508"/>
              <a:gd name="connsiteX2" fmla="*/ 12902030 w 12902030"/>
              <a:gd name="connsiteY2" fmla="*/ 0 h 3478508"/>
              <a:gd name="connsiteX3" fmla="*/ 10636895 w 12902030"/>
              <a:gd name="connsiteY3" fmla="*/ 3478508 h 3478508"/>
              <a:gd name="connsiteX4" fmla="*/ 0 w 12902030"/>
              <a:gd name="connsiteY4" fmla="*/ 3478508 h 3478508"/>
              <a:gd name="connsiteX0" fmla="*/ 8395937 w 10636895"/>
              <a:gd name="connsiteY0" fmla="*/ 3436945 h 3478508"/>
              <a:gd name="connsiteX1" fmla="*/ 0 w 10636895"/>
              <a:gd name="connsiteY1" fmla="*/ 0 h 3478508"/>
              <a:gd name="connsiteX2" fmla="*/ 10636895 w 10636895"/>
              <a:gd name="connsiteY2" fmla="*/ 0 h 3478508"/>
              <a:gd name="connsiteX3" fmla="*/ 8371760 w 10636895"/>
              <a:gd name="connsiteY3" fmla="*/ 3478508 h 3478508"/>
              <a:gd name="connsiteX4" fmla="*/ 8395937 w 10636895"/>
              <a:gd name="connsiteY4" fmla="*/ 3436945 h 3478508"/>
              <a:gd name="connsiteX0" fmla="*/ 8376887 w 10636895"/>
              <a:gd name="connsiteY0" fmla="*/ 3432183 h 3478508"/>
              <a:gd name="connsiteX1" fmla="*/ 0 w 10636895"/>
              <a:gd name="connsiteY1" fmla="*/ 0 h 3478508"/>
              <a:gd name="connsiteX2" fmla="*/ 10636895 w 10636895"/>
              <a:gd name="connsiteY2" fmla="*/ 0 h 3478508"/>
              <a:gd name="connsiteX3" fmla="*/ 8371760 w 10636895"/>
              <a:gd name="connsiteY3" fmla="*/ 3478508 h 3478508"/>
              <a:gd name="connsiteX4" fmla="*/ 8376887 w 10636895"/>
              <a:gd name="connsiteY4" fmla="*/ 3432183 h 3478508"/>
              <a:gd name="connsiteX0" fmla="*/ 6610 w 2266618"/>
              <a:gd name="connsiteY0" fmla="*/ 3455629 h 3501954"/>
              <a:gd name="connsiteX1" fmla="*/ 0 w 2266618"/>
              <a:gd name="connsiteY1" fmla="*/ 0 h 3501954"/>
              <a:gd name="connsiteX2" fmla="*/ 2266618 w 2266618"/>
              <a:gd name="connsiteY2" fmla="*/ 23446 h 3501954"/>
              <a:gd name="connsiteX3" fmla="*/ 1483 w 2266618"/>
              <a:gd name="connsiteY3" fmla="*/ 3501954 h 3501954"/>
              <a:gd name="connsiteX4" fmla="*/ 6610 w 2266618"/>
              <a:gd name="connsiteY4" fmla="*/ 3455629 h 3501954"/>
              <a:gd name="connsiteX0" fmla="*/ 10342 w 2270350"/>
              <a:gd name="connsiteY0" fmla="*/ 3432183 h 3478508"/>
              <a:gd name="connsiteX1" fmla="*/ 0 w 2270350"/>
              <a:gd name="connsiteY1" fmla="*/ 6412 h 3478508"/>
              <a:gd name="connsiteX2" fmla="*/ 2270350 w 2270350"/>
              <a:gd name="connsiteY2" fmla="*/ 0 h 3478508"/>
              <a:gd name="connsiteX3" fmla="*/ 5215 w 2270350"/>
              <a:gd name="connsiteY3" fmla="*/ 3478508 h 3478508"/>
              <a:gd name="connsiteX4" fmla="*/ 10342 w 2270350"/>
              <a:gd name="connsiteY4" fmla="*/ 3432183 h 3478508"/>
              <a:gd name="connsiteX0" fmla="*/ 5127 w 2265135"/>
              <a:gd name="connsiteY0" fmla="*/ 3432183 h 3478508"/>
              <a:gd name="connsiteX1" fmla="*/ 2250 w 2265135"/>
              <a:gd name="connsiteY1" fmla="*/ 2680 h 3478508"/>
              <a:gd name="connsiteX2" fmla="*/ 2265135 w 2265135"/>
              <a:gd name="connsiteY2" fmla="*/ 0 h 3478508"/>
              <a:gd name="connsiteX3" fmla="*/ 0 w 2265135"/>
              <a:gd name="connsiteY3" fmla="*/ 3478508 h 3478508"/>
              <a:gd name="connsiteX4" fmla="*/ 5127 w 2265135"/>
              <a:gd name="connsiteY4" fmla="*/ 3432183 h 3478508"/>
              <a:gd name="connsiteX0" fmla="*/ 17806 w 2277814"/>
              <a:gd name="connsiteY0" fmla="*/ 3432183 h 3478508"/>
              <a:gd name="connsiteX1" fmla="*/ 0 w 2277814"/>
              <a:gd name="connsiteY1" fmla="*/ 2680 h 3478508"/>
              <a:gd name="connsiteX2" fmla="*/ 2277814 w 2277814"/>
              <a:gd name="connsiteY2" fmla="*/ 0 h 3478508"/>
              <a:gd name="connsiteX3" fmla="*/ 12679 w 2277814"/>
              <a:gd name="connsiteY3" fmla="*/ 3478508 h 3478508"/>
              <a:gd name="connsiteX4" fmla="*/ 17806 w 2277814"/>
              <a:gd name="connsiteY4" fmla="*/ 3432183 h 3478508"/>
              <a:gd name="connsiteX0" fmla="*/ 24156 w 2284164"/>
              <a:gd name="connsiteY0" fmla="*/ 3432183 h 3478508"/>
              <a:gd name="connsiteX1" fmla="*/ 0 w 2284164"/>
              <a:gd name="connsiteY1" fmla="*/ 2680 h 3478508"/>
              <a:gd name="connsiteX2" fmla="*/ 2284164 w 2284164"/>
              <a:gd name="connsiteY2" fmla="*/ 0 h 3478508"/>
              <a:gd name="connsiteX3" fmla="*/ 19029 w 2284164"/>
              <a:gd name="connsiteY3" fmla="*/ 3478508 h 3478508"/>
              <a:gd name="connsiteX4" fmla="*/ 24156 w 2284164"/>
              <a:gd name="connsiteY4" fmla="*/ 3432183 h 3478508"/>
              <a:gd name="connsiteX0" fmla="*/ 20981 w 2280989"/>
              <a:gd name="connsiteY0" fmla="*/ 3435853 h 3482178"/>
              <a:gd name="connsiteX1" fmla="*/ 0 w 2280989"/>
              <a:gd name="connsiteY1" fmla="*/ 0 h 3482178"/>
              <a:gd name="connsiteX2" fmla="*/ 2280989 w 2280989"/>
              <a:gd name="connsiteY2" fmla="*/ 3670 h 3482178"/>
              <a:gd name="connsiteX3" fmla="*/ 15854 w 2280989"/>
              <a:gd name="connsiteY3" fmla="*/ 3482178 h 3482178"/>
              <a:gd name="connsiteX4" fmla="*/ 20981 w 2280989"/>
              <a:gd name="connsiteY4" fmla="*/ 3435853 h 3482178"/>
              <a:gd name="connsiteX0" fmla="*/ 1931 w 2280989"/>
              <a:gd name="connsiteY0" fmla="*/ 3477128 h 3482178"/>
              <a:gd name="connsiteX1" fmla="*/ 0 w 2280989"/>
              <a:gd name="connsiteY1" fmla="*/ 0 h 3482178"/>
              <a:gd name="connsiteX2" fmla="*/ 2280989 w 2280989"/>
              <a:gd name="connsiteY2" fmla="*/ 3670 h 3482178"/>
              <a:gd name="connsiteX3" fmla="*/ 15854 w 2280989"/>
              <a:gd name="connsiteY3" fmla="*/ 3482178 h 3482178"/>
              <a:gd name="connsiteX4" fmla="*/ 1931 w 2280989"/>
              <a:gd name="connsiteY4" fmla="*/ 3477128 h 3482178"/>
              <a:gd name="connsiteX0" fmla="*/ 1931 w 2280989"/>
              <a:gd name="connsiteY0" fmla="*/ 5058707 h 5058708"/>
              <a:gd name="connsiteX1" fmla="*/ 0 w 2280989"/>
              <a:gd name="connsiteY1" fmla="*/ 0 h 5058708"/>
              <a:gd name="connsiteX2" fmla="*/ 2280989 w 2280989"/>
              <a:gd name="connsiteY2" fmla="*/ 3670 h 5058708"/>
              <a:gd name="connsiteX3" fmla="*/ 15854 w 2280989"/>
              <a:gd name="connsiteY3" fmla="*/ 3482178 h 5058708"/>
              <a:gd name="connsiteX4" fmla="*/ 1931 w 2280989"/>
              <a:gd name="connsiteY4" fmla="*/ 5058707 h 5058708"/>
              <a:gd name="connsiteX0" fmla="*/ 34348 w 2313406"/>
              <a:gd name="connsiteY0" fmla="*/ 5058707 h 6309849"/>
              <a:gd name="connsiteX1" fmla="*/ 32417 w 2313406"/>
              <a:gd name="connsiteY1" fmla="*/ 0 h 6309849"/>
              <a:gd name="connsiteX2" fmla="*/ 2313406 w 2313406"/>
              <a:gd name="connsiteY2" fmla="*/ 3670 h 6309849"/>
              <a:gd name="connsiteX3" fmla="*/ 348 w 2313406"/>
              <a:gd name="connsiteY3" fmla="*/ 6309849 h 6309849"/>
              <a:gd name="connsiteX4" fmla="*/ 34348 w 2313406"/>
              <a:gd name="connsiteY4" fmla="*/ 5058707 h 6309849"/>
              <a:gd name="connsiteX0" fmla="*/ 1931 w 2280989"/>
              <a:gd name="connsiteY0" fmla="*/ 5058707 h 6321831"/>
              <a:gd name="connsiteX1" fmla="*/ 0 w 2280989"/>
              <a:gd name="connsiteY1" fmla="*/ 0 h 6321831"/>
              <a:gd name="connsiteX2" fmla="*/ 2280989 w 2280989"/>
              <a:gd name="connsiteY2" fmla="*/ 3670 h 6321831"/>
              <a:gd name="connsiteX3" fmla="*/ 3873 w 2280989"/>
              <a:gd name="connsiteY3" fmla="*/ 6321831 h 6321831"/>
              <a:gd name="connsiteX4" fmla="*/ 1931 w 2280989"/>
              <a:gd name="connsiteY4" fmla="*/ 5058707 h 6321831"/>
              <a:gd name="connsiteX0" fmla="*/ 10763 w 2289821"/>
              <a:gd name="connsiteY0" fmla="*/ 5058707 h 6285886"/>
              <a:gd name="connsiteX1" fmla="*/ 8832 w 2289821"/>
              <a:gd name="connsiteY1" fmla="*/ 0 h 6285886"/>
              <a:gd name="connsiteX2" fmla="*/ 2289821 w 2289821"/>
              <a:gd name="connsiteY2" fmla="*/ 3670 h 6285886"/>
              <a:gd name="connsiteX3" fmla="*/ 725 w 2289821"/>
              <a:gd name="connsiteY3" fmla="*/ 6285886 h 6285886"/>
              <a:gd name="connsiteX4" fmla="*/ 10763 w 2289821"/>
              <a:gd name="connsiteY4" fmla="*/ 5058707 h 6285886"/>
              <a:gd name="connsiteX0" fmla="*/ 10763 w 2289821"/>
              <a:gd name="connsiteY0" fmla="*/ 6268855 h 6285886"/>
              <a:gd name="connsiteX1" fmla="*/ 8832 w 2289821"/>
              <a:gd name="connsiteY1" fmla="*/ 0 h 6285886"/>
              <a:gd name="connsiteX2" fmla="*/ 2289821 w 2289821"/>
              <a:gd name="connsiteY2" fmla="*/ 3670 h 6285886"/>
              <a:gd name="connsiteX3" fmla="*/ 725 w 2289821"/>
              <a:gd name="connsiteY3" fmla="*/ 6285886 h 6285886"/>
              <a:gd name="connsiteX4" fmla="*/ 10763 w 2289821"/>
              <a:gd name="connsiteY4" fmla="*/ 6268855 h 62858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9821" h="6285886">
                <a:moveTo>
                  <a:pt x="10763" y="6268855"/>
                </a:moveTo>
                <a:cubicBezTo>
                  <a:pt x="8560" y="5116979"/>
                  <a:pt x="11035" y="1151876"/>
                  <a:pt x="8832" y="0"/>
                </a:cubicBezTo>
                <a:lnTo>
                  <a:pt x="2289821" y="3670"/>
                </a:lnTo>
                <a:lnTo>
                  <a:pt x="725" y="6285886"/>
                </a:lnTo>
                <a:cubicBezTo>
                  <a:pt x="-3916" y="6284203"/>
                  <a:pt x="15404" y="6270538"/>
                  <a:pt x="10763" y="6268855"/>
                </a:cubicBezTo>
                <a:close/>
              </a:path>
            </a:pathLst>
          </a:custGeom>
          <a:gradFill>
            <a:gsLst>
              <a:gs pos="0">
                <a:srgbClr val="00758F">
                  <a:alpha val="15000"/>
                </a:srgbClr>
              </a:gs>
              <a:gs pos="100000">
                <a:srgbClr val="F80000">
                  <a:alpha val="0"/>
                </a:srgbClr>
              </a:gs>
            </a:gsLst>
            <a:lin ang="5400000" scaled="0"/>
          </a:gra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2" tIns="45707" rIns="91412" bIns="45707" numCol="1" spcCol="0" rtlCol="0" fromWordArt="0" anchor="ctr" anchorCtr="0" forceAA="0" compatLnSpc="1">
            <a:prstTxWarp prst="textNoShape">
              <a:avLst/>
            </a:prstTxWarp>
            <a:noAutofit/>
          </a:bodyPr>
          <a:lstStyle/>
          <a:p>
            <a:pPr algn="ctr">
              <a:lnSpc>
                <a:spcPct val="90000"/>
              </a:lnSpc>
            </a:pPr>
            <a:endParaRPr lang="en-US" sz="2799" dirty="0">
              <a:solidFill>
                <a:srgbClr val="FFFFFF"/>
              </a:solidFill>
            </a:endParaRPr>
          </a:p>
        </p:txBody>
      </p:sp>
      <p:sp>
        <p:nvSpPr>
          <p:cNvPr id="13" name="Title 6">
            <a:extLst>
              <a:ext uri="{FF2B5EF4-FFF2-40B4-BE49-F238E27FC236}">
                <a16:creationId xmlns:a16="http://schemas.microsoft.com/office/drawing/2014/main" id="{2394AD5B-EDB1-1C41-9293-C1EF57CACA72}"/>
              </a:ext>
            </a:extLst>
          </p:cNvPr>
          <p:cNvSpPr>
            <a:spLocks noGrp="1"/>
          </p:cNvSpPr>
          <p:nvPr>
            <p:ph type="title"/>
          </p:nvPr>
        </p:nvSpPr>
        <p:spPr>
          <a:xfrm>
            <a:off x="531812" y="548640"/>
            <a:ext cx="11125200" cy="889000"/>
          </a:xfrm>
        </p:spPr>
        <p:txBody>
          <a:bodyPr anchor="b"/>
          <a:lstStyle>
            <a:lvl1pPr>
              <a:defRPr>
                <a:solidFill>
                  <a:srgbClr val="4E5052"/>
                </a:solidFill>
              </a:defRPr>
            </a:lvl1pPr>
          </a:lstStyle>
          <a:p>
            <a:endParaRPr dirty="0"/>
          </a:p>
        </p:txBody>
      </p:sp>
      <p:sp>
        <p:nvSpPr>
          <p:cNvPr id="5" name="Slide Number Placeholder 4"/>
          <p:cNvSpPr>
            <a:spLocks noGrp="1"/>
          </p:cNvSpPr>
          <p:nvPr userDrawn="1">
            <p:ph type="sldNum" sz="quarter" idx="12"/>
          </p:nvPr>
        </p:nvSpPr>
        <p:spPr/>
        <p:txBody>
          <a:bodyPr/>
          <a:lstStyle>
            <a:lvl1pPr>
              <a:defRPr>
                <a:solidFill>
                  <a:srgbClr val="4E5052"/>
                </a:solidFill>
              </a:defRPr>
            </a:lvl1pPr>
          </a:lstStyle>
          <a:p>
            <a:fld id="{C51EAA63-D034-42AE-91FA-B13B9518C7BE}" type="slidenum">
              <a:rPr lang="en-US" smtClean="0"/>
              <a:pPr/>
              <a:t>‹#›</a:t>
            </a:fld>
            <a:endParaRPr lang="en-US" dirty="0"/>
          </a:p>
        </p:txBody>
      </p:sp>
      <p:sp>
        <p:nvSpPr>
          <p:cNvPr id="17" name="Footer Placeholder 16">
            <a:extLst>
              <a:ext uri="{FF2B5EF4-FFF2-40B4-BE49-F238E27FC236}">
                <a16:creationId xmlns:a16="http://schemas.microsoft.com/office/drawing/2014/main" id="{9B59A3FD-949D-CC4A-8AA9-F99C1A50D3FD}"/>
              </a:ext>
            </a:extLst>
          </p:cNvPr>
          <p:cNvSpPr>
            <a:spLocks noGrp="1"/>
          </p:cNvSpPr>
          <p:nvPr userDrawn="1">
            <p:ph type="ftr" sz="quarter" idx="15"/>
          </p:nvPr>
        </p:nvSpPr>
        <p:spPr>
          <a:xfrm>
            <a:off x="3008243" y="6556248"/>
            <a:ext cx="8230252" cy="182880"/>
          </a:xfrm>
        </p:spPr>
        <p:txBody>
          <a:bodyPr/>
          <a:lstStyle>
            <a:lvl1pPr>
              <a:defRPr>
                <a:solidFill>
                  <a:srgbClr val="4E5052"/>
                </a:solidFill>
              </a:defRPr>
            </a:lvl1pPr>
          </a:lstStyle>
          <a:p>
            <a:r>
              <a:rPr lang="en-US"/>
              <a:t>Copyright © 2018, Oracle and/or its affiliates. All rights reserved.  </a:t>
            </a:r>
            <a:endParaRPr lang="en-US" dirty="0"/>
          </a:p>
        </p:txBody>
      </p:sp>
      <p:sp>
        <p:nvSpPr>
          <p:cNvPr id="26" name="Text Placeholder 11">
            <a:extLst>
              <a:ext uri="{FF2B5EF4-FFF2-40B4-BE49-F238E27FC236}">
                <a16:creationId xmlns:a16="http://schemas.microsoft.com/office/drawing/2014/main" id="{406AF51B-3909-2240-A3B4-A3E714163FB5}"/>
              </a:ext>
            </a:extLst>
          </p:cNvPr>
          <p:cNvSpPr>
            <a:spLocks noGrp="1"/>
          </p:cNvSpPr>
          <p:nvPr>
            <p:ph type="body" sz="quarter" idx="14"/>
          </p:nvPr>
        </p:nvSpPr>
        <p:spPr>
          <a:xfrm>
            <a:off x="531813" y="1677432"/>
            <a:ext cx="5436000" cy="4381213"/>
          </a:xfrm>
        </p:spPr>
        <p:txBody>
          <a:bodyPr/>
          <a:lstStyle>
            <a:lvl1pPr>
              <a:defRPr sz="2400">
                <a:solidFill>
                  <a:srgbClr val="4E5052"/>
                </a:solidFill>
              </a:defRPr>
            </a:lvl1pPr>
            <a:lvl2pPr>
              <a:defRPr sz="2400">
                <a:solidFill>
                  <a:srgbClr val="4E5052"/>
                </a:solidFill>
              </a:defRPr>
            </a:lvl2pPr>
            <a:lvl3pPr>
              <a:defRPr sz="2400">
                <a:solidFill>
                  <a:srgbClr val="4E5052"/>
                </a:solidFill>
              </a:defRPr>
            </a:lvl3pPr>
            <a:lvl4pPr>
              <a:defRPr sz="2400">
                <a:solidFill>
                  <a:srgbClr val="4E5052"/>
                </a:solidFill>
              </a:defRPr>
            </a:lvl4pPr>
            <a:lvl5pPr>
              <a:defRPr sz="2400">
                <a:solidFill>
                  <a:srgbClr val="4E5052"/>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11">
            <a:extLst>
              <a:ext uri="{FF2B5EF4-FFF2-40B4-BE49-F238E27FC236}">
                <a16:creationId xmlns:a16="http://schemas.microsoft.com/office/drawing/2014/main" id="{406AF51B-3909-2240-A3B4-A3E714163FB5}"/>
              </a:ext>
            </a:extLst>
          </p:cNvPr>
          <p:cNvSpPr>
            <a:spLocks noGrp="1"/>
          </p:cNvSpPr>
          <p:nvPr>
            <p:ph type="body" sz="quarter" idx="16"/>
          </p:nvPr>
        </p:nvSpPr>
        <p:spPr>
          <a:xfrm>
            <a:off x="6221012" y="1677432"/>
            <a:ext cx="5436000" cy="4381213"/>
          </a:xfrm>
        </p:spPr>
        <p:txBody>
          <a:bodyPr/>
          <a:lstStyle>
            <a:lvl1pPr>
              <a:defRPr sz="2400">
                <a:solidFill>
                  <a:srgbClr val="4E5052"/>
                </a:solidFill>
              </a:defRPr>
            </a:lvl1pPr>
            <a:lvl2pPr>
              <a:defRPr sz="2400">
                <a:solidFill>
                  <a:srgbClr val="4E5052"/>
                </a:solidFill>
              </a:defRPr>
            </a:lvl2pPr>
            <a:lvl3pPr>
              <a:defRPr sz="2400">
                <a:solidFill>
                  <a:srgbClr val="4E5052"/>
                </a:solidFill>
              </a:defRPr>
            </a:lvl3pPr>
            <a:lvl4pPr>
              <a:defRPr sz="2400">
                <a:solidFill>
                  <a:srgbClr val="4E5052"/>
                </a:solidFill>
              </a:defRPr>
            </a:lvl4pPr>
            <a:lvl5pPr>
              <a:defRPr sz="2400">
                <a:solidFill>
                  <a:srgbClr val="4E5052"/>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 name="Picture 9" descr="Oracle logo in white on red staging background" title="Oracle red badge logo"/>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30352" y="6263640"/>
            <a:ext cx="1625138" cy="594360"/>
          </a:xfrm>
          <a:prstGeom prst="rect">
            <a:avLst/>
          </a:prstGeom>
        </p:spPr>
      </p:pic>
    </p:spTree>
    <p:extLst>
      <p:ext uri="{BB962C8B-B14F-4D97-AF65-F5344CB8AC3E}">
        <p14:creationId xmlns:p14="http://schemas.microsoft.com/office/powerpoint/2010/main" val="192924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21_Text Page_Red/Blue">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22EBD0F2-238F-C541-B696-4B950B56141C}"/>
              </a:ext>
            </a:extLst>
          </p:cNvPr>
          <p:cNvPicPr>
            <a:picLocks noChangeAspect="1"/>
          </p:cNvPicPr>
          <p:nvPr userDrawn="1"/>
        </p:nvPicPr>
        <p:blipFill>
          <a:blip r:embed="rId2" cstate="email">
            <a:alphaModFix amt="15000"/>
            <a:extLst>
              <a:ext uri="{28A0092B-C50C-407E-A947-70E740481C1C}">
                <a14:useLocalDpi xmlns:a14="http://schemas.microsoft.com/office/drawing/2010/main"/>
              </a:ext>
            </a:extLst>
          </a:blip>
          <a:stretch>
            <a:fillRect/>
          </a:stretch>
        </p:blipFill>
        <p:spPr>
          <a:xfrm>
            <a:off x="3181" y="0"/>
            <a:ext cx="8273530" cy="6857999"/>
          </a:xfrm>
          <a:prstGeom prst="rect">
            <a:avLst/>
          </a:prstGeom>
        </p:spPr>
      </p:pic>
      <p:sp>
        <p:nvSpPr>
          <p:cNvPr id="18" name="Parallelogram 15">
            <a:extLst>
              <a:ext uri="{FF2B5EF4-FFF2-40B4-BE49-F238E27FC236}">
                <a16:creationId xmlns:a16="http://schemas.microsoft.com/office/drawing/2014/main" id="{767F90EE-38CE-1449-BDB0-9DD04834E905}"/>
              </a:ext>
            </a:extLst>
          </p:cNvPr>
          <p:cNvSpPr/>
          <p:nvPr userDrawn="1"/>
        </p:nvSpPr>
        <p:spPr>
          <a:xfrm rot="10800000">
            <a:off x="9912028" y="586331"/>
            <a:ext cx="2289821" cy="6285886"/>
          </a:xfrm>
          <a:custGeom>
            <a:avLst/>
            <a:gdLst>
              <a:gd name="connsiteX0" fmla="*/ 0 w 12902030"/>
              <a:gd name="connsiteY0" fmla="*/ 3478508 h 3478508"/>
              <a:gd name="connsiteX1" fmla="*/ 2265135 w 12902030"/>
              <a:gd name="connsiteY1" fmla="*/ 0 h 3478508"/>
              <a:gd name="connsiteX2" fmla="*/ 12902030 w 12902030"/>
              <a:gd name="connsiteY2" fmla="*/ 0 h 3478508"/>
              <a:gd name="connsiteX3" fmla="*/ 10636895 w 12902030"/>
              <a:gd name="connsiteY3" fmla="*/ 3478508 h 3478508"/>
              <a:gd name="connsiteX4" fmla="*/ 0 w 12902030"/>
              <a:gd name="connsiteY4" fmla="*/ 3478508 h 3478508"/>
              <a:gd name="connsiteX0" fmla="*/ 8395937 w 10636895"/>
              <a:gd name="connsiteY0" fmla="*/ 3436945 h 3478508"/>
              <a:gd name="connsiteX1" fmla="*/ 0 w 10636895"/>
              <a:gd name="connsiteY1" fmla="*/ 0 h 3478508"/>
              <a:gd name="connsiteX2" fmla="*/ 10636895 w 10636895"/>
              <a:gd name="connsiteY2" fmla="*/ 0 h 3478508"/>
              <a:gd name="connsiteX3" fmla="*/ 8371760 w 10636895"/>
              <a:gd name="connsiteY3" fmla="*/ 3478508 h 3478508"/>
              <a:gd name="connsiteX4" fmla="*/ 8395937 w 10636895"/>
              <a:gd name="connsiteY4" fmla="*/ 3436945 h 3478508"/>
              <a:gd name="connsiteX0" fmla="*/ 8376887 w 10636895"/>
              <a:gd name="connsiteY0" fmla="*/ 3432183 h 3478508"/>
              <a:gd name="connsiteX1" fmla="*/ 0 w 10636895"/>
              <a:gd name="connsiteY1" fmla="*/ 0 h 3478508"/>
              <a:gd name="connsiteX2" fmla="*/ 10636895 w 10636895"/>
              <a:gd name="connsiteY2" fmla="*/ 0 h 3478508"/>
              <a:gd name="connsiteX3" fmla="*/ 8371760 w 10636895"/>
              <a:gd name="connsiteY3" fmla="*/ 3478508 h 3478508"/>
              <a:gd name="connsiteX4" fmla="*/ 8376887 w 10636895"/>
              <a:gd name="connsiteY4" fmla="*/ 3432183 h 3478508"/>
              <a:gd name="connsiteX0" fmla="*/ 6610 w 2266618"/>
              <a:gd name="connsiteY0" fmla="*/ 3455629 h 3501954"/>
              <a:gd name="connsiteX1" fmla="*/ 0 w 2266618"/>
              <a:gd name="connsiteY1" fmla="*/ 0 h 3501954"/>
              <a:gd name="connsiteX2" fmla="*/ 2266618 w 2266618"/>
              <a:gd name="connsiteY2" fmla="*/ 23446 h 3501954"/>
              <a:gd name="connsiteX3" fmla="*/ 1483 w 2266618"/>
              <a:gd name="connsiteY3" fmla="*/ 3501954 h 3501954"/>
              <a:gd name="connsiteX4" fmla="*/ 6610 w 2266618"/>
              <a:gd name="connsiteY4" fmla="*/ 3455629 h 3501954"/>
              <a:gd name="connsiteX0" fmla="*/ 10342 w 2270350"/>
              <a:gd name="connsiteY0" fmla="*/ 3432183 h 3478508"/>
              <a:gd name="connsiteX1" fmla="*/ 0 w 2270350"/>
              <a:gd name="connsiteY1" fmla="*/ 6412 h 3478508"/>
              <a:gd name="connsiteX2" fmla="*/ 2270350 w 2270350"/>
              <a:gd name="connsiteY2" fmla="*/ 0 h 3478508"/>
              <a:gd name="connsiteX3" fmla="*/ 5215 w 2270350"/>
              <a:gd name="connsiteY3" fmla="*/ 3478508 h 3478508"/>
              <a:gd name="connsiteX4" fmla="*/ 10342 w 2270350"/>
              <a:gd name="connsiteY4" fmla="*/ 3432183 h 3478508"/>
              <a:gd name="connsiteX0" fmla="*/ 5127 w 2265135"/>
              <a:gd name="connsiteY0" fmla="*/ 3432183 h 3478508"/>
              <a:gd name="connsiteX1" fmla="*/ 2250 w 2265135"/>
              <a:gd name="connsiteY1" fmla="*/ 2680 h 3478508"/>
              <a:gd name="connsiteX2" fmla="*/ 2265135 w 2265135"/>
              <a:gd name="connsiteY2" fmla="*/ 0 h 3478508"/>
              <a:gd name="connsiteX3" fmla="*/ 0 w 2265135"/>
              <a:gd name="connsiteY3" fmla="*/ 3478508 h 3478508"/>
              <a:gd name="connsiteX4" fmla="*/ 5127 w 2265135"/>
              <a:gd name="connsiteY4" fmla="*/ 3432183 h 3478508"/>
              <a:gd name="connsiteX0" fmla="*/ 17806 w 2277814"/>
              <a:gd name="connsiteY0" fmla="*/ 3432183 h 3478508"/>
              <a:gd name="connsiteX1" fmla="*/ 0 w 2277814"/>
              <a:gd name="connsiteY1" fmla="*/ 2680 h 3478508"/>
              <a:gd name="connsiteX2" fmla="*/ 2277814 w 2277814"/>
              <a:gd name="connsiteY2" fmla="*/ 0 h 3478508"/>
              <a:gd name="connsiteX3" fmla="*/ 12679 w 2277814"/>
              <a:gd name="connsiteY3" fmla="*/ 3478508 h 3478508"/>
              <a:gd name="connsiteX4" fmla="*/ 17806 w 2277814"/>
              <a:gd name="connsiteY4" fmla="*/ 3432183 h 3478508"/>
              <a:gd name="connsiteX0" fmla="*/ 24156 w 2284164"/>
              <a:gd name="connsiteY0" fmla="*/ 3432183 h 3478508"/>
              <a:gd name="connsiteX1" fmla="*/ 0 w 2284164"/>
              <a:gd name="connsiteY1" fmla="*/ 2680 h 3478508"/>
              <a:gd name="connsiteX2" fmla="*/ 2284164 w 2284164"/>
              <a:gd name="connsiteY2" fmla="*/ 0 h 3478508"/>
              <a:gd name="connsiteX3" fmla="*/ 19029 w 2284164"/>
              <a:gd name="connsiteY3" fmla="*/ 3478508 h 3478508"/>
              <a:gd name="connsiteX4" fmla="*/ 24156 w 2284164"/>
              <a:gd name="connsiteY4" fmla="*/ 3432183 h 3478508"/>
              <a:gd name="connsiteX0" fmla="*/ 20981 w 2280989"/>
              <a:gd name="connsiteY0" fmla="*/ 3435853 h 3482178"/>
              <a:gd name="connsiteX1" fmla="*/ 0 w 2280989"/>
              <a:gd name="connsiteY1" fmla="*/ 0 h 3482178"/>
              <a:gd name="connsiteX2" fmla="*/ 2280989 w 2280989"/>
              <a:gd name="connsiteY2" fmla="*/ 3670 h 3482178"/>
              <a:gd name="connsiteX3" fmla="*/ 15854 w 2280989"/>
              <a:gd name="connsiteY3" fmla="*/ 3482178 h 3482178"/>
              <a:gd name="connsiteX4" fmla="*/ 20981 w 2280989"/>
              <a:gd name="connsiteY4" fmla="*/ 3435853 h 3482178"/>
              <a:gd name="connsiteX0" fmla="*/ 1931 w 2280989"/>
              <a:gd name="connsiteY0" fmla="*/ 3477128 h 3482178"/>
              <a:gd name="connsiteX1" fmla="*/ 0 w 2280989"/>
              <a:gd name="connsiteY1" fmla="*/ 0 h 3482178"/>
              <a:gd name="connsiteX2" fmla="*/ 2280989 w 2280989"/>
              <a:gd name="connsiteY2" fmla="*/ 3670 h 3482178"/>
              <a:gd name="connsiteX3" fmla="*/ 15854 w 2280989"/>
              <a:gd name="connsiteY3" fmla="*/ 3482178 h 3482178"/>
              <a:gd name="connsiteX4" fmla="*/ 1931 w 2280989"/>
              <a:gd name="connsiteY4" fmla="*/ 3477128 h 3482178"/>
              <a:gd name="connsiteX0" fmla="*/ 1931 w 2280989"/>
              <a:gd name="connsiteY0" fmla="*/ 5058707 h 5058708"/>
              <a:gd name="connsiteX1" fmla="*/ 0 w 2280989"/>
              <a:gd name="connsiteY1" fmla="*/ 0 h 5058708"/>
              <a:gd name="connsiteX2" fmla="*/ 2280989 w 2280989"/>
              <a:gd name="connsiteY2" fmla="*/ 3670 h 5058708"/>
              <a:gd name="connsiteX3" fmla="*/ 15854 w 2280989"/>
              <a:gd name="connsiteY3" fmla="*/ 3482178 h 5058708"/>
              <a:gd name="connsiteX4" fmla="*/ 1931 w 2280989"/>
              <a:gd name="connsiteY4" fmla="*/ 5058707 h 5058708"/>
              <a:gd name="connsiteX0" fmla="*/ 34348 w 2313406"/>
              <a:gd name="connsiteY0" fmla="*/ 5058707 h 6309849"/>
              <a:gd name="connsiteX1" fmla="*/ 32417 w 2313406"/>
              <a:gd name="connsiteY1" fmla="*/ 0 h 6309849"/>
              <a:gd name="connsiteX2" fmla="*/ 2313406 w 2313406"/>
              <a:gd name="connsiteY2" fmla="*/ 3670 h 6309849"/>
              <a:gd name="connsiteX3" fmla="*/ 348 w 2313406"/>
              <a:gd name="connsiteY3" fmla="*/ 6309849 h 6309849"/>
              <a:gd name="connsiteX4" fmla="*/ 34348 w 2313406"/>
              <a:gd name="connsiteY4" fmla="*/ 5058707 h 6309849"/>
              <a:gd name="connsiteX0" fmla="*/ 1931 w 2280989"/>
              <a:gd name="connsiteY0" fmla="*/ 5058707 h 6321831"/>
              <a:gd name="connsiteX1" fmla="*/ 0 w 2280989"/>
              <a:gd name="connsiteY1" fmla="*/ 0 h 6321831"/>
              <a:gd name="connsiteX2" fmla="*/ 2280989 w 2280989"/>
              <a:gd name="connsiteY2" fmla="*/ 3670 h 6321831"/>
              <a:gd name="connsiteX3" fmla="*/ 3873 w 2280989"/>
              <a:gd name="connsiteY3" fmla="*/ 6321831 h 6321831"/>
              <a:gd name="connsiteX4" fmla="*/ 1931 w 2280989"/>
              <a:gd name="connsiteY4" fmla="*/ 5058707 h 6321831"/>
              <a:gd name="connsiteX0" fmla="*/ 10763 w 2289821"/>
              <a:gd name="connsiteY0" fmla="*/ 5058707 h 6285886"/>
              <a:gd name="connsiteX1" fmla="*/ 8832 w 2289821"/>
              <a:gd name="connsiteY1" fmla="*/ 0 h 6285886"/>
              <a:gd name="connsiteX2" fmla="*/ 2289821 w 2289821"/>
              <a:gd name="connsiteY2" fmla="*/ 3670 h 6285886"/>
              <a:gd name="connsiteX3" fmla="*/ 725 w 2289821"/>
              <a:gd name="connsiteY3" fmla="*/ 6285886 h 6285886"/>
              <a:gd name="connsiteX4" fmla="*/ 10763 w 2289821"/>
              <a:gd name="connsiteY4" fmla="*/ 5058707 h 6285886"/>
              <a:gd name="connsiteX0" fmla="*/ 10763 w 2289821"/>
              <a:gd name="connsiteY0" fmla="*/ 6268855 h 6285886"/>
              <a:gd name="connsiteX1" fmla="*/ 8832 w 2289821"/>
              <a:gd name="connsiteY1" fmla="*/ 0 h 6285886"/>
              <a:gd name="connsiteX2" fmla="*/ 2289821 w 2289821"/>
              <a:gd name="connsiteY2" fmla="*/ 3670 h 6285886"/>
              <a:gd name="connsiteX3" fmla="*/ 725 w 2289821"/>
              <a:gd name="connsiteY3" fmla="*/ 6285886 h 6285886"/>
              <a:gd name="connsiteX4" fmla="*/ 10763 w 2289821"/>
              <a:gd name="connsiteY4" fmla="*/ 6268855 h 62858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9821" h="6285886">
                <a:moveTo>
                  <a:pt x="10763" y="6268855"/>
                </a:moveTo>
                <a:cubicBezTo>
                  <a:pt x="8560" y="5116979"/>
                  <a:pt x="11035" y="1151876"/>
                  <a:pt x="8832" y="0"/>
                </a:cubicBezTo>
                <a:lnTo>
                  <a:pt x="2289821" y="3670"/>
                </a:lnTo>
                <a:lnTo>
                  <a:pt x="725" y="6285886"/>
                </a:lnTo>
                <a:cubicBezTo>
                  <a:pt x="-3916" y="6284203"/>
                  <a:pt x="15404" y="6270538"/>
                  <a:pt x="10763" y="6268855"/>
                </a:cubicBezTo>
                <a:close/>
              </a:path>
            </a:pathLst>
          </a:custGeom>
          <a:gradFill>
            <a:gsLst>
              <a:gs pos="0">
                <a:srgbClr val="00758F">
                  <a:alpha val="15000"/>
                </a:srgbClr>
              </a:gs>
              <a:gs pos="100000">
                <a:srgbClr val="942645">
                  <a:alpha val="0"/>
                </a:srgbClr>
              </a:gs>
            </a:gsLst>
            <a:lin ang="5400000" scaled="0"/>
          </a:gra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2" tIns="45707" rIns="91412" bIns="45707" numCol="1" spcCol="0" rtlCol="0" fromWordArt="0" anchor="ctr" anchorCtr="0" forceAA="0" compatLnSpc="1">
            <a:prstTxWarp prst="textNoShape">
              <a:avLst/>
            </a:prstTxWarp>
            <a:noAutofit/>
          </a:bodyPr>
          <a:lstStyle/>
          <a:p>
            <a:pPr algn="ctr">
              <a:lnSpc>
                <a:spcPct val="90000"/>
              </a:lnSpc>
            </a:pPr>
            <a:endParaRPr lang="en-US" sz="2799" dirty="0">
              <a:solidFill>
                <a:srgbClr val="FFFFFF"/>
              </a:solidFill>
            </a:endParaRPr>
          </a:p>
        </p:txBody>
      </p:sp>
      <p:sp>
        <p:nvSpPr>
          <p:cNvPr id="5" name="Slide Number Placeholder 4"/>
          <p:cNvSpPr>
            <a:spLocks noGrp="1"/>
          </p:cNvSpPr>
          <p:nvPr userDrawn="1">
            <p:ph type="sldNum" sz="quarter" idx="12"/>
          </p:nvPr>
        </p:nvSpPr>
        <p:spPr/>
        <p:txBody>
          <a:bodyPr/>
          <a:lstStyle>
            <a:lvl1pPr>
              <a:defRPr>
                <a:solidFill>
                  <a:srgbClr val="4E5052"/>
                </a:solidFill>
              </a:defRPr>
            </a:lvl1pPr>
          </a:lstStyle>
          <a:p>
            <a:fld id="{C51EAA63-D034-42AE-91FA-B13B9518C7BE}" type="slidenum">
              <a:rPr lang="en-US" smtClean="0"/>
              <a:pPr/>
              <a:t>‹#›</a:t>
            </a:fld>
            <a:endParaRPr lang="en-US" dirty="0"/>
          </a:p>
        </p:txBody>
      </p:sp>
      <p:sp>
        <p:nvSpPr>
          <p:cNvPr id="17" name="Footer Placeholder 16">
            <a:extLst>
              <a:ext uri="{FF2B5EF4-FFF2-40B4-BE49-F238E27FC236}">
                <a16:creationId xmlns:a16="http://schemas.microsoft.com/office/drawing/2014/main" id="{9B59A3FD-949D-CC4A-8AA9-F99C1A50D3FD}"/>
              </a:ext>
            </a:extLst>
          </p:cNvPr>
          <p:cNvSpPr>
            <a:spLocks noGrp="1"/>
          </p:cNvSpPr>
          <p:nvPr userDrawn="1">
            <p:ph type="ftr" sz="quarter" idx="15"/>
          </p:nvPr>
        </p:nvSpPr>
        <p:spPr>
          <a:xfrm>
            <a:off x="3008243" y="6556248"/>
            <a:ext cx="8230252" cy="182880"/>
          </a:xfrm>
        </p:spPr>
        <p:txBody>
          <a:bodyPr/>
          <a:lstStyle>
            <a:lvl1pPr>
              <a:defRPr>
                <a:solidFill>
                  <a:srgbClr val="4E5052"/>
                </a:solidFill>
              </a:defRPr>
            </a:lvl1pPr>
          </a:lstStyle>
          <a:p>
            <a:r>
              <a:rPr lang="en-US"/>
              <a:t>Copyright © 2018, Oracle and/or its affiliates. All rights reserved.  </a:t>
            </a:r>
            <a:endParaRPr lang="en-US" dirty="0"/>
          </a:p>
        </p:txBody>
      </p:sp>
      <p:sp>
        <p:nvSpPr>
          <p:cNvPr id="21" name="Title 6">
            <a:extLst>
              <a:ext uri="{FF2B5EF4-FFF2-40B4-BE49-F238E27FC236}">
                <a16:creationId xmlns:a16="http://schemas.microsoft.com/office/drawing/2014/main" id="{2394AD5B-EDB1-1C41-9293-C1EF57CACA72}"/>
              </a:ext>
            </a:extLst>
          </p:cNvPr>
          <p:cNvSpPr>
            <a:spLocks noGrp="1"/>
          </p:cNvSpPr>
          <p:nvPr>
            <p:ph type="title"/>
          </p:nvPr>
        </p:nvSpPr>
        <p:spPr>
          <a:xfrm>
            <a:off x="531812" y="548640"/>
            <a:ext cx="11125200" cy="889000"/>
          </a:xfrm>
        </p:spPr>
        <p:txBody>
          <a:bodyPr anchor="b"/>
          <a:lstStyle>
            <a:lvl1pPr>
              <a:defRPr>
                <a:solidFill>
                  <a:srgbClr val="4E5052"/>
                </a:solidFill>
              </a:defRPr>
            </a:lvl1pPr>
          </a:lstStyle>
          <a:p>
            <a:endParaRPr dirty="0"/>
          </a:p>
        </p:txBody>
      </p:sp>
      <p:sp>
        <p:nvSpPr>
          <p:cNvPr id="11" name="Text Placeholder 11">
            <a:extLst>
              <a:ext uri="{FF2B5EF4-FFF2-40B4-BE49-F238E27FC236}">
                <a16:creationId xmlns:a16="http://schemas.microsoft.com/office/drawing/2014/main" id="{406AF51B-3909-2240-A3B4-A3E714163FB5}"/>
              </a:ext>
            </a:extLst>
          </p:cNvPr>
          <p:cNvSpPr>
            <a:spLocks noGrp="1"/>
          </p:cNvSpPr>
          <p:nvPr>
            <p:ph type="body" sz="quarter" idx="14"/>
          </p:nvPr>
        </p:nvSpPr>
        <p:spPr>
          <a:xfrm>
            <a:off x="531813" y="1677432"/>
            <a:ext cx="5436000" cy="4381213"/>
          </a:xfrm>
        </p:spPr>
        <p:txBody>
          <a:bodyPr/>
          <a:lstStyle>
            <a:lvl1pPr>
              <a:defRPr sz="2400">
                <a:solidFill>
                  <a:srgbClr val="4E5052"/>
                </a:solidFill>
              </a:defRPr>
            </a:lvl1pPr>
            <a:lvl2pPr>
              <a:defRPr sz="2400">
                <a:solidFill>
                  <a:srgbClr val="4E5052"/>
                </a:solidFill>
              </a:defRPr>
            </a:lvl2pPr>
            <a:lvl3pPr>
              <a:defRPr sz="2400">
                <a:solidFill>
                  <a:srgbClr val="4E5052"/>
                </a:solidFill>
              </a:defRPr>
            </a:lvl3pPr>
            <a:lvl4pPr>
              <a:defRPr sz="2400">
                <a:solidFill>
                  <a:srgbClr val="4E5052"/>
                </a:solidFill>
              </a:defRPr>
            </a:lvl4pPr>
            <a:lvl5pPr>
              <a:defRPr sz="2400">
                <a:solidFill>
                  <a:srgbClr val="4E5052"/>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1">
            <a:extLst>
              <a:ext uri="{FF2B5EF4-FFF2-40B4-BE49-F238E27FC236}">
                <a16:creationId xmlns:a16="http://schemas.microsoft.com/office/drawing/2014/main" id="{406AF51B-3909-2240-A3B4-A3E714163FB5}"/>
              </a:ext>
            </a:extLst>
          </p:cNvPr>
          <p:cNvSpPr>
            <a:spLocks noGrp="1"/>
          </p:cNvSpPr>
          <p:nvPr>
            <p:ph type="body" sz="quarter" idx="16"/>
          </p:nvPr>
        </p:nvSpPr>
        <p:spPr>
          <a:xfrm>
            <a:off x="6221012" y="1677432"/>
            <a:ext cx="5436000" cy="4381213"/>
          </a:xfrm>
        </p:spPr>
        <p:txBody>
          <a:bodyPr/>
          <a:lstStyle>
            <a:lvl1pPr>
              <a:defRPr sz="2400">
                <a:solidFill>
                  <a:srgbClr val="4E5052"/>
                </a:solidFill>
              </a:defRPr>
            </a:lvl1pPr>
            <a:lvl2pPr>
              <a:defRPr sz="2400">
                <a:solidFill>
                  <a:srgbClr val="4E5052"/>
                </a:solidFill>
              </a:defRPr>
            </a:lvl2pPr>
            <a:lvl3pPr>
              <a:defRPr sz="2400">
                <a:solidFill>
                  <a:srgbClr val="4E5052"/>
                </a:solidFill>
              </a:defRPr>
            </a:lvl3pPr>
            <a:lvl4pPr>
              <a:defRPr sz="2400">
                <a:solidFill>
                  <a:srgbClr val="4E5052"/>
                </a:solidFill>
              </a:defRPr>
            </a:lvl4pPr>
            <a:lvl5pPr>
              <a:defRPr sz="2400">
                <a:solidFill>
                  <a:srgbClr val="4E5052"/>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 name="Picture 9" descr="Oracle logo in white on red staging background" title="Oracle red badge logo"/>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30352" y="6263640"/>
            <a:ext cx="1625138" cy="594360"/>
          </a:xfrm>
          <a:prstGeom prst="rect">
            <a:avLst/>
          </a:prstGeom>
        </p:spPr>
      </p:pic>
    </p:spTree>
    <p:extLst>
      <p:ext uri="{BB962C8B-B14F-4D97-AF65-F5344CB8AC3E}">
        <p14:creationId xmlns:p14="http://schemas.microsoft.com/office/powerpoint/2010/main" val="1784649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9_Text Page_Blue/Green">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C4BE2A6-72FE-844C-9A36-B749CF46F07B}"/>
              </a:ext>
            </a:extLst>
          </p:cNvPr>
          <p:cNvPicPr>
            <a:picLocks noChangeAspect="1"/>
          </p:cNvPicPr>
          <p:nvPr userDrawn="1"/>
        </p:nvPicPr>
        <p:blipFill>
          <a:blip r:embed="rId2" cstate="email">
            <a:alphaModFix amt="15000"/>
            <a:extLst>
              <a:ext uri="{28A0092B-C50C-407E-A947-70E740481C1C}">
                <a14:useLocalDpi xmlns:a14="http://schemas.microsoft.com/office/drawing/2010/main"/>
              </a:ext>
            </a:extLst>
          </a:blip>
          <a:stretch>
            <a:fillRect/>
          </a:stretch>
        </p:blipFill>
        <p:spPr>
          <a:xfrm>
            <a:off x="3181" y="0"/>
            <a:ext cx="8273530" cy="6857999"/>
          </a:xfrm>
          <a:prstGeom prst="rect">
            <a:avLst/>
          </a:prstGeom>
        </p:spPr>
      </p:pic>
      <p:sp>
        <p:nvSpPr>
          <p:cNvPr id="16" name="Parallelogram 15">
            <a:extLst>
              <a:ext uri="{FF2B5EF4-FFF2-40B4-BE49-F238E27FC236}">
                <a16:creationId xmlns:a16="http://schemas.microsoft.com/office/drawing/2014/main" id="{767F90EE-38CE-1449-BDB0-9DD04834E905}"/>
              </a:ext>
            </a:extLst>
          </p:cNvPr>
          <p:cNvSpPr/>
          <p:nvPr userDrawn="1"/>
        </p:nvSpPr>
        <p:spPr>
          <a:xfrm rot="10800000">
            <a:off x="9912028" y="586331"/>
            <a:ext cx="2289821" cy="6285886"/>
          </a:xfrm>
          <a:custGeom>
            <a:avLst/>
            <a:gdLst>
              <a:gd name="connsiteX0" fmla="*/ 0 w 12902030"/>
              <a:gd name="connsiteY0" fmla="*/ 3478508 h 3478508"/>
              <a:gd name="connsiteX1" fmla="*/ 2265135 w 12902030"/>
              <a:gd name="connsiteY1" fmla="*/ 0 h 3478508"/>
              <a:gd name="connsiteX2" fmla="*/ 12902030 w 12902030"/>
              <a:gd name="connsiteY2" fmla="*/ 0 h 3478508"/>
              <a:gd name="connsiteX3" fmla="*/ 10636895 w 12902030"/>
              <a:gd name="connsiteY3" fmla="*/ 3478508 h 3478508"/>
              <a:gd name="connsiteX4" fmla="*/ 0 w 12902030"/>
              <a:gd name="connsiteY4" fmla="*/ 3478508 h 3478508"/>
              <a:gd name="connsiteX0" fmla="*/ 8395937 w 10636895"/>
              <a:gd name="connsiteY0" fmla="*/ 3436945 h 3478508"/>
              <a:gd name="connsiteX1" fmla="*/ 0 w 10636895"/>
              <a:gd name="connsiteY1" fmla="*/ 0 h 3478508"/>
              <a:gd name="connsiteX2" fmla="*/ 10636895 w 10636895"/>
              <a:gd name="connsiteY2" fmla="*/ 0 h 3478508"/>
              <a:gd name="connsiteX3" fmla="*/ 8371760 w 10636895"/>
              <a:gd name="connsiteY3" fmla="*/ 3478508 h 3478508"/>
              <a:gd name="connsiteX4" fmla="*/ 8395937 w 10636895"/>
              <a:gd name="connsiteY4" fmla="*/ 3436945 h 3478508"/>
              <a:gd name="connsiteX0" fmla="*/ 8376887 w 10636895"/>
              <a:gd name="connsiteY0" fmla="*/ 3432183 h 3478508"/>
              <a:gd name="connsiteX1" fmla="*/ 0 w 10636895"/>
              <a:gd name="connsiteY1" fmla="*/ 0 h 3478508"/>
              <a:gd name="connsiteX2" fmla="*/ 10636895 w 10636895"/>
              <a:gd name="connsiteY2" fmla="*/ 0 h 3478508"/>
              <a:gd name="connsiteX3" fmla="*/ 8371760 w 10636895"/>
              <a:gd name="connsiteY3" fmla="*/ 3478508 h 3478508"/>
              <a:gd name="connsiteX4" fmla="*/ 8376887 w 10636895"/>
              <a:gd name="connsiteY4" fmla="*/ 3432183 h 3478508"/>
              <a:gd name="connsiteX0" fmla="*/ 6610 w 2266618"/>
              <a:gd name="connsiteY0" fmla="*/ 3455629 h 3501954"/>
              <a:gd name="connsiteX1" fmla="*/ 0 w 2266618"/>
              <a:gd name="connsiteY1" fmla="*/ 0 h 3501954"/>
              <a:gd name="connsiteX2" fmla="*/ 2266618 w 2266618"/>
              <a:gd name="connsiteY2" fmla="*/ 23446 h 3501954"/>
              <a:gd name="connsiteX3" fmla="*/ 1483 w 2266618"/>
              <a:gd name="connsiteY3" fmla="*/ 3501954 h 3501954"/>
              <a:gd name="connsiteX4" fmla="*/ 6610 w 2266618"/>
              <a:gd name="connsiteY4" fmla="*/ 3455629 h 3501954"/>
              <a:gd name="connsiteX0" fmla="*/ 10342 w 2270350"/>
              <a:gd name="connsiteY0" fmla="*/ 3432183 h 3478508"/>
              <a:gd name="connsiteX1" fmla="*/ 0 w 2270350"/>
              <a:gd name="connsiteY1" fmla="*/ 6412 h 3478508"/>
              <a:gd name="connsiteX2" fmla="*/ 2270350 w 2270350"/>
              <a:gd name="connsiteY2" fmla="*/ 0 h 3478508"/>
              <a:gd name="connsiteX3" fmla="*/ 5215 w 2270350"/>
              <a:gd name="connsiteY3" fmla="*/ 3478508 h 3478508"/>
              <a:gd name="connsiteX4" fmla="*/ 10342 w 2270350"/>
              <a:gd name="connsiteY4" fmla="*/ 3432183 h 3478508"/>
              <a:gd name="connsiteX0" fmla="*/ 5127 w 2265135"/>
              <a:gd name="connsiteY0" fmla="*/ 3432183 h 3478508"/>
              <a:gd name="connsiteX1" fmla="*/ 2250 w 2265135"/>
              <a:gd name="connsiteY1" fmla="*/ 2680 h 3478508"/>
              <a:gd name="connsiteX2" fmla="*/ 2265135 w 2265135"/>
              <a:gd name="connsiteY2" fmla="*/ 0 h 3478508"/>
              <a:gd name="connsiteX3" fmla="*/ 0 w 2265135"/>
              <a:gd name="connsiteY3" fmla="*/ 3478508 h 3478508"/>
              <a:gd name="connsiteX4" fmla="*/ 5127 w 2265135"/>
              <a:gd name="connsiteY4" fmla="*/ 3432183 h 3478508"/>
              <a:gd name="connsiteX0" fmla="*/ 17806 w 2277814"/>
              <a:gd name="connsiteY0" fmla="*/ 3432183 h 3478508"/>
              <a:gd name="connsiteX1" fmla="*/ 0 w 2277814"/>
              <a:gd name="connsiteY1" fmla="*/ 2680 h 3478508"/>
              <a:gd name="connsiteX2" fmla="*/ 2277814 w 2277814"/>
              <a:gd name="connsiteY2" fmla="*/ 0 h 3478508"/>
              <a:gd name="connsiteX3" fmla="*/ 12679 w 2277814"/>
              <a:gd name="connsiteY3" fmla="*/ 3478508 h 3478508"/>
              <a:gd name="connsiteX4" fmla="*/ 17806 w 2277814"/>
              <a:gd name="connsiteY4" fmla="*/ 3432183 h 3478508"/>
              <a:gd name="connsiteX0" fmla="*/ 24156 w 2284164"/>
              <a:gd name="connsiteY0" fmla="*/ 3432183 h 3478508"/>
              <a:gd name="connsiteX1" fmla="*/ 0 w 2284164"/>
              <a:gd name="connsiteY1" fmla="*/ 2680 h 3478508"/>
              <a:gd name="connsiteX2" fmla="*/ 2284164 w 2284164"/>
              <a:gd name="connsiteY2" fmla="*/ 0 h 3478508"/>
              <a:gd name="connsiteX3" fmla="*/ 19029 w 2284164"/>
              <a:gd name="connsiteY3" fmla="*/ 3478508 h 3478508"/>
              <a:gd name="connsiteX4" fmla="*/ 24156 w 2284164"/>
              <a:gd name="connsiteY4" fmla="*/ 3432183 h 3478508"/>
              <a:gd name="connsiteX0" fmla="*/ 20981 w 2280989"/>
              <a:gd name="connsiteY0" fmla="*/ 3435853 h 3482178"/>
              <a:gd name="connsiteX1" fmla="*/ 0 w 2280989"/>
              <a:gd name="connsiteY1" fmla="*/ 0 h 3482178"/>
              <a:gd name="connsiteX2" fmla="*/ 2280989 w 2280989"/>
              <a:gd name="connsiteY2" fmla="*/ 3670 h 3482178"/>
              <a:gd name="connsiteX3" fmla="*/ 15854 w 2280989"/>
              <a:gd name="connsiteY3" fmla="*/ 3482178 h 3482178"/>
              <a:gd name="connsiteX4" fmla="*/ 20981 w 2280989"/>
              <a:gd name="connsiteY4" fmla="*/ 3435853 h 3482178"/>
              <a:gd name="connsiteX0" fmla="*/ 1931 w 2280989"/>
              <a:gd name="connsiteY0" fmla="*/ 3477128 h 3482178"/>
              <a:gd name="connsiteX1" fmla="*/ 0 w 2280989"/>
              <a:gd name="connsiteY1" fmla="*/ 0 h 3482178"/>
              <a:gd name="connsiteX2" fmla="*/ 2280989 w 2280989"/>
              <a:gd name="connsiteY2" fmla="*/ 3670 h 3482178"/>
              <a:gd name="connsiteX3" fmla="*/ 15854 w 2280989"/>
              <a:gd name="connsiteY3" fmla="*/ 3482178 h 3482178"/>
              <a:gd name="connsiteX4" fmla="*/ 1931 w 2280989"/>
              <a:gd name="connsiteY4" fmla="*/ 3477128 h 3482178"/>
              <a:gd name="connsiteX0" fmla="*/ 1931 w 2280989"/>
              <a:gd name="connsiteY0" fmla="*/ 5058707 h 5058708"/>
              <a:gd name="connsiteX1" fmla="*/ 0 w 2280989"/>
              <a:gd name="connsiteY1" fmla="*/ 0 h 5058708"/>
              <a:gd name="connsiteX2" fmla="*/ 2280989 w 2280989"/>
              <a:gd name="connsiteY2" fmla="*/ 3670 h 5058708"/>
              <a:gd name="connsiteX3" fmla="*/ 15854 w 2280989"/>
              <a:gd name="connsiteY3" fmla="*/ 3482178 h 5058708"/>
              <a:gd name="connsiteX4" fmla="*/ 1931 w 2280989"/>
              <a:gd name="connsiteY4" fmla="*/ 5058707 h 5058708"/>
              <a:gd name="connsiteX0" fmla="*/ 34348 w 2313406"/>
              <a:gd name="connsiteY0" fmla="*/ 5058707 h 6309849"/>
              <a:gd name="connsiteX1" fmla="*/ 32417 w 2313406"/>
              <a:gd name="connsiteY1" fmla="*/ 0 h 6309849"/>
              <a:gd name="connsiteX2" fmla="*/ 2313406 w 2313406"/>
              <a:gd name="connsiteY2" fmla="*/ 3670 h 6309849"/>
              <a:gd name="connsiteX3" fmla="*/ 348 w 2313406"/>
              <a:gd name="connsiteY3" fmla="*/ 6309849 h 6309849"/>
              <a:gd name="connsiteX4" fmla="*/ 34348 w 2313406"/>
              <a:gd name="connsiteY4" fmla="*/ 5058707 h 6309849"/>
              <a:gd name="connsiteX0" fmla="*/ 1931 w 2280989"/>
              <a:gd name="connsiteY0" fmla="*/ 5058707 h 6321831"/>
              <a:gd name="connsiteX1" fmla="*/ 0 w 2280989"/>
              <a:gd name="connsiteY1" fmla="*/ 0 h 6321831"/>
              <a:gd name="connsiteX2" fmla="*/ 2280989 w 2280989"/>
              <a:gd name="connsiteY2" fmla="*/ 3670 h 6321831"/>
              <a:gd name="connsiteX3" fmla="*/ 3873 w 2280989"/>
              <a:gd name="connsiteY3" fmla="*/ 6321831 h 6321831"/>
              <a:gd name="connsiteX4" fmla="*/ 1931 w 2280989"/>
              <a:gd name="connsiteY4" fmla="*/ 5058707 h 6321831"/>
              <a:gd name="connsiteX0" fmla="*/ 10763 w 2289821"/>
              <a:gd name="connsiteY0" fmla="*/ 5058707 h 6285886"/>
              <a:gd name="connsiteX1" fmla="*/ 8832 w 2289821"/>
              <a:gd name="connsiteY1" fmla="*/ 0 h 6285886"/>
              <a:gd name="connsiteX2" fmla="*/ 2289821 w 2289821"/>
              <a:gd name="connsiteY2" fmla="*/ 3670 h 6285886"/>
              <a:gd name="connsiteX3" fmla="*/ 725 w 2289821"/>
              <a:gd name="connsiteY3" fmla="*/ 6285886 h 6285886"/>
              <a:gd name="connsiteX4" fmla="*/ 10763 w 2289821"/>
              <a:gd name="connsiteY4" fmla="*/ 5058707 h 6285886"/>
              <a:gd name="connsiteX0" fmla="*/ 10763 w 2289821"/>
              <a:gd name="connsiteY0" fmla="*/ 6268855 h 6285886"/>
              <a:gd name="connsiteX1" fmla="*/ 8832 w 2289821"/>
              <a:gd name="connsiteY1" fmla="*/ 0 h 6285886"/>
              <a:gd name="connsiteX2" fmla="*/ 2289821 w 2289821"/>
              <a:gd name="connsiteY2" fmla="*/ 3670 h 6285886"/>
              <a:gd name="connsiteX3" fmla="*/ 725 w 2289821"/>
              <a:gd name="connsiteY3" fmla="*/ 6285886 h 6285886"/>
              <a:gd name="connsiteX4" fmla="*/ 10763 w 2289821"/>
              <a:gd name="connsiteY4" fmla="*/ 6268855 h 62858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9821" h="6285886">
                <a:moveTo>
                  <a:pt x="10763" y="6268855"/>
                </a:moveTo>
                <a:cubicBezTo>
                  <a:pt x="8560" y="5116979"/>
                  <a:pt x="11035" y="1151876"/>
                  <a:pt x="8832" y="0"/>
                </a:cubicBezTo>
                <a:lnTo>
                  <a:pt x="2289821" y="3670"/>
                </a:lnTo>
                <a:lnTo>
                  <a:pt x="725" y="6285886"/>
                </a:lnTo>
                <a:cubicBezTo>
                  <a:pt x="-3916" y="6284203"/>
                  <a:pt x="15404" y="6270538"/>
                  <a:pt x="10763" y="6268855"/>
                </a:cubicBezTo>
                <a:close/>
              </a:path>
            </a:pathLst>
          </a:custGeom>
          <a:gradFill>
            <a:gsLst>
              <a:gs pos="0">
                <a:srgbClr val="3A913F">
                  <a:alpha val="15000"/>
                </a:srgbClr>
              </a:gs>
              <a:gs pos="100000">
                <a:srgbClr val="00758F">
                  <a:alpha val="0"/>
                </a:srgbClr>
              </a:gs>
            </a:gsLst>
            <a:lin ang="5400000" scaled="0"/>
          </a:gra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2" tIns="45707" rIns="91412" bIns="45707" numCol="1" spcCol="0" rtlCol="0" fromWordArt="0" anchor="ctr" anchorCtr="0" forceAA="0" compatLnSpc="1">
            <a:prstTxWarp prst="textNoShape">
              <a:avLst/>
            </a:prstTxWarp>
            <a:noAutofit/>
          </a:bodyPr>
          <a:lstStyle/>
          <a:p>
            <a:pPr algn="ctr">
              <a:lnSpc>
                <a:spcPct val="90000"/>
              </a:lnSpc>
            </a:pPr>
            <a:endParaRPr lang="en-US" sz="2799" dirty="0">
              <a:solidFill>
                <a:srgbClr val="FFFFFF"/>
              </a:solidFill>
            </a:endParaRPr>
          </a:p>
        </p:txBody>
      </p:sp>
      <p:sp>
        <p:nvSpPr>
          <p:cNvPr id="5" name="Slide Number Placeholder 4"/>
          <p:cNvSpPr>
            <a:spLocks noGrp="1"/>
          </p:cNvSpPr>
          <p:nvPr userDrawn="1">
            <p:ph type="sldNum" sz="quarter" idx="12"/>
          </p:nvPr>
        </p:nvSpPr>
        <p:spPr/>
        <p:txBody>
          <a:bodyPr/>
          <a:lstStyle>
            <a:lvl1pPr>
              <a:defRPr>
                <a:solidFill>
                  <a:srgbClr val="4E5052"/>
                </a:solidFill>
              </a:defRPr>
            </a:lvl1pPr>
          </a:lstStyle>
          <a:p>
            <a:fld id="{C51EAA63-D034-42AE-91FA-B13B9518C7BE}" type="slidenum">
              <a:rPr lang="en-US" smtClean="0"/>
              <a:pPr/>
              <a:t>‹#›</a:t>
            </a:fld>
            <a:endParaRPr lang="en-US" dirty="0"/>
          </a:p>
        </p:txBody>
      </p:sp>
      <p:sp>
        <p:nvSpPr>
          <p:cNvPr id="17" name="Footer Placeholder 16">
            <a:extLst>
              <a:ext uri="{FF2B5EF4-FFF2-40B4-BE49-F238E27FC236}">
                <a16:creationId xmlns:a16="http://schemas.microsoft.com/office/drawing/2014/main" id="{9B59A3FD-949D-CC4A-8AA9-F99C1A50D3FD}"/>
              </a:ext>
            </a:extLst>
          </p:cNvPr>
          <p:cNvSpPr>
            <a:spLocks noGrp="1"/>
          </p:cNvSpPr>
          <p:nvPr userDrawn="1">
            <p:ph type="ftr" sz="quarter" idx="15"/>
          </p:nvPr>
        </p:nvSpPr>
        <p:spPr>
          <a:xfrm>
            <a:off x="3008243" y="6556248"/>
            <a:ext cx="8230252" cy="182880"/>
          </a:xfrm>
        </p:spPr>
        <p:txBody>
          <a:bodyPr/>
          <a:lstStyle>
            <a:lvl1pPr>
              <a:defRPr>
                <a:solidFill>
                  <a:srgbClr val="4E5052"/>
                </a:solidFill>
              </a:defRPr>
            </a:lvl1pPr>
          </a:lstStyle>
          <a:p>
            <a:r>
              <a:rPr lang="en-US"/>
              <a:t>Copyright © 2018, Oracle and/or its affiliates. All rights reserved.  </a:t>
            </a:r>
            <a:endParaRPr lang="en-US" dirty="0"/>
          </a:p>
        </p:txBody>
      </p:sp>
      <p:sp>
        <p:nvSpPr>
          <p:cNvPr id="20" name="Title 6">
            <a:extLst>
              <a:ext uri="{FF2B5EF4-FFF2-40B4-BE49-F238E27FC236}">
                <a16:creationId xmlns:a16="http://schemas.microsoft.com/office/drawing/2014/main" id="{2394AD5B-EDB1-1C41-9293-C1EF57CACA72}"/>
              </a:ext>
            </a:extLst>
          </p:cNvPr>
          <p:cNvSpPr>
            <a:spLocks noGrp="1"/>
          </p:cNvSpPr>
          <p:nvPr>
            <p:ph type="title"/>
          </p:nvPr>
        </p:nvSpPr>
        <p:spPr>
          <a:xfrm>
            <a:off x="531812" y="548640"/>
            <a:ext cx="11125200" cy="889000"/>
          </a:xfrm>
        </p:spPr>
        <p:txBody>
          <a:bodyPr anchor="b"/>
          <a:lstStyle>
            <a:lvl1pPr>
              <a:defRPr>
                <a:solidFill>
                  <a:srgbClr val="4E5052"/>
                </a:solidFill>
              </a:defRPr>
            </a:lvl1pPr>
          </a:lstStyle>
          <a:p>
            <a:endParaRPr dirty="0"/>
          </a:p>
        </p:txBody>
      </p:sp>
      <p:sp>
        <p:nvSpPr>
          <p:cNvPr id="10" name="Text Placeholder 11">
            <a:extLst>
              <a:ext uri="{FF2B5EF4-FFF2-40B4-BE49-F238E27FC236}">
                <a16:creationId xmlns:a16="http://schemas.microsoft.com/office/drawing/2014/main" id="{406AF51B-3909-2240-A3B4-A3E714163FB5}"/>
              </a:ext>
            </a:extLst>
          </p:cNvPr>
          <p:cNvSpPr>
            <a:spLocks noGrp="1"/>
          </p:cNvSpPr>
          <p:nvPr>
            <p:ph type="body" sz="quarter" idx="14"/>
          </p:nvPr>
        </p:nvSpPr>
        <p:spPr>
          <a:xfrm>
            <a:off x="531813" y="1677432"/>
            <a:ext cx="5436000" cy="4381213"/>
          </a:xfrm>
        </p:spPr>
        <p:txBody>
          <a:bodyPr/>
          <a:lstStyle>
            <a:lvl1pPr>
              <a:defRPr sz="2400">
                <a:solidFill>
                  <a:srgbClr val="4E5052"/>
                </a:solidFill>
              </a:defRPr>
            </a:lvl1pPr>
            <a:lvl2pPr>
              <a:defRPr sz="2400">
                <a:solidFill>
                  <a:srgbClr val="4E5052"/>
                </a:solidFill>
              </a:defRPr>
            </a:lvl2pPr>
            <a:lvl3pPr>
              <a:defRPr sz="2400">
                <a:solidFill>
                  <a:srgbClr val="4E5052"/>
                </a:solidFill>
              </a:defRPr>
            </a:lvl3pPr>
            <a:lvl4pPr>
              <a:defRPr sz="2400">
                <a:solidFill>
                  <a:srgbClr val="4E5052"/>
                </a:solidFill>
              </a:defRPr>
            </a:lvl4pPr>
            <a:lvl5pPr>
              <a:defRPr sz="2400">
                <a:solidFill>
                  <a:srgbClr val="4E5052"/>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11">
            <a:extLst>
              <a:ext uri="{FF2B5EF4-FFF2-40B4-BE49-F238E27FC236}">
                <a16:creationId xmlns:a16="http://schemas.microsoft.com/office/drawing/2014/main" id="{406AF51B-3909-2240-A3B4-A3E714163FB5}"/>
              </a:ext>
            </a:extLst>
          </p:cNvPr>
          <p:cNvSpPr>
            <a:spLocks noGrp="1"/>
          </p:cNvSpPr>
          <p:nvPr>
            <p:ph type="body" sz="quarter" idx="16"/>
          </p:nvPr>
        </p:nvSpPr>
        <p:spPr>
          <a:xfrm>
            <a:off x="6221012" y="1677432"/>
            <a:ext cx="5436000" cy="4381213"/>
          </a:xfrm>
        </p:spPr>
        <p:txBody>
          <a:bodyPr/>
          <a:lstStyle>
            <a:lvl1pPr>
              <a:defRPr sz="2400">
                <a:solidFill>
                  <a:srgbClr val="4E5052"/>
                </a:solidFill>
              </a:defRPr>
            </a:lvl1pPr>
            <a:lvl2pPr>
              <a:defRPr sz="2400">
                <a:solidFill>
                  <a:srgbClr val="4E5052"/>
                </a:solidFill>
              </a:defRPr>
            </a:lvl2pPr>
            <a:lvl3pPr>
              <a:defRPr sz="2400">
                <a:solidFill>
                  <a:srgbClr val="4E5052"/>
                </a:solidFill>
              </a:defRPr>
            </a:lvl3pPr>
            <a:lvl4pPr>
              <a:defRPr sz="2400">
                <a:solidFill>
                  <a:srgbClr val="4E5052"/>
                </a:solidFill>
              </a:defRPr>
            </a:lvl4pPr>
            <a:lvl5pPr>
              <a:defRPr sz="2400">
                <a:solidFill>
                  <a:srgbClr val="4E5052"/>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2" name="Picture 11" descr="Oracle logo in white on red staging background" title="Oracle red badge logo"/>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30352" y="6263640"/>
            <a:ext cx="1625138" cy="594360"/>
          </a:xfrm>
          <a:prstGeom prst="rect">
            <a:avLst/>
          </a:prstGeom>
        </p:spPr>
      </p:pic>
    </p:spTree>
    <p:extLst>
      <p:ext uri="{BB962C8B-B14F-4D97-AF65-F5344CB8AC3E}">
        <p14:creationId xmlns:p14="http://schemas.microsoft.com/office/powerpoint/2010/main" val="1145884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9_Text Page_Blue/Orange">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21035A18-98EA-4C45-9A6F-4BCABCEC73A3}"/>
              </a:ext>
            </a:extLst>
          </p:cNvPr>
          <p:cNvPicPr>
            <a:picLocks noChangeAspect="1"/>
          </p:cNvPicPr>
          <p:nvPr userDrawn="1"/>
        </p:nvPicPr>
        <p:blipFill>
          <a:blip r:embed="rId2" cstate="email">
            <a:alphaModFix amt="15000"/>
            <a:extLst>
              <a:ext uri="{28A0092B-C50C-407E-A947-70E740481C1C}">
                <a14:useLocalDpi xmlns:a14="http://schemas.microsoft.com/office/drawing/2010/main"/>
              </a:ext>
            </a:extLst>
          </a:blip>
          <a:stretch>
            <a:fillRect/>
          </a:stretch>
        </p:blipFill>
        <p:spPr>
          <a:xfrm>
            <a:off x="3181" y="0"/>
            <a:ext cx="8273530" cy="6857999"/>
          </a:xfrm>
          <a:prstGeom prst="rect">
            <a:avLst/>
          </a:prstGeom>
        </p:spPr>
      </p:pic>
      <p:sp>
        <p:nvSpPr>
          <p:cNvPr id="11" name="Parallelogram 15">
            <a:extLst>
              <a:ext uri="{FF2B5EF4-FFF2-40B4-BE49-F238E27FC236}">
                <a16:creationId xmlns:a16="http://schemas.microsoft.com/office/drawing/2014/main" id="{6614F117-DD7A-134B-801B-C87DA6EA5811}"/>
              </a:ext>
            </a:extLst>
          </p:cNvPr>
          <p:cNvSpPr/>
          <p:nvPr userDrawn="1"/>
        </p:nvSpPr>
        <p:spPr>
          <a:xfrm rot="10800000">
            <a:off x="9912028" y="586331"/>
            <a:ext cx="2289821" cy="6285886"/>
          </a:xfrm>
          <a:custGeom>
            <a:avLst/>
            <a:gdLst>
              <a:gd name="connsiteX0" fmla="*/ 0 w 12902030"/>
              <a:gd name="connsiteY0" fmla="*/ 3478508 h 3478508"/>
              <a:gd name="connsiteX1" fmla="*/ 2265135 w 12902030"/>
              <a:gd name="connsiteY1" fmla="*/ 0 h 3478508"/>
              <a:gd name="connsiteX2" fmla="*/ 12902030 w 12902030"/>
              <a:gd name="connsiteY2" fmla="*/ 0 h 3478508"/>
              <a:gd name="connsiteX3" fmla="*/ 10636895 w 12902030"/>
              <a:gd name="connsiteY3" fmla="*/ 3478508 h 3478508"/>
              <a:gd name="connsiteX4" fmla="*/ 0 w 12902030"/>
              <a:gd name="connsiteY4" fmla="*/ 3478508 h 3478508"/>
              <a:gd name="connsiteX0" fmla="*/ 8395937 w 10636895"/>
              <a:gd name="connsiteY0" fmla="*/ 3436945 h 3478508"/>
              <a:gd name="connsiteX1" fmla="*/ 0 w 10636895"/>
              <a:gd name="connsiteY1" fmla="*/ 0 h 3478508"/>
              <a:gd name="connsiteX2" fmla="*/ 10636895 w 10636895"/>
              <a:gd name="connsiteY2" fmla="*/ 0 h 3478508"/>
              <a:gd name="connsiteX3" fmla="*/ 8371760 w 10636895"/>
              <a:gd name="connsiteY3" fmla="*/ 3478508 h 3478508"/>
              <a:gd name="connsiteX4" fmla="*/ 8395937 w 10636895"/>
              <a:gd name="connsiteY4" fmla="*/ 3436945 h 3478508"/>
              <a:gd name="connsiteX0" fmla="*/ 8376887 w 10636895"/>
              <a:gd name="connsiteY0" fmla="*/ 3432183 h 3478508"/>
              <a:gd name="connsiteX1" fmla="*/ 0 w 10636895"/>
              <a:gd name="connsiteY1" fmla="*/ 0 h 3478508"/>
              <a:gd name="connsiteX2" fmla="*/ 10636895 w 10636895"/>
              <a:gd name="connsiteY2" fmla="*/ 0 h 3478508"/>
              <a:gd name="connsiteX3" fmla="*/ 8371760 w 10636895"/>
              <a:gd name="connsiteY3" fmla="*/ 3478508 h 3478508"/>
              <a:gd name="connsiteX4" fmla="*/ 8376887 w 10636895"/>
              <a:gd name="connsiteY4" fmla="*/ 3432183 h 3478508"/>
              <a:gd name="connsiteX0" fmla="*/ 6610 w 2266618"/>
              <a:gd name="connsiteY0" fmla="*/ 3455629 h 3501954"/>
              <a:gd name="connsiteX1" fmla="*/ 0 w 2266618"/>
              <a:gd name="connsiteY1" fmla="*/ 0 h 3501954"/>
              <a:gd name="connsiteX2" fmla="*/ 2266618 w 2266618"/>
              <a:gd name="connsiteY2" fmla="*/ 23446 h 3501954"/>
              <a:gd name="connsiteX3" fmla="*/ 1483 w 2266618"/>
              <a:gd name="connsiteY3" fmla="*/ 3501954 h 3501954"/>
              <a:gd name="connsiteX4" fmla="*/ 6610 w 2266618"/>
              <a:gd name="connsiteY4" fmla="*/ 3455629 h 3501954"/>
              <a:gd name="connsiteX0" fmla="*/ 10342 w 2270350"/>
              <a:gd name="connsiteY0" fmla="*/ 3432183 h 3478508"/>
              <a:gd name="connsiteX1" fmla="*/ 0 w 2270350"/>
              <a:gd name="connsiteY1" fmla="*/ 6412 h 3478508"/>
              <a:gd name="connsiteX2" fmla="*/ 2270350 w 2270350"/>
              <a:gd name="connsiteY2" fmla="*/ 0 h 3478508"/>
              <a:gd name="connsiteX3" fmla="*/ 5215 w 2270350"/>
              <a:gd name="connsiteY3" fmla="*/ 3478508 h 3478508"/>
              <a:gd name="connsiteX4" fmla="*/ 10342 w 2270350"/>
              <a:gd name="connsiteY4" fmla="*/ 3432183 h 3478508"/>
              <a:gd name="connsiteX0" fmla="*/ 5127 w 2265135"/>
              <a:gd name="connsiteY0" fmla="*/ 3432183 h 3478508"/>
              <a:gd name="connsiteX1" fmla="*/ 2250 w 2265135"/>
              <a:gd name="connsiteY1" fmla="*/ 2680 h 3478508"/>
              <a:gd name="connsiteX2" fmla="*/ 2265135 w 2265135"/>
              <a:gd name="connsiteY2" fmla="*/ 0 h 3478508"/>
              <a:gd name="connsiteX3" fmla="*/ 0 w 2265135"/>
              <a:gd name="connsiteY3" fmla="*/ 3478508 h 3478508"/>
              <a:gd name="connsiteX4" fmla="*/ 5127 w 2265135"/>
              <a:gd name="connsiteY4" fmla="*/ 3432183 h 3478508"/>
              <a:gd name="connsiteX0" fmla="*/ 17806 w 2277814"/>
              <a:gd name="connsiteY0" fmla="*/ 3432183 h 3478508"/>
              <a:gd name="connsiteX1" fmla="*/ 0 w 2277814"/>
              <a:gd name="connsiteY1" fmla="*/ 2680 h 3478508"/>
              <a:gd name="connsiteX2" fmla="*/ 2277814 w 2277814"/>
              <a:gd name="connsiteY2" fmla="*/ 0 h 3478508"/>
              <a:gd name="connsiteX3" fmla="*/ 12679 w 2277814"/>
              <a:gd name="connsiteY3" fmla="*/ 3478508 h 3478508"/>
              <a:gd name="connsiteX4" fmla="*/ 17806 w 2277814"/>
              <a:gd name="connsiteY4" fmla="*/ 3432183 h 3478508"/>
              <a:gd name="connsiteX0" fmla="*/ 24156 w 2284164"/>
              <a:gd name="connsiteY0" fmla="*/ 3432183 h 3478508"/>
              <a:gd name="connsiteX1" fmla="*/ 0 w 2284164"/>
              <a:gd name="connsiteY1" fmla="*/ 2680 h 3478508"/>
              <a:gd name="connsiteX2" fmla="*/ 2284164 w 2284164"/>
              <a:gd name="connsiteY2" fmla="*/ 0 h 3478508"/>
              <a:gd name="connsiteX3" fmla="*/ 19029 w 2284164"/>
              <a:gd name="connsiteY3" fmla="*/ 3478508 h 3478508"/>
              <a:gd name="connsiteX4" fmla="*/ 24156 w 2284164"/>
              <a:gd name="connsiteY4" fmla="*/ 3432183 h 3478508"/>
              <a:gd name="connsiteX0" fmla="*/ 20981 w 2280989"/>
              <a:gd name="connsiteY0" fmla="*/ 3435853 h 3482178"/>
              <a:gd name="connsiteX1" fmla="*/ 0 w 2280989"/>
              <a:gd name="connsiteY1" fmla="*/ 0 h 3482178"/>
              <a:gd name="connsiteX2" fmla="*/ 2280989 w 2280989"/>
              <a:gd name="connsiteY2" fmla="*/ 3670 h 3482178"/>
              <a:gd name="connsiteX3" fmla="*/ 15854 w 2280989"/>
              <a:gd name="connsiteY3" fmla="*/ 3482178 h 3482178"/>
              <a:gd name="connsiteX4" fmla="*/ 20981 w 2280989"/>
              <a:gd name="connsiteY4" fmla="*/ 3435853 h 3482178"/>
              <a:gd name="connsiteX0" fmla="*/ 1931 w 2280989"/>
              <a:gd name="connsiteY0" fmla="*/ 3477128 h 3482178"/>
              <a:gd name="connsiteX1" fmla="*/ 0 w 2280989"/>
              <a:gd name="connsiteY1" fmla="*/ 0 h 3482178"/>
              <a:gd name="connsiteX2" fmla="*/ 2280989 w 2280989"/>
              <a:gd name="connsiteY2" fmla="*/ 3670 h 3482178"/>
              <a:gd name="connsiteX3" fmla="*/ 15854 w 2280989"/>
              <a:gd name="connsiteY3" fmla="*/ 3482178 h 3482178"/>
              <a:gd name="connsiteX4" fmla="*/ 1931 w 2280989"/>
              <a:gd name="connsiteY4" fmla="*/ 3477128 h 3482178"/>
              <a:gd name="connsiteX0" fmla="*/ 1931 w 2280989"/>
              <a:gd name="connsiteY0" fmla="*/ 5058707 h 5058708"/>
              <a:gd name="connsiteX1" fmla="*/ 0 w 2280989"/>
              <a:gd name="connsiteY1" fmla="*/ 0 h 5058708"/>
              <a:gd name="connsiteX2" fmla="*/ 2280989 w 2280989"/>
              <a:gd name="connsiteY2" fmla="*/ 3670 h 5058708"/>
              <a:gd name="connsiteX3" fmla="*/ 15854 w 2280989"/>
              <a:gd name="connsiteY3" fmla="*/ 3482178 h 5058708"/>
              <a:gd name="connsiteX4" fmla="*/ 1931 w 2280989"/>
              <a:gd name="connsiteY4" fmla="*/ 5058707 h 5058708"/>
              <a:gd name="connsiteX0" fmla="*/ 34348 w 2313406"/>
              <a:gd name="connsiteY0" fmla="*/ 5058707 h 6309849"/>
              <a:gd name="connsiteX1" fmla="*/ 32417 w 2313406"/>
              <a:gd name="connsiteY1" fmla="*/ 0 h 6309849"/>
              <a:gd name="connsiteX2" fmla="*/ 2313406 w 2313406"/>
              <a:gd name="connsiteY2" fmla="*/ 3670 h 6309849"/>
              <a:gd name="connsiteX3" fmla="*/ 348 w 2313406"/>
              <a:gd name="connsiteY3" fmla="*/ 6309849 h 6309849"/>
              <a:gd name="connsiteX4" fmla="*/ 34348 w 2313406"/>
              <a:gd name="connsiteY4" fmla="*/ 5058707 h 6309849"/>
              <a:gd name="connsiteX0" fmla="*/ 1931 w 2280989"/>
              <a:gd name="connsiteY0" fmla="*/ 5058707 h 6321831"/>
              <a:gd name="connsiteX1" fmla="*/ 0 w 2280989"/>
              <a:gd name="connsiteY1" fmla="*/ 0 h 6321831"/>
              <a:gd name="connsiteX2" fmla="*/ 2280989 w 2280989"/>
              <a:gd name="connsiteY2" fmla="*/ 3670 h 6321831"/>
              <a:gd name="connsiteX3" fmla="*/ 3873 w 2280989"/>
              <a:gd name="connsiteY3" fmla="*/ 6321831 h 6321831"/>
              <a:gd name="connsiteX4" fmla="*/ 1931 w 2280989"/>
              <a:gd name="connsiteY4" fmla="*/ 5058707 h 6321831"/>
              <a:gd name="connsiteX0" fmla="*/ 10763 w 2289821"/>
              <a:gd name="connsiteY0" fmla="*/ 5058707 h 6285886"/>
              <a:gd name="connsiteX1" fmla="*/ 8832 w 2289821"/>
              <a:gd name="connsiteY1" fmla="*/ 0 h 6285886"/>
              <a:gd name="connsiteX2" fmla="*/ 2289821 w 2289821"/>
              <a:gd name="connsiteY2" fmla="*/ 3670 h 6285886"/>
              <a:gd name="connsiteX3" fmla="*/ 725 w 2289821"/>
              <a:gd name="connsiteY3" fmla="*/ 6285886 h 6285886"/>
              <a:gd name="connsiteX4" fmla="*/ 10763 w 2289821"/>
              <a:gd name="connsiteY4" fmla="*/ 5058707 h 6285886"/>
              <a:gd name="connsiteX0" fmla="*/ 10763 w 2289821"/>
              <a:gd name="connsiteY0" fmla="*/ 6268855 h 6285886"/>
              <a:gd name="connsiteX1" fmla="*/ 8832 w 2289821"/>
              <a:gd name="connsiteY1" fmla="*/ 0 h 6285886"/>
              <a:gd name="connsiteX2" fmla="*/ 2289821 w 2289821"/>
              <a:gd name="connsiteY2" fmla="*/ 3670 h 6285886"/>
              <a:gd name="connsiteX3" fmla="*/ 725 w 2289821"/>
              <a:gd name="connsiteY3" fmla="*/ 6285886 h 6285886"/>
              <a:gd name="connsiteX4" fmla="*/ 10763 w 2289821"/>
              <a:gd name="connsiteY4" fmla="*/ 6268855 h 62858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9821" h="6285886">
                <a:moveTo>
                  <a:pt x="10763" y="6268855"/>
                </a:moveTo>
                <a:cubicBezTo>
                  <a:pt x="8560" y="5116979"/>
                  <a:pt x="11035" y="1151876"/>
                  <a:pt x="8832" y="0"/>
                </a:cubicBezTo>
                <a:lnTo>
                  <a:pt x="2289821" y="3670"/>
                </a:lnTo>
                <a:lnTo>
                  <a:pt x="725" y="6285886"/>
                </a:lnTo>
                <a:cubicBezTo>
                  <a:pt x="-3916" y="6284203"/>
                  <a:pt x="15404" y="6270538"/>
                  <a:pt x="10763" y="6268855"/>
                </a:cubicBezTo>
                <a:close/>
              </a:path>
            </a:pathLst>
          </a:custGeom>
          <a:gradFill>
            <a:gsLst>
              <a:gs pos="0">
                <a:srgbClr val="F29111">
                  <a:alpha val="15000"/>
                </a:srgbClr>
              </a:gs>
              <a:gs pos="88000">
                <a:srgbClr val="00758F">
                  <a:alpha val="0"/>
                </a:srgbClr>
              </a:gs>
            </a:gsLst>
            <a:lin ang="5400000" scaled="0"/>
          </a:gra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2" tIns="45707" rIns="91412" bIns="45707" numCol="1" spcCol="0" rtlCol="0" fromWordArt="0" anchor="ctr" anchorCtr="0" forceAA="0" compatLnSpc="1">
            <a:prstTxWarp prst="textNoShape">
              <a:avLst/>
            </a:prstTxWarp>
            <a:noAutofit/>
          </a:bodyPr>
          <a:lstStyle/>
          <a:p>
            <a:pPr algn="ctr">
              <a:lnSpc>
                <a:spcPct val="90000"/>
              </a:lnSpc>
            </a:pPr>
            <a:endParaRPr lang="en-US" sz="2799" dirty="0">
              <a:solidFill>
                <a:srgbClr val="FFFFFF"/>
              </a:solidFill>
            </a:endParaRPr>
          </a:p>
        </p:txBody>
      </p:sp>
      <p:sp>
        <p:nvSpPr>
          <p:cNvPr id="17" name="Footer Placeholder 16">
            <a:extLst>
              <a:ext uri="{FF2B5EF4-FFF2-40B4-BE49-F238E27FC236}">
                <a16:creationId xmlns:a16="http://schemas.microsoft.com/office/drawing/2014/main" id="{9B59A3FD-949D-CC4A-8AA9-F99C1A50D3FD}"/>
              </a:ext>
            </a:extLst>
          </p:cNvPr>
          <p:cNvSpPr>
            <a:spLocks noGrp="1"/>
          </p:cNvSpPr>
          <p:nvPr userDrawn="1">
            <p:ph type="ftr" sz="quarter" idx="15"/>
          </p:nvPr>
        </p:nvSpPr>
        <p:spPr>
          <a:xfrm>
            <a:off x="3008243" y="6556248"/>
            <a:ext cx="8230252" cy="182880"/>
          </a:xfrm>
        </p:spPr>
        <p:txBody>
          <a:bodyPr/>
          <a:lstStyle>
            <a:lvl1pPr>
              <a:defRPr>
                <a:solidFill>
                  <a:srgbClr val="4E5052"/>
                </a:solidFill>
              </a:defRPr>
            </a:lvl1pPr>
          </a:lstStyle>
          <a:p>
            <a:r>
              <a:rPr lang="en-US"/>
              <a:t>Copyright © 2018, Oracle and/or its affiliates. All rights reserved.  </a:t>
            </a:r>
            <a:endParaRPr lang="en-US" dirty="0"/>
          </a:p>
        </p:txBody>
      </p:sp>
      <p:sp>
        <p:nvSpPr>
          <p:cNvPr id="5" name="Slide Number Placeholder 4"/>
          <p:cNvSpPr>
            <a:spLocks noGrp="1"/>
          </p:cNvSpPr>
          <p:nvPr userDrawn="1">
            <p:ph type="sldNum" sz="quarter" idx="12"/>
          </p:nvPr>
        </p:nvSpPr>
        <p:spPr/>
        <p:txBody>
          <a:bodyPr/>
          <a:lstStyle>
            <a:lvl1pPr>
              <a:defRPr>
                <a:solidFill>
                  <a:srgbClr val="4E5052"/>
                </a:solidFill>
              </a:defRPr>
            </a:lvl1pPr>
          </a:lstStyle>
          <a:p>
            <a:fld id="{C51EAA63-D034-42AE-91FA-B13B9518C7BE}" type="slidenum">
              <a:rPr lang="en-US" smtClean="0"/>
              <a:pPr/>
              <a:t>‹#›</a:t>
            </a:fld>
            <a:endParaRPr lang="en-US" dirty="0"/>
          </a:p>
        </p:txBody>
      </p:sp>
      <p:sp>
        <p:nvSpPr>
          <p:cNvPr id="21" name="Title 6">
            <a:extLst>
              <a:ext uri="{FF2B5EF4-FFF2-40B4-BE49-F238E27FC236}">
                <a16:creationId xmlns:a16="http://schemas.microsoft.com/office/drawing/2014/main" id="{2394AD5B-EDB1-1C41-9293-C1EF57CACA72}"/>
              </a:ext>
            </a:extLst>
          </p:cNvPr>
          <p:cNvSpPr>
            <a:spLocks noGrp="1"/>
          </p:cNvSpPr>
          <p:nvPr>
            <p:ph type="title"/>
          </p:nvPr>
        </p:nvSpPr>
        <p:spPr>
          <a:xfrm>
            <a:off x="531812" y="548640"/>
            <a:ext cx="11125200" cy="889000"/>
          </a:xfrm>
        </p:spPr>
        <p:txBody>
          <a:bodyPr anchor="b"/>
          <a:lstStyle>
            <a:lvl1pPr>
              <a:defRPr>
                <a:solidFill>
                  <a:srgbClr val="4E5052"/>
                </a:solidFill>
              </a:defRPr>
            </a:lvl1pPr>
          </a:lstStyle>
          <a:p>
            <a:endParaRPr dirty="0"/>
          </a:p>
        </p:txBody>
      </p:sp>
      <p:sp>
        <p:nvSpPr>
          <p:cNvPr id="10" name="Text Placeholder 11">
            <a:extLst>
              <a:ext uri="{FF2B5EF4-FFF2-40B4-BE49-F238E27FC236}">
                <a16:creationId xmlns:a16="http://schemas.microsoft.com/office/drawing/2014/main" id="{406AF51B-3909-2240-A3B4-A3E714163FB5}"/>
              </a:ext>
            </a:extLst>
          </p:cNvPr>
          <p:cNvSpPr>
            <a:spLocks noGrp="1"/>
          </p:cNvSpPr>
          <p:nvPr>
            <p:ph type="body" sz="quarter" idx="14"/>
          </p:nvPr>
        </p:nvSpPr>
        <p:spPr>
          <a:xfrm>
            <a:off x="531813" y="1677432"/>
            <a:ext cx="5436000" cy="4381213"/>
          </a:xfrm>
        </p:spPr>
        <p:txBody>
          <a:bodyPr/>
          <a:lstStyle>
            <a:lvl1pPr>
              <a:defRPr sz="2400">
                <a:solidFill>
                  <a:srgbClr val="4E5052"/>
                </a:solidFill>
              </a:defRPr>
            </a:lvl1pPr>
            <a:lvl2pPr>
              <a:defRPr sz="2400">
                <a:solidFill>
                  <a:srgbClr val="4E5052"/>
                </a:solidFill>
              </a:defRPr>
            </a:lvl2pPr>
            <a:lvl3pPr>
              <a:defRPr sz="2400">
                <a:solidFill>
                  <a:srgbClr val="4E5052"/>
                </a:solidFill>
              </a:defRPr>
            </a:lvl3pPr>
            <a:lvl4pPr>
              <a:defRPr sz="2400">
                <a:solidFill>
                  <a:srgbClr val="4E5052"/>
                </a:solidFill>
              </a:defRPr>
            </a:lvl4pPr>
            <a:lvl5pPr>
              <a:defRPr sz="2400">
                <a:solidFill>
                  <a:srgbClr val="4E5052"/>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11">
            <a:extLst>
              <a:ext uri="{FF2B5EF4-FFF2-40B4-BE49-F238E27FC236}">
                <a16:creationId xmlns:a16="http://schemas.microsoft.com/office/drawing/2014/main" id="{406AF51B-3909-2240-A3B4-A3E714163FB5}"/>
              </a:ext>
            </a:extLst>
          </p:cNvPr>
          <p:cNvSpPr>
            <a:spLocks noGrp="1"/>
          </p:cNvSpPr>
          <p:nvPr>
            <p:ph type="body" sz="quarter" idx="16"/>
          </p:nvPr>
        </p:nvSpPr>
        <p:spPr>
          <a:xfrm>
            <a:off x="6221012" y="1677432"/>
            <a:ext cx="5436000" cy="4381213"/>
          </a:xfrm>
        </p:spPr>
        <p:txBody>
          <a:bodyPr/>
          <a:lstStyle>
            <a:lvl1pPr>
              <a:defRPr sz="2400">
                <a:solidFill>
                  <a:srgbClr val="4E5052"/>
                </a:solidFill>
              </a:defRPr>
            </a:lvl1pPr>
            <a:lvl2pPr>
              <a:defRPr sz="2400">
                <a:solidFill>
                  <a:srgbClr val="4E5052"/>
                </a:solidFill>
              </a:defRPr>
            </a:lvl2pPr>
            <a:lvl3pPr>
              <a:defRPr sz="2400">
                <a:solidFill>
                  <a:srgbClr val="4E5052"/>
                </a:solidFill>
              </a:defRPr>
            </a:lvl3pPr>
            <a:lvl4pPr>
              <a:defRPr sz="2400">
                <a:solidFill>
                  <a:srgbClr val="4E5052"/>
                </a:solidFill>
              </a:defRPr>
            </a:lvl4pPr>
            <a:lvl5pPr>
              <a:defRPr sz="2400">
                <a:solidFill>
                  <a:srgbClr val="4E5052"/>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2" name="Picture 11" descr="Oracle logo in white on red staging background" title="Oracle red badge logo"/>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30352" y="6263640"/>
            <a:ext cx="1625138" cy="594360"/>
          </a:xfrm>
          <a:prstGeom prst="rect">
            <a:avLst/>
          </a:prstGeom>
        </p:spPr>
      </p:pic>
    </p:spTree>
    <p:extLst>
      <p:ext uri="{BB962C8B-B14F-4D97-AF65-F5344CB8AC3E}">
        <p14:creationId xmlns:p14="http://schemas.microsoft.com/office/powerpoint/2010/main" val="623467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23_Text Page_Blue">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9C836EE-4FA8-8D41-8CAE-567347ECD31A}"/>
              </a:ext>
            </a:extLst>
          </p:cNvPr>
          <p:cNvPicPr>
            <a:picLocks noChangeAspect="1"/>
          </p:cNvPicPr>
          <p:nvPr userDrawn="1"/>
        </p:nvPicPr>
        <p:blipFill>
          <a:blip r:embed="rId2" cstate="email">
            <a:alphaModFix amt="15000"/>
            <a:extLst>
              <a:ext uri="{28A0092B-C50C-407E-A947-70E740481C1C}">
                <a14:useLocalDpi xmlns:a14="http://schemas.microsoft.com/office/drawing/2010/main"/>
              </a:ext>
            </a:extLst>
          </a:blip>
          <a:stretch>
            <a:fillRect/>
          </a:stretch>
        </p:blipFill>
        <p:spPr>
          <a:xfrm>
            <a:off x="3181" y="0"/>
            <a:ext cx="8273530" cy="6857999"/>
          </a:xfrm>
          <a:prstGeom prst="rect">
            <a:avLst/>
          </a:prstGeom>
        </p:spPr>
      </p:pic>
      <p:sp>
        <p:nvSpPr>
          <p:cNvPr id="25" name="Parallelogram 15">
            <a:extLst>
              <a:ext uri="{FF2B5EF4-FFF2-40B4-BE49-F238E27FC236}">
                <a16:creationId xmlns:a16="http://schemas.microsoft.com/office/drawing/2014/main" id="{767F90EE-38CE-1449-BDB0-9DD04834E905}"/>
              </a:ext>
            </a:extLst>
          </p:cNvPr>
          <p:cNvSpPr/>
          <p:nvPr userDrawn="1"/>
        </p:nvSpPr>
        <p:spPr>
          <a:xfrm rot="10800000">
            <a:off x="9912028" y="586331"/>
            <a:ext cx="2289821" cy="6285886"/>
          </a:xfrm>
          <a:custGeom>
            <a:avLst/>
            <a:gdLst>
              <a:gd name="connsiteX0" fmla="*/ 0 w 12902030"/>
              <a:gd name="connsiteY0" fmla="*/ 3478508 h 3478508"/>
              <a:gd name="connsiteX1" fmla="*/ 2265135 w 12902030"/>
              <a:gd name="connsiteY1" fmla="*/ 0 h 3478508"/>
              <a:gd name="connsiteX2" fmla="*/ 12902030 w 12902030"/>
              <a:gd name="connsiteY2" fmla="*/ 0 h 3478508"/>
              <a:gd name="connsiteX3" fmla="*/ 10636895 w 12902030"/>
              <a:gd name="connsiteY3" fmla="*/ 3478508 h 3478508"/>
              <a:gd name="connsiteX4" fmla="*/ 0 w 12902030"/>
              <a:gd name="connsiteY4" fmla="*/ 3478508 h 3478508"/>
              <a:gd name="connsiteX0" fmla="*/ 8395937 w 10636895"/>
              <a:gd name="connsiteY0" fmla="*/ 3436945 h 3478508"/>
              <a:gd name="connsiteX1" fmla="*/ 0 w 10636895"/>
              <a:gd name="connsiteY1" fmla="*/ 0 h 3478508"/>
              <a:gd name="connsiteX2" fmla="*/ 10636895 w 10636895"/>
              <a:gd name="connsiteY2" fmla="*/ 0 h 3478508"/>
              <a:gd name="connsiteX3" fmla="*/ 8371760 w 10636895"/>
              <a:gd name="connsiteY3" fmla="*/ 3478508 h 3478508"/>
              <a:gd name="connsiteX4" fmla="*/ 8395937 w 10636895"/>
              <a:gd name="connsiteY4" fmla="*/ 3436945 h 3478508"/>
              <a:gd name="connsiteX0" fmla="*/ 8376887 w 10636895"/>
              <a:gd name="connsiteY0" fmla="*/ 3432183 h 3478508"/>
              <a:gd name="connsiteX1" fmla="*/ 0 w 10636895"/>
              <a:gd name="connsiteY1" fmla="*/ 0 h 3478508"/>
              <a:gd name="connsiteX2" fmla="*/ 10636895 w 10636895"/>
              <a:gd name="connsiteY2" fmla="*/ 0 h 3478508"/>
              <a:gd name="connsiteX3" fmla="*/ 8371760 w 10636895"/>
              <a:gd name="connsiteY3" fmla="*/ 3478508 h 3478508"/>
              <a:gd name="connsiteX4" fmla="*/ 8376887 w 10636895"/>
              <a:gd name="connsiteY4" fmla="*/ 3432183 h 3478508"/>
              <a:gd name="connsiteX0" fmla="*/ 6610 w 2266618"/>
              <a:gd name="connsiteY0" fmla="*/ 3455629 h 3501954"/>
              <a:gd name="connsiteX1" fmla="*/ 0 w 2266618"/>
              <a:gd name="connsiteY1" fmla="*/ 0 h 3501954"/>
              <a:gd name="connsiteX2" fmla="*/ 2266618 w 2266618"/>
              <a:gd name="connsiteY2" fmla="*/ 23446 h 3501954"/>
              <a:gd name="connsiteX3" fmla="*/ 1483 w 2266618"/>
              <a:gd name="connsiteY3" fmla="*/ 3501954 h 3501954"/>
              <a:gd name="connsiteX4" fmla="*/ 6610 w 2266618"/>
              <a:gd name="connsiteY4" fmla="*/ 3455629 h 3501954"/>
              <a:gd name="connsiteX0" fmla="*/ 10342 w 2270350"/>
              <a:gd name="connsiteY0" fmla="*/ 3432183 h 3478508"/>
              <a:gd name="connsiteX1" fmla="*/ 0 w 2270350"/>
              <a:gd name="connsiteY1" fmla="*/ 6412 h 3478508"/>
              <a:gd name="connsiteX2" fmla="*/ 2270350 w 2270350"/>
              <a:gd name="connsiteY2" fmla="*/ 0 h 3478508"/>
              <a:gd name="connsiteX3" fmla="*/ 5215 w 2270350"/>
              <a:gd name="connsiteY3" fmla="*/ 3478508 h 3478508"/>
              <a:gd name="connsiteX4" fmla="*/ 10342 w 2270350"/>
              <a:gd name="connsiteY4" fmla="*/ 3432183 h 3478508"/>
              <a:gd name="connsiteX0" fmla="*/ 5127 w 2265135"/>
              <a:gd name="connsiteY0" fmla="*/ 3432183 h 3478508"/>
              <a:gd name="connsiteX1" fmla="*/ 2250 w 2265135"/>
              <a:gd name="connsiteY1" fmla="*/ 2680 h 3478508"/>
              <a:gd name="connsiteX2" fmla="*/ 2265135 w 2265135"/>
              <a:gd name="connsiteY2" fmla="*/ 0 h 3478508"/>
              <a:gd name="connsiteX3" fmla="*/ 0 w 2265135"/>
              <a:gd name="connsiteY3" fmla="*/ 3478508 h 3478508"/>
              <a:gd name="connsiteX4" fmla="*/ 5127 w 2265135"/>
              <a:gd name="connsiteY4" fmla="*/ 3432183 h 3478508"/>
              <a:gd name="connsiteX0" fmla="*/ 17806 w 2277814"/>
              <a:gd name="connsiteY0" fmla="*/ 3432183 h 3478508"/>
              <a:gd name="connsiteX1" fmla="*/ 0 w 2277814"/>
              <a:gd name="connsiteY1" fmla="*/ 2680 h 3478508"/>
              <a:gd name="connsiteX2" fmla="*/ 2277814 w 2277814"/>
              <a:gd name="connsiteY2" fmla="*/ 0 h 3478508"/>
              <a:gd name="connsiteX3" fmla="*/ 12679 w 2277814"/>
              <a:gd name="connsiteY3" fmla="*/ 3478508 h 3478508"/>
              <a:gd name="connsiteX4" fmla="*/ 17806 w 2277814"/>
              <a:gd name="connsiteY4" fmla="*/ 3432183 h 3478508"/>
              <a:gd name="connsiteX0" fmla="*/ 24156 w 2284164"/>
              <a:gd name="connsiteY0" fmla="*/ 3432183 h 3478508"/>
              <a:gd name="connsiteX1" fmla="*/ 0 w 2284164"/>
              <a:gd name="connsiteY1" fmla="*/ 2680 h 3478508"/>
              <a:gd name="connsiteX2" fmla="*/ 2284164 w 2284164"/>
              <a:gd name="connsiteY2" fmla="*/ 0 h 3478508"/>
              <a:gd name="connsiteX3" fmla="*/ 19029 w 2284164"/>
              <a:gd name="connsiteY3" fmla="*/ 3478508 h 3478508"/>
              <a:gd name="connsiteX4" fmla="*/ 24156 w 2284164"/>
              <a:gd name="connsiteY4" fmla="*/ 3432183 h 3478508"/>
              <a:gd name="connsiteX0" fmla="*/ 20981 w 2280989"/>
              <a:gd name="connsiteY0" fmla="*/ 3435853 h 3482178"/>
              <a:gd name="connsiteX1" fmla="*/ 0 w 2280989"/>
              <a:gd name="connsiteY1" fmla="*/ 0 h 3482178"/>
              <a:gd name="connsiteX2" fmla="*/ 2280989 w 2280989"/>
              <a:gd name="connsiteY2" fmla="*/ 3670 h 3482178"/>
              <a:gd name="connsiteX3" fmla="*/ 15854 w 2280989"/>
              <a:gd name="connsiteY3" fmla="*/ 3482178 h 3482178"/>
              <a:gd name="connsiteX4" fmla="*/ 20981 w 2280989"/>
              <a:gd name="connsiteY4" fmla="*/ 3435853 h 3482178"/>
              <a:gd name="connsiteX0" fmla="*/ 1931 w 2280989"/>
              <a:gd name="connsiteY0" fmla="*/ 3477128 h 3482178"/>
              <a:gd name="connsiteX1" fmla="*/ 0 w 2280989"/>
              <a:gd name="connsiteY1" fmla="*/ 0 h 3482178"/>
              <a:gd name="connsiteX2" fmla="*/ 2280989 w 2280989"/>
              <a:gd name="connsiteY2" fmla="*/ 3670 h 3482178"/>
              <a:gd name="connsiteX3" fmla="*/ 15854 w 2280989"/>
              <a:gd name="connsiteY3" fmla="*/ 3482178 h 3482178"/>
              <a:gd name="connsiteX4" fmla="*/ 1931 w 2280989"/>
              <a:gd name="connsiteY4" fmla="*/ 3477128 h 3482178"/>
              <a:gd name="connsiteX0" fmla="*/ 1931 w 2280989"/>
              <a:gd name="connsiteY0" fmla="*/ 5058707 h 5058708"/>
              <a:gd name="connsiteX1" fmla="*/ 0 w 2280989"/>
              <a:gd name="connsiteY1" fmla="*/ 0 h 5058708"/>
              <a:gd name="connsiteX2" fmla="*/ 2280989 w 2280989"/>
              <a:gd name="connsiteY2" fmla="*/ 3670 h 5058708"/>
              <a:gd name="connsiteX3" fmla="*/ 15854 w 2280989"/>
              <a:gd name="connsiteY3" fmla="*/ 3482178 h 5058708"/>
              <a:gd name="connsiteX4" fmla="*/ 1931 w 2280989"/>
              <a:gd name="connsiteY4" fmla="*/ 5058707 h 5058708"/>
              <a:gd name="connsiteX0" fmla="*/ 34348 w 2313406"/>
              <a:gd name="connsiteY0" fmla="*/ 5058707 h 6309849"/>
              <a:gd name="connsiteX1" fmla="*/ 32417 w 2313406"/>
              <a:gd name="connsiteY1" fmla="*/ 0 h 6309849"/>
              <a:gd name="connsiteX2" fmla="*/ 2313406 w 2313406"/>
              <a:gd name="connsiteY2" fmla="*/ 3670 h 6309849"/>
              <a:gd name="connsiteX3" fmla="*/ 348 w 2313406"/>
              <a:gd name="connsiteY3" fmla="*/ 6309849 h 6309849"/>
              <a:gd name="connsiteX4" fmla="*/ 34348 w 2313406"/>
              <a:gd name="connsiteY4" fmla="*/ 5058707 h 6309849"/>
              <a:gd name="connsiteX0" fmla="*/ 1931 w 2280989"/>
              <a:gd name="connsiteY0" fmla="*/ 5058707 h 6321831"/>
              <a:gd name="connsiteX1" fmla="*/ 0 w 2280989"/>
              <a:gd name="connsiteY1" fmla="*/ 0 h 6321831"/>
              <a:gd name="connsiteX2" fmla="*/ 2280989 w 2280989"/>
              <a:gd name="connsiteY2" fmla="*/ 3670 h 6321831"/>
              <a:gd name="connsiteX3" fmla="*/ 3873 w 2280989"/>
              <a:gd name="connsiteY3" fmla="*/ 6321831 h 6321831"/>
              <a:gd name="connsiteX4" fmla="*/ 1931 w 2280989"/>
              <a:gd name="connsiteY4" fmla="*/ 5058707 h 6321831"/>
              <a:gd name="connsiteX0" fmla="*/ 10763 w 2289821"/>
              <a:gd name="connsiteY0" fmla="*/ 5058707 h 6285886"/>
              <a:gd name="connsiteX1" fmla="*/ 8832 w 2289821"/>
              <a:gd name="connsiteY1" fmla="*/ 0 h 6285886"/>
              <a:gd name="connsiteX2" fmla="*/ 2289821 w 2289821"/>
              <a:gd name="connsiteY2" fmla="*/ 3670 h 6285886"/>
              <a:gd name="connsiteX3" fmla="*/ 725 w 2289821"/>
              <a:gd name="connsiteY3" fmla="*/ 6285886 h 6285886"/>
              <a:gd name="connsiteX4" fmla="*/ 10763 w 2289821"/>
              <a:gd name="connsiteY4" fmla="*/ 5058707 h 6285886"/>
              <a:gd name="connsiteX0" fmla="*/ 10763 w 2289821"/>
              <a:gd name="connsiteY0" fmla="*/ 6268855 h 6285886"/>
              <a:gd name="connsiteX1" fmla="*/ 8832 w 2289821"/>
              <a:gd name="connsiteY1" fmla="*/ 0 h 6285886"/>
              <a:gd name="connsiteX2" fmla="*/ 2289821 w 2289821"/>
              <a:gd name="connsiteY2" fmla="*/ 3670 h 6285886"/>
              <a:gd name="connsiteX3" fmla="*/ 725 w 2289821"/>
              <a:gd name="connsiteY3" fmla="*/ 6285886 h 6285886"/>
              <a:gd name="connsiteX4" fmla="*/ 10763 w 2289821"/>
              <a:gd name="connsiteY4" fmla="*/ 6268855 h 62858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9821" h="6285886">
                <a:moveTo>
                  <a:pt x="10763" y="6268855"/>
                </a:moveTo>
                <a:cubicBezTo>
                  <a:pt x="8560" y="5116979"/>
                  <a:pt x="11035" y="1151876"/>
                  <a:pt x="8832" y="0"/>
                </a:cubicBezTo>
                <a:lnTo>
                  <a:pt x="2289821" y="3670"/>
                </a:lnTo>
                <a:lnTo>
                  <a:pt x="725" y="6285886"/>
                </a:lnTo>
                <a:cubicBezTo>
                  <a:pt x="-3916" y="6284203"/>
                  <a:pt x="15404" y="6270538"/>
                  <a:pt x="10763" y="6268855"/>
                </a:cubicBezTo>
                <a:close/>
              </a:path>
            </a:pathLst>
          </a:custGeom>
          <a:gradFill>
            <a:gsLst>
              <a:gs pos="0">
                <a:srgbClr val="00758F">
                  <a:alpha val="15000"/>
                </a:srgbClr>
              </a:gs>
              <a:gs pos="100000">
                <a:srgbClr val="F80000">
                  <a:alpha val="0"/>
                </a:srgbClr>
              </a:gs>
            </a:gsLst>
            <a:lin ang="5400000" scaled="0"/>
          </a:gra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2" tIns="45707" rIns="91412" bIns="45707" numCol="1" spcCol="0" rtlCol="0" fromWordArt="0" anchor="ctr" anchorCtr="0" forceAA="0" compatLnSpc="1">
            <a:prstTxWarp prst="textNoShape">
              <a:avLst/>
            </a:prstTxWarp>
            <a:noAutofit/>
          </a:bodyPr>
          <a:lstStyle/>
          <a:p>
            <a:pPr algn="ctr">
              <a:lnSpc>
                <a:spcPct val="90000"/>
              </a:lnSpc>
            </a:pPr>
            <a:endParaRPr lang="en-US" sz="2799" dirty="0">
              <a:solidFill>
                <a:srgbClr val="FFFFFF"/>
              </a:solidFill>
            </a:endParaRPr>
          </a:p>
        </p:txBody>
      </p:sp>
      <p:sp>
        <p:nvSpPr>
          <p:cNvPr id="13" name="Title 6">
            <a:extLst>
              <a:ext uri="{FF2B5EF4-FFF2-40B4-BE49-F238E27FC236}">
                <a16:creationId xmlns:a16="http://schemas.microsoft.com/office/drawing/2014/main" id="{2394AD5B-EDB1-1C41-9293-C1EF57CACA72}"/>
              </a:ext>
            </a:extLst>
          </p:cNvPr>
          <p:cNvSpPr>
            <a:spLocks noGrp="1"/>
          </p:cNvSpPr>
          <p:nvPr>
            <p:ph type="title"/>
          </p:nvPr>
        </p:nvSpPr>
        <p:spPr>
          <a:xfrm>
            <a:off x="531812" y="548640"/>
            <a:ext cx="11125200" cy="889000"/>
          </a:xfrm>
        </p:spPr>
        <p:txBody>
          <a:bodyPr anchor="b"/>
          <a:lstStyle>
            <a:lvl1pPr>
              <a:defRPr>
                <a:solidFill>
                  <a:srgbClr val="4E5052"/>
                </a:solidFill>
              </a:defRPr>
            </a:lvl1pPr>
          </a:lstStyle>
          <a:p>
            <a:endParaRPr dirty="0"/>
          </a:p>
        </p:txBody>
      </p:sp>
      <p:sp>
        <p:nvSpPr>
          <p:cNvPr id="5" name="Slide Number Placeholder 4"/>
          <p:cNvSpPr>
            <a:spLocks noGrp="1"/>
          </p:cNvSpPr>
          <p:nvPr userDrawn="1">
            <p:ph type="sldNum" sz="quarter" idx="12"/>
          </p:nvPr>
        </p:nvSpPr>
        <p:spPr/>
        <p:txBody>
          <a:bodyPr/>
          <a:lstStyle>
            <a:lvl1pPr>
              <a:defRPr>
                <a:solidFill>
                  <a:srgbClr val="4E5052"/>
                </a:solidFill>
              </a:defRPr>
            </a:lvl1pPr>
          </a:lstStyle>
          <a:p>
            <a:fld id="{C51EAA63-D034-42AE-91FA-B13B9518C7BE}" type="slidenum">
              <a:rPr lang="en-US" smtClean="0"/>
              <a:pPr/>
              <a:t>‹#›</a:t>
            </a:fld>
            <a:endParaRPr lang="en-US" dirty="0"/>
          </a:p>
        </p:txBody>
      </p:sp>
      <p:sp>
        <p:nvSpPr>
          <p:cNvPr id="17" name="Footer Placeholder 16">
            <a:extLst>
              <a:ext uri="{FF2B5EF4-FFF2-40B4-BE49-F238E27FC236}">
                <a16:creationId xmlns:a16="http://schemas.microsoft.com/office/drawing/2014/main" id="{9B59A3FD-949D-CC4A-8AA9-F99C1A50D3FD}"/>
              </a:ext>
            </a:extLst>
          </p:cNvPr>
          <p:cNvSpPr>
            <a:spLocks noGrp="1"/>
          </p:cNvSpPr>
          <p:nvPr userDrawn="1">
            <p:ph type="ftr" sz="quarter" idx="15"/>
          </p:nvPr>
        </p:nvSpPr>
        <p:spPr>
          <a:xfrm>
            <a:off x="3008243" y="6556248"/>
            <a:ext cx="8230252" cy="182880"/>
          </a:xfrm>
        </p:spPr>
        <p:txBody>
          <a:bodyPr/>
          <a:lstStyle>
            <a:lvl1pPr>
              <a:defRPr>
                <a:solidFill>
                  <a:srgbClr val="4E5052"/>
                </a:solidFill>
              </a:defRPr>
            </a:lvl1pPr>
          </a:lstStyle>
          <a:p>
            <a:r>
              <a:rPr lang="en-US"/>
              <a:t>Copyright © 2018, Oracle and/or its affiliates. All rights reserved.  </a:t>
            </a:r>
            <a:endParaRPr lang="en-US" dirty="0"/>
          </a:p>
        </p:txBody>
      </p:sp>
      <p:grpSp>
        <p:nvGrpSpPr>
          <p:cNvPr id="4" name="Group 3"/>
          <p:cNvGrpSpPr/>
          <p:nvPr userDrawn="1"/>
        </p:nvGrpSpPr>
        <p:grpSpPr>
          <a:xfrm>
            <a:off x="4189412" y="1672906"/>
            <a:ext cx="3810000" cy="4396200"/>
            <a:chOff x="4189412" y="1426312"/>
            <a:chExt cx="3810000" cy="4642794"/>
          </a:xfrm>
        </p:grpSpPr>
        <p:cxnSp>
          <p:nvCxnSpPr>
            <p:cNvPr id="10" name="Straight Connector 9"/>
            <p:cNvCxnSpPr/>
            <p:nvPr userDrawn="1"/>
          </p:nvCxnSpPr>
          <p:spPr bwMode="ltGray">
            <a:xfrm>
              <a:off x="4189412" y="1426312"/>
              <a:ext cx="0" cy="4642794"/>
            </a:xfrm>
            <a:prstGeom prst="line">
              <a:avLst/>
            </a:prstGeom>
            <a:ln w="3175" cmpd="sng">
              <a:solidFill>
                <a:schemeClr val="bg2">
                  <a:lumMod val="9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bwMode="ltGray">
            <a:xfrm>
              <a:off x="7999412" y="1426312"/>
              <a:ext cx="0" cy="4642794"/>
            </a:xfrm>
            <a:prstGeom prst="line">
              <a:avLst/>
            </a:prstGeom>
            <a:ln w="3175" cmpd="sng">
              <a:solidFill>
                <a:schemeClr val="bg2">
                  <a:lumMod val="90000"/>
                </a:schemeClr>
              </a:solidFill>
              <a:miter lim="800000"/>
            </a:ln>
          </p:spPr>
          <p:style>
            <a:lnRef idx="1">
              <a:schemeClr val="accent1"/>
            </a:lnRef>
            <a:fillRef idx="0">
              <a:schemeClr val="accent1"/>
            </a:fillRef>
            <a:effectRef idx="0">
              <a:schemeClr val="accent1"/>
            </a:effectRef>
            <a:fontRef idx="minor">
              <a:schemeClr val="tx1"/>
            </a:fontRef>
          </p:style>
        </p:cxnSp>
      </p:grpSp>
      <p:sp>
        <p:nvSpPr>
          <p:cNvPr id="14" name="Content Placeholder 2"/>
          <p:cNvSpPr>
            <a:spLocks noGrp="1"/>
          </p:cNvSpPr>
          <p:nvPr>
            <p:ph sz="half" idx="1"/>
          </p:nvPr>
        </p:nvSpPr>
        <p:spPr>
          <a:xfrm>
            <a:off x="531814" y="1672905"/>
            <a:ext cx="3474720" cy="4383748"/>
          </a:xfrm>
        </p:spPr>
        <p:txBody>
          <a:bodyPr>
            <a:noAutofit/>
          </a:bodyPr>
          <a:lstStyle>
            <a:lvl1pPr>
              <a:defRPr sz="2400"/>
            </a:lvl1pPr>
            <a:lvl2pPr>
              <a:defRPr sz="2400"/>
            </a:lvl2pPr>
            <a:lvl3pPr>
              <a:defRPr sz="2400"/>
            </a:lvl3pPr>
            <a:lvl4pPr>
              <a:defRPr sz="2400"/>
            </a:lvl4pPr>
            <a:lvl5pPr>
              <a:defRPr sz="2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3"/>
          <p:cNvSpPr>
            <a:spLocks noGrp="1"/>
          </p:cNvSpPr>
          <p:nvPr>
            <p:ph sz="half" idx="2"/>
          </p:nvPr>
        </p:nvSpPr>
        <p:spPr>
          <a:xfrm>
            <a:off x="4357052" y="1672905"/>
            <a:ext cx="3474720" cy="4383748"/>
          </a:xfrm>
        </p:spPr>
        <p:txBody>
          <a:bodyPr>
            <a:noAutofit/>
          </a:bodyPr>
          <a:lstStyle>
            <a:lvl1pPr>
              <a:defRPr sz="2400"/>
            </a:lvl1pPr>
            <a:lvl2pPr>
              <a:defRPr sz="2400"/>
            </a:lvl2pPr>
            <a:lvl3pPr>
              <a:defRPr sz="2400"/>
            </a:lvl3pPr>
            <a:lvl4pPr>
              <a:defRPr sz="2400"/>
            </a:lvl4pPr>
            <a:lvl5pPr>
              <a:defRPr sz="2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3"/>
          <p:cNvSpPr>
            <a:spLocks noGrp="1"/>
          </p:cNvSpPr>
          <p:nvPr>
            <p:ph sz="half" idx="13"/>
          </p:nvPr>
        </p:nvSpPr>
        <p:spPr>
          <a:xfrm>
            <a:off x="8182292" y="1672905"/>
            <a:ext cx="3474720" cy="4383748"/>
          </a:xfrm>
        </p:spPr>
        <p:txBody>
          <a:bodyPr>
            <a:noAutofit/>
          </a:bodyPr>
          <a:lstStyle>
            <a:lvl1pPr>
              <a:defRPr sz="2400"/>
            </a:lvl1pPr>
            <a:lvl2pPr>
              <a:defRPr sz="2400"/>
            </a:lvl2pPr>
            <a:lvl3pPr>
              <a:defRPr sz="2400"/>
            </a:lvl3pPr>
            <a:lvl4pPr>
              <a:defRPr sz="2400"/>
            </a:lvl4pPr>
            <a:lvl5pPr>
              <a:defRPr sz="2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8" name="Picture 17" descr="Oracle logo in white on red staging background" title="Oracle red badge logo"/>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30352" y="6263640"/>
            <a:ext cx="1625138" cy="594360"/>
          </a:xfrm>
          <a:prstGeom prst="rect">
            <a:avLst/>
          </a:prstGeom>
        </p:spPr>
      </p:pic>
    </p:spTree>
    <p:extLst>
      <p:ext uri="{BB962C8B-B14F-4D97-AF65-F5344CB8AC3E}">
        <p14:creationId xmlns:p14="http://schemas.microsoft.com/office/powerpoint/2010/main" val="16583783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22_Text Page_Red/Blue">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22EBD0F2-238F-C541-B696-4B950B56141C}"/>
              </a:ext>
            </a:extLst>
          </p:cNvPr>
          <p:cNvPicPr>
            <a:picLocks noChangeAspect="1"/>
          </p:cNvPicPr>
          <p:nvPr userDrawn="1"/>
        </p:nvPicPr>
        <p:blipFill>
          <a:blip r:embed="rId2" cstate="email">
            <a:alphaModFix amt="15000"/>
            <a:extLst>
              <a:ext uri="{28A0092B-C50C-407E-A947-70E740481C1C}">
                <a14:useLocalDpi xmlns:a14="http://schemas.microsoft.com/office/drawing/2010/main"/>
              </a:ext>
            </a:extLst>
          </a:blip>
          <a:stretch>
            <a:fillRect/>
          </a:stretch>
        </p:blipFill>
        <p:spPr>
          <a:xfrm>
            <a:off x="3181" y="0"/>
            <a:ext cx="8273530" cy="6857999"/>
          </a:xfrm>
          <a:prstGeom prst="rect">
            <a:avLst/>
          </a:prstGeom>
        </p:spPr>
      </p:pic>
      <p:sp>
        <p:nvSpPr>
          <p:cNvPr id="18" name="Parallelogram 15">
            <a:extLst>
              <a:ext uri="{FF2B5EF4-FFF2-40B4-BE49-F238E27FC236}">
                <a16:creationId xmlns:a16="http://schemas.microsoft.com/office/drawing/2014/main" id="{767F90EE-38CE-1449-BDB0-9DD04834E905}"/>
              </a:ext>
            </a:extLst>
          </p:cNvPr>
          <p:cNvSpPr/>
          <p:nvPr userDrawn="1"/>
        </p:nvSpPr>
        <p:spPr>
          <a:xfrm rot="10800000">
            <a:off x="9912028" y="586331"/>
            <a:ext cx="2289821" cy="6285886"/>
          </a:xfrm>
          <a:custGeom>
            <a:avLst/>
            <a:gdLst>
              <a:gd name="connsiteX0" fmla="*/ 0 w 12902030"/>
              <a:gd name="connsiteY0" fmla="*/ 3478508 h 3478508"/>
              <a:gd name="connsiteX1" fmla="*/ 2265135 w 12902030"/>
              <a:gd name="connsiteY1" fmla="*/ 0 h 3478508"/>
              <a:gd name="connsiteX2" fmla="*/ 12902030 w 12902030"/>
              <a:gd name="connsiteY2" fmla="*/ 0 h 3478508"/>
              <a:gd name="connsiteX3" fmla="*/ 10636895 w 12902030"/>
              <a:gd name="connsiteY3" fmla="*/ 3478508 h 3478508"/>
              <a:gd name="connsiteX4" fmla="*/ 0 w 12902030"/>
              <a:gd name="connsiteY4" fmla="*/ 3478508 h 3478508"/>
              <a:gd name="connsiteX0" fmla="*/ 8395937 w 10636895"/>
              <a:gd name="connsiteY0" fmla="*/ 3436945 h 3478508"/>
              <a:gd name="connsiteX1" fmla="*/ 0 w 10636895"/>
              <a:gd name="connsiteY1" fmla="*/ 0 h 3478508"/>
              <a:gd name="connsiteX2" fmla="*/ 10636895 w 10636895"/>
              <a:gd name="connsiteY2" fmla="*/ 0 h 3478508"/>
              <a:gd name="connsiteX3" fmla="*/ 8371760 w 10636895"/>
              <a:gd name="connsiteY3" fmla="*/ 3478508 h 3478508"/>
              <a:gd name="connsiteX4" fmla="*/ 8395937 w 10636895"/>
              <a:gd name="connsiteY4" fmla="*/ 3436945 h 3478508"/>
              <a:gd name="connsiteX0" fmla="*/ 8376887 w 10636895"/>
              <a:gd name="connsiteY0" fmla="*/ 3432183 h 3478508"/>
              <a:gd name="connsiteX1" fmla="*/ 0 w 10636895"/>
              <a:gd name="connsiteY1" fmla="*/ 0 h 3478508"/>
              <a:gd name="connsiteX2" fmla="*/ 10636895 w 10636895"/>
              <a:gd name="connsiteY2" fmla="*/ 0 h 3478508"/>
              <a:gd name="connsiteX3" fmla="*/ 8371760 w 10636895"/>
              <a:gd name="connsiteY3" fmla="*/ 3478508 h 3478508"/>
              <a:gd name="connsiteX4" fmla="*/ 8376887 w 10636895"/>
              <a:gd name="connsiteY4" fmla="*/ 3432183 h 3478508"/>
              <a:gd name="connsiteX0" fmla="*/ 6610 w 2266618"/>
              <a:gd name="connsiteY0" fmla="*/ 3455629 h 3501954"/>
              <a:gd name="connsiteX1" fmla="*/ 0 w 2266618"/>
              <a:gd name="connsiteY1" fmla="*/ 0 h 3501954"/>
              <a:gd name="connsiteX2" fmla="*/ 2266618 w 2266618"/>
              <a:gd name="connsiteY2" fmla="*/ 23446 h 3501954"/>
              <a:gd name="connsiteX3" fmla="*/ 1483 w 2266618"/>
              <a:gd name="connsiteY3" fmla="*/ 3501954 h 3501954"/>
              <a:gd name="connsiteX4" fmla="*/ 6610 w 2266618"/>
              <a:gd name="connsiteY4" fmla="*/ 3455629 h 3501954"/>
              <a:gd name="connsiteX0" fmla="*/ 10342 w 2270350"/>
              <a:gd name="connsiteY0" fmla="*/ 3432183 h 3478508"/>
              <a:gd name="connsiteX1" fmla="*/ 0 w 2270350"/>
              <a:gd name="connsiteY1" fmla="*/ 6412 h 3478508"/>
              <a:gd name="connsiteX2" fmla="*/ 2270350 w 2270350"/>
              <a:gd name="connsiteY2" fmla="*/ 0 h 3478508"/>
              <a:gd name="connsiteX3" fmla="*/ 5215 w 2270350"/>
              <a:gd name="connsiteY3" fmla="*/ 3478508 h 3478508"/>
              <a:gd name="connsiteX4" fmla="*/ 10342 w 2270350"/>
              <a:gd name="connsiteY4" fmla="*/ 3432183 h 3478508"/>
              <a:gd name="connsiteX0" fmla="*/ 5127 w 2265135"/>
              <a:gd name="connsiteY0" fmla="*/ 3432183 h 3478508"/>
              <a:gd name="connsiteX1" fmla="*/ 2250 w 2265135"/>
              <a:gd name="connsiteY1" fmla="*/ 2680 h 3478508"/>
              <a:gd name="connsiteX2" fmla="*/ 2265135 w 2265135"/>
              <a:gd name="connsiteY2" fmla="*/ 0 h 3478508"/>
              <a:gd name="connsiteX3" fmla="*/ 0 w 2265135"/>
              <a:gd name="connsiteY3" fmla="*/ 3478508 h 3478508"/>
              <a:gd name="connsiteX4" fmla="*/ 5127 w 2265135"/>
              <a:gd name="connsiteY4" fmla="*/ 3432183 h 3478508"/>
              <a:gd name="connsiteX0" fmla="*/ 17806 w 2277814"/>
              <a:gd name="connsiteY0" fmla="*/ 3432183 h 3478508"/>
              <a:gd name="connsiteX1" fmla="*/ 0 w 2277814"/>
              <a:gd name="connsiteY1" fmla="*/ 2680 h 3478508"/>
              <a:gd name="connsiteX2" fmla="*/ 2277814 w 2277814"/>
              <a:gd name="connsiteY2" fmla="*/ 0 h 3478508"/>
              <a:gd name="connsiteX3" fmla="*/ 12679 w 2277814"/>
              <a:gd name="connsiteY3" fmla="*/ 3478508 h 3478508"/>
              <a:gd name="connsiteX4" fmla="*/ 17806 w 2277814"/>
              <a:gd name="connsiteY4" fmla="*/ 3432183 h 3478508"/>
              <a:gd name="connsiteX0" fmla="*/ 24156 w 2284164"/>
              <a:gd name="connsiteY0" fmla="*/ 3432183 h 3478508"/>
              <a:gd name="connsiteX1" fmla="*/ 0 w 2284164"/>
              <a:gd name="connsiteY1" fmla="*/ 2680 h 3478508"/>
              <a:gd name="connsiteX2" fmla="*/ 2284164 w 2284164"/>
              <a:gd name="connsiteY2" fmla="*/ 0 h 3478508"/>
              <a:gd name="connsiteX3" fmla="*/ 19029 w 2284164"/>
              <a:gd name="connsiteY3" fmla="*/ 3478508 h 3478508"/>
              <a:gd name="connsiteX4" fmla="*/ 24156 w 2284164"/>
              <a:gd name="connsiteY4" fmla="*/ 3432183 h 3478508"/>
              <a:gd name="connsiteX0" fmla="*/ 20981 w 2280989"/>
              <a:gd name="connsiteY0" fmla="*/ 3435853 h 3482178"/>
              <a:gd name="connsiteX1" fmla="*/ 0 w 2280989"/>
              <a:gd name="connsiteY1" fmla="*/ 0 h 3482178"/>
              <a:gd name="connsiteX2" fmla="*/ 2280989 w 2280989"/>
              <a:gd name="connsiteY2" fmla="*/ 3670 h 3482178"/>
              <a:gd name="connsiteX3" fmla="*/ 15854 w 2280989"/>
              <a:gd name="connsiteY3" fmla="*/ 3482178 h 3482178"/>
              <a:gd name="connsiteX4" fmla="*/ 20981 w 2280989"/>
              <a:gd name="connsiteY4" fmla="*/ 3435853 h 3482178"/>
              <a:gd name="connsiteX0" fmla="*/ 1931 w 2280989"/>
              <a:gd name="connsiteY0" fmla="*/ 3477128 h 3482178"/>
              <a:gd name="connsiteX1" fmla="*/ 0 w 2280989"/>
              <a:gd name="connsiteY1" fmla="*/ 0 h 3482178"/>
              <a:gd name="connsiteX2" fmla="*/ 2280989 w 2280989"/>
              <a:gd name="connsiteY2" fmla="*/ 3670 h 3482178"/>
              <a:gd name="connsiteX3" fmla="*/ 15854 w 2280989"/>
              <a:gd name="connsiteY3" fmla="*/ 3482178 h 3482178"/>
              <a:gd name="connsiteX4" fmla="*/ 1931 w 2280989"/>
              <a:gd name="connsiteY4" fmla="*/ 3477128 h 3482178"/>
              <a:gd name="connsiteX0" fmla="*/ 1931 w 2280989"/>
              <a:gd name="connsiteY0" fmla="*/ 5058707 h 5058708"/>
              <a:gd name="connsiteX1" fmla="*/ 0 w 2280989"/>
              <a:gd name="connsiteY1" fmla="*/ 0 h 5058708"/>
              <a:gd name="connsiteX2" fmla="*/ 2280989 w 2280989"/>
              <a:gd name="connsiteY2" fmla="*/ 3670 h 5058708"/>
              <a:gd name="connsiteX3" fmla="*/ 15854 w 2280989"/>
              <a:gd name="connsiteY3" fmla="*/ 3482178 h 5058708"/>
              <a:gd name="connsiteX4" fmla="*/ 1931 w 2280989"/>
              <a:gd name="connsiteY4" fmla="*/ 5058707 h 5058708"/>
              <a:gd name="connsiteX0" fmla="*/ 34348 w 2313406"/>
              <a:gd name="connsiteY0" fmla="*/ 5058707 h 6309849"/>
              <a:gd name="connsiteX1" fmla="*/ 32417 w 2313406"/>
              <a:gd name="connsiteY1" fmla="*/ 0 h 6309849"/>
              <a:gd name="connsiteX2" fmla="*/ 2313406 w 2313406"/>
              <a:gd name="connsiteY2" fmla="*/ 3670 h 6309849"/>
              <a:gd name="connsiteX3" fmla="*/ 348 w 2313406"/>
              <a:gd name="connsiteY3" fmla="*/ 6309849 h 6309849"/>
              <a:gd name="connsiteX4" fmla="*/ 34348 w 2313406"/>
              <a:gd name="connsiteY4" fmla="*/ 5058707 h 6309849"/>
              <a:gd name="connsiteX0" fmla="*/ 1931 w 2280989"/>
              <a:gd name="connsiteY0" fmla="*/ 5058707 h 6321831"/>
              <a:gd name="connsiteX1" fmla="*/ 0 w 2280989"/>
              <a:gd name="connsiteY1" fmla="*/ 0 h 6321831"/>
              <a:gd name="connsiteX2" fmla="*/ 2280989 w 2280989"/>
              <a:gd name="connsiteY2" fmla="*/ 3670 h 6321831"/>
              <a:gd name="connsiteX3" fmla="*/ 3873 w 2280989"/>
              <a:gd name="connsiteY3" fmla="*/ 6321831 h 6321831"/>
              <a:gd name="connsiteX4" fmla="*/ 1931 w 2280989"/>
              <a:gd name="connsiteY4" fmla="*/ 5058707 h 6321831"/>
              <a:gd name="connsiteX0" fmla="*/ 10763 w 2289821"/>
              <a:gd name="connsiteY0" fmla="*/ 5058707 h 6285886"/>
              <a:gd name="connsiteX1" fmla="*/ 8832 w 2289821"/>
              <a:gd name="connsiteY1" fmla="*/ 0 h 6285886"/>
              <a:gd name="connsiteX2" fmla="*/ 2289821 w 2289821"/>
              <a:gd name="connsiteY2" fmla="*/ 3670 h 6285886"/>
              <a:gd name="connsiteX3" fmla="*/ 725 w 2289821"/>
              <a:gd name="connsiteY3" fmla="*/ 6285886 h 6285886"/>
              <a:gd name="connsiteX4" fmla="*/ 10763 w 2289821"/>
              <a:gd name="connsiteY4" fmla="*/ 5058707 h 6285886"/>
              <a:gd name="connsiteX0" fmla="*/ 10763 w 2289821"/>
              <a:gd name="connsiteY0" fmla="*/ 6268855 h 6285886"/>
              <a:gd name="connsiteX1" fmla="*/ 8832 w 2289821"/>
              <a:gd name="connsiteY1" fmla="*/ 0 h 6285886"/>
              <a:gd name="connsiteX2" fmla="*/ 2289821 w 2289821"/>
              <a:gd name="connsiteY2" fmla="*/ 3670 h 6285886"/>
              <a:gd name="connsiteX3" fmla="*/ 725 w 2289821"/>
              <a:gd name="connsiteY3" fmla="*/ 6285886 h 6285886"/>
              <a:gd name="connsiteX4" fmla="*/ 10763 w 2289821"/>
              <a:gd name="connsiteY4" fmla="*/ 6268855 h 62858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9821" h="6285886">
                <a:moveTo>
                  <a:pt x="10763" y="6268855"/>
                </a:moveTo>
                <a:cubicBezTo>
                  <a:pt x="8560" y="5116979"/>
                  <a:pt x="11035" y="1151876"/>
                  <a:pt x="8832" y="0"/>
                </a:cubicBezTo>
                <a:lnTo>
                  <a:pt x="2289821" y="3670"/>
                </a:lnTo>
                <a:lnTo>
                  <a:pt x="725" y="6285886"/>
                </a:lnTo>
                <a:cubicBezTo>
                  <a:pt x="-3916" y="6284203"/>
                  <a:pt x="15404" y="6270538"/>
                  <a:pt x="10763" y="6268855"/>
                </a:cubicBezTo>
                <a:close/>
              </a:path>
            </a:pathLst>
          </a:custGeom>
          <a:gradFill>
            <a:gsLst>
              <a:gs pos="0">
                <a:srgbClr val="00758F">
                  <a:alpha val="15000"/>
                </a:srgbClr>
              </a:gs>
              <a:gs pos="100000">
                <a:srgbClr val="942645">
                  <a:alpha val="0"/>
                </a:srgbClr>
              </a:gs>
            </a:gsLst>
            <a:lin ang="5400000" scaled="0"/>
          </a:gra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2" tIns="45707" rIns="91412" bIns="45707" numCol="1" spcCol="0" rtlCol="0" fromWordArt="0" anchor="ctr" anchorCtr="0" forceAA="0" compatLnSpc="1">
            <a:prstTxWarp prst="textNoShape">
              <a:avLst/>
            </a:prstTxWarp>
            <a:noAutofit/>
          </a:bodyPr>
          <a:lstStyle/>
          <a:p>
            <a:pPr algn="ctr">
              <a:lnSpc>
                <a:spcPct val="90000"/>
              </a:lnSpc>
            </a:pPr>
            <a:endParaRPr lang="en-US" sz="2799" dirty="0">
              <a:solidFill>
                <a:srgbClr val="FFFFFF"/>
              </a:solidFill>
            </a:endParaRPr>
          </a:p>
        </p:txBody>
      </p:sp>
      <p:sp>
        <p:nvSpPr>
          <p:cNvPr id="5" name="Slide Number Placeholder 4"/>
          <p:cNvSpPr>
            <a:spLocks noGrp="1"/>
          </p:cNvSpPr>
          <p:nvPr userDrawn="1">
            <p:ph type="sldNum" sz="quarter" idx="12"/>
          </p:nvPr>
        </p:nvSpPr>
        <p:spPr/>
        <p:txBody>
          <a:bodyPr/>
          <a:lstStyle>
            <a:lvl1pPr>
              <a:defRPr>
                <a:solidFill>
                  <a:srgbClr val="4E5052"/>
                </a:solidFill>
              </a:defRPr>
            </a:lvl1pPr>
          </a:lstStyle>
          <a:p>
            <a:fld id="{C51EAA63-D034-42AE-91FA-B13B9518C7BE}" type="slidenum">
              <a:rPr lang="en-US" smtClean="0"/>
              <a:pPr/>
              <a:t>‹#›</a:t>
            </a:fld>
            <a:endParaRPr lang="en-US" dirty="0"/>
          </a:p>
        </p:txBody>
      </p:sp>
      <p:sp>
        <p:nvSpPr>
          <p:cNvPr id="17" name="Footer Placeholder 16">
            <a:extLst>
              <a:ext uri="{FF2B5EF4-FFF2-40B4-BE49-F238E27FC236}">
                <a16:creationId xmlns:a16="http://schemas.microsoft.com/office/drawing/2014/main" id="{9B59A3FD-949D-CC4A-8AA9-F99C1A50D3FD}"/>
              </a:ext>
            </a:extLst>
          </p:cNvPr>
          <p:cNvSpPr>
            <a:spLocks noGrp="1"/>
          </p:cNvSpPr>
          <p:nvPr userDrawn="1">
            <p:ph type="ftr" sz="quarter" idx="15"/>
          </p:nvPr>
        </p:nvSpPr>
        <p:spPr>
          <a:xfrm>
            <a:off x="3008243" y="6556248"/>
            <a:ext cx="8230252" cy="182880"/>
          </a:xfrm>
        </p:spPr>
        <p:txBody>
          <a:bodyPr/>
          <a:lstStyle>
            <a:lvl1pPr>
              <a:defRPr>
                <a:solidFill>
                  <a:srgbClr val="4E5052"/>
                </a:solidFill>
              </a:defRPr>
            </a:lvl1pPr>
          </a:lstStyle>
          <a:p>
            <a:r>
              <a:rPr lang="en-US"/>
              <a:t>Copyright © 2018, Oracle and/or its affiliates. All rights reserved.  </a:t>
            </a:r>
            <a:endParaRPr lang="en-US" dirty="0"/>
          </a:p>
        </p:txBody>
      </p:sp>
      <p:sp>
        <p:nvSpPr>
          <p:cNvPr id="21" name="Title 6">
            <a:extLst>
              <a:ext uri="{FF2B5EF4-FFF2-40B4-BE49-F238E27FC236}">
                <a16:creationId xmlns:a16="http://schemas.microsoft.com/office/drawing/2014/main" id="{2394AD5B-EDB1-1C41-9293-C1EF57CACA72}"/>
              </a:ext>
            </a:extLst>
          </p:cNvPr>
          <p:cNvSpPr>
            <a:spLocks noGrp="1"/>
          </p:cNvSpPr>
          <p:nvPr>
            <p:ph type="title"/>
          </p:nvPr>
        </p:nvSpPr>
        <p:spPr>
          <a:xfrm>
            <a:off x="531812" y="548640"/>
            <a:ext cx="11125200" cy="889000"/>
          </a:xfrm>
        </p:spPr>
        <p:txBody>
          <a:bodyPr anchor="b"/>
          <a:lstStyle>
            <a:lvl1pPr>
              <a:defRPr>
                <a:solidFill>
                  <a:srgbClr val="4E5052"/>
                </a:solidFill>
              </a:defRPr>
            </a:lvl1pPr>
          </a:lstStyle>
          <a:p>
            <a:endParaRPr dirty="0"/>
          </a:p>
        </p:txBody>
      </p:sp>
      <p:grpSp>
        <p:nvGrpSpPr>
          <p:cNvPr id="10" name="Group 9"/>
          <p:cNvGrpSpPr/>
          <p:nvPr userDrawn="1"/>
        </p:nvGrpSpPr>
        <p:grpSpPr>
          <a:xfrm>
            <a:off x="4189412" y="1672906"/>
            <a:ext cx="3810000" cy="4396200"/>
            <a:chOff x="4189412" y="1426312"/>
            <a:chExt cx="3810000" cy="4642794"/>
          </a:xfrm>
        </p:grpSpPr>
        <p:cxnSp>
          <p:nvCxnSpPr>
            <p:cNvPr id="14" name="Straight Connector 13"/>
            <p:cNvCxnSpPr/>
            <p:nvPr userDrawn="1"/>
          </p:nvCxnSpPr>
          <p:spPr bwMode="ltGray">
            <a:xfrm>
              <a:off x="4189412" y="1426312"/>
              <a:ext cx="0" cy="4642794"/>
            </a:xfrm>
            <a:prstGeom prst="line">
              <a:avLst/>
            </a:prstGeom>
            <a:ln w="3175" cmpd="sng">
              <a:solidFill>
                <a:schemeClr val="bg2">
                  <a:lumMod val="9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bwMode="ltGray">
            <a:xfrm>
              <a:off x="7999412" y="1426312"/>
              <a:ext cx="0" cy="4642794"/>
            </a:xfrm>
            <a:prstGeom prst="line">
              <a:avLst/>
            </a:prstGeom>
            <a:ln w="3175" cmpd="sng">
              <a:solidFill>
                <a:schemeClr val="bg2">
                  <a:lumMod val="90000"/>
                </a:schemeClr>
              </a:solidFill>
              <a:miter lim="800000"/>
            </a:ln>
          </p:spPr>
          <p:style>
            <a:lnRef idx="1">
              <a:schemeClr val="accent1"/>
            </a:lnRef>
            <a:fillRef idx="0">
              <a:schemeClr val="accent1"/>
            </a:fillRef>
            <a:effectRef idx="0">
              <a:schemeClr val="accent1"/>
            </a:effectRef>
            <a:fontRef idx="minor">
              <a:schemeClr val="tx1"/>
            </a:fontRef>
          </p:style>
        </p:cxnSp>
      </p:grpSp>
      <p:sp>
        <p:nvSpPr>
          <p:cNvPr id="16" name="Content Placeholder 2"/>
          <p:cNvSpPr>
            <a:spLocks noGrp="1"/>
          </p:cNvSpPr>
          <p:nvPr>
            <p:ph sz="half" idx="1"/>
          </p:nvPr>
        </p:nvSpPr>
        <p:spPr>
          <a:xfrm>
            <a:off x="531814" y="1672905"/>
            <a:ext cx="3474720" cy="4383748"/>
          </a:xfrm>
        </p:spPr>
        <p:txBody>
          <a:bodyPr>
            <a:noAutofit/>
          </a:bodyPr>
          <a:lstStyle>
            <a:lvl1pPr>
              <a:defRPr sz="2400"/>
            </a:lvl1pPr>
            <a:lvl2pPr>
              <a:defRPr sz="2400"/>
            </a:lvl2pPr>
            <a:lvl3pPr>
              <a:defRPr sz="2400"/>
            </a:lvl3pPr>
            <a:lvl4pPr>
              <a:defRPr sz="2400"/>
            </a:lvl4pPr>
            <a:lvl5pPr>
              <a:defRPr sz="2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3"/>
          <p:cNvSpPr>
            <a:spLocks noGrp="1"/>
          </p:cNvSpPr>
          <p:nvPr>
            <p:ph sz="half" idx="2"/>
          </p:nvPr>
        </p:nvSpPr>
        <p:spPr>
          <a:xfrm>
            <a:off x="4357052" y="1672905"/>
            <a:ext cx="3474720" cy="4383748"/>
          </a:xfrm>
        </p:spPr>
        <p:txBody>
          <a:bodyPr>
            <a:noAutofit/>
          </a:bodyPr>
          <a:lstStyle>
            <a:lvl1pPr>
              <a:defRPr sz="2400"/>
            </a:lvl1pPr>
            <a:lvl2pPr>
              <a:defRPr sz="2400"/>
            </a:lvl2pPr>
            <a:lvl3pPr>
              <a:defRPr sz="2400"/>
            </a:lvl3pPr>
            <a:lvl4pPr>
              <a:defRPr sz="2400"/>
            </a:lvl4pPr>
            <a:lvl5pPr>
              <a:defRPr sz="2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Content Placeholder 3"/>
          <p:cNvSpPr>
            <a:spLocks noGrp="1"/>
          </p:cNvSpPr>
          <p:nvPr>
            <p:ph sz="half" idx="13"/>
          </p:nvPr>
        </p:nvSpPr>
        <p:spPr>
          <a:xfrm>
            <a:off x="8182292" y="1672905"/>
            <a:ext cx="3474720" cy="4383748"/>
          </a:xfrm>
        </p:spPr>
        <p:txBody>
          <a:bodyPr>
            <a:noAutofit/>
          </a:bodyPr>
          <a:lstStyle>
            <a:lvl1pPr>
              <a:defRPr sz="2400"/>
            </a:lvl1pPr>
            <a:lvl2pPr>
              <a:defRPr sz="2400"/>
            </a:lvl2pPr>
            <a:lvl3pPr>
              <a:defRPr sz="2400"/>
            </a:lvl3pPr>
            <a:lvl4pPr>
              <a:defRPr sz="2400"/>
            </a:lvl4pPr>
            <a:lvl5pPr>
              <a:defRPr sz="2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22" name="Picture 21" descr="Oracle logo in white on red staging background" title="Oracle red badge logo"/>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30352" y="6263640"/>
            <a:ext cx="1625138" cy="594360"/>
          </a:xfrm>
          <a:prstGeom prst="rect">
            <a:avLst/>
          </a:prstGeom>
        </p:spPr>
      </p:pic>
    </p:spTree>
    <p:extLst>
      <p:ext uri="{BB962C8B-B14F-4D97-AF65-F5344CB8AC3E}">
        <p14:creationId xmlns:p14="http://schemas.microsoft.com/office/powerpoint/2010/main" val="252071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20_Text Page_Blue/Green">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C4BE2A6-72FE-844C-9A36-B749CF46F07B}"/>
              </a:ext>
            </a:extLst>
          </p:cNvPr>
          <p:cNvPicPr>
            <a:picLocks noChangeAspect="1"/>
          </p:cNvPicPr>
          <p:nvPr userDrawn="1"/>
        </p:nvPicPr>
        <p:blipFill>
          <a:blip r:embed="rId2" cstate="email">
            <a:alphaModFix amt="15000"/>
            <a:extLst>
              <a:ext uri="{28A0092B-C50C-407E-A947-70E740481C1C}">
                <a14:useLocalDpi xmlns:a14="http://schemas.microsoft.com/office/drawing/2010/main"/>
              </a:ext>
            </a:extLst>
          </a:blip>
          <a:stretch>
            <a:fillRect/>
          </a:stretch>
        </p:blipFill>
        <p:spPr>
          <a:xfrm>
            <a:off x="3181" y="0"/>
            <a:ext cx="8273530" cy="6857999"/>
          </a:xfrm>
          <a:prstGeom prst="rect">
            <a:avLst/>
          </a:prstGeom>
        </p:spPr>
      </p:pic>
      <p:sp>
        <p:nvSpPr>
          <p:cNvPr id="16" name="Parallelogram 15">
            <a:extLst>
              <a:ext uri="{FF2B5EF4-FFF2-40B4-BE49-F238E27FC236}">
                <a16:creationId xmlns:a16="http://schemas.microsoft.com/office/drawing/2014/main" id="{767F90EE-38CE-1449-BDB0-9DD04834E905}"/>
              </a:ext>
            </a:extLst>
          </p:cNvPr>
          <p:cNvSpPr/>
          <p:nvPr userDrawn="1"/>
        </p:nvSpPr>
        <p:spPr>
          <a:xfrm rot="10800000">
            <a:off x="9912028" y="586331"/>
            <a:ext cx="2289821" cy="6285886"/>
          </a:xfrm>
          <a:custGeom>
            <a:avLst/>
            <a:gdLst>
              <a:gd name="connsiteX0" fmla="*/ 0 w 12902030"/>
              <a:gd name="connsiteY0" fmla="*/ 3478508 h 3478508"/>
              <a:gd name="connsiteX1" fmla="*/ 2265135 w 12902030"/>
              <a:gd name="connsiteY1" fmla="*/ 0 h 3478508"/>
              <a:gd name="connsiteX2" fmla="*/ 12902030 w 12902030"/>
              <a:gd name="connsiteY2" fmla="*/ 0 h 3478508"/>
              <a:gd name="connsiteX3" fmla="*/ 10636895 w 12902030"/>
              <a:gd name="connsiteY3" fmla="*/ 3478508 h 3478508"/>
              <a:gd name="connsiteX4" fmla="*/ 0 w 12902030"/>
              <a:gd name="connsiteY4" fmla="*/ 3478508 h 3478508"/>
              <a:gd name="connsiteX0" fmla="*/ 8395937 w 10636895"/>
              <a:gd name="connsiteY0" fmla="*/ 3436945 h 3478508"/>
              <a:gd name="connsiteX1" fmla="*/ 0 w 10636895"/>
              <a:gd name="connsiteY1" fmla="*/ 0 h 3478508"/>
              <a:gd name="connsiteX2" fmla="*/ 10636895 w 10636895"/>
              <a:gd name="connsiteY2" fmla="*/ 0 h 3478508"/>
              <a:gd name="connsiteX3" fmla="*/ 8371760 w 10636895"/>
              <a:gd name="connsiteY3" fmla="*/ 3478508 h 3478508"/>
              <a:gd name="connsiteX4" fmla="*/ 8395937 w 10636895"/>
              <a:gd name="connsiteY4" fmla="*/ 3436945 h 3478508"/>
              <a:gd name="connsiteX0" fmla="*/ 8376887 w 10636895"/>
              <a:gd name="connsiteY0" fmla="*/ 3432183 h 3478508"/>
              <a:gd name="connsiteX1" fmla="*/ 0 w 10636895"/>
              <a:gd name="connsiteY1" fmla="*/ 0 h 3478508"/>
              <a:gd name="connsiteX2" fmla="*/ 10636895 w 10636895"/>
              <a:gd name="connsiteY2" fmla="*/ 0 h 3478508"/>
              <a:gd name="connsiteX3" fmla="*/ 8371760 w 10636895"/>
              <a:gd name="connsiteY3" fmla="*/ 3478508 h 3478508"/>
              <a:gd name="connsiteX4" fmla="*/ 8376887 w 10636895"/>
              <a:gd name="connsiteY4" fmla="*/ 3432183 h 3478508"/>
              <a:gd name="connsiteX0" fmla="*/ 6610 w 2266618"/>
              <a:gd name="connsiteY0" fmla="*/ 3455629 h 3501954"/>
              <a:gd name="connsiteX1" fmla="*/ 0 w 2266618"/>
              <a:gd name="connsiteY1" fmla="*/ 0 h 3501954"/>
              <a:gd name="connsiteX2" fmla="*/ 2266618 w 2266618"/>
              <a:gd name="connsiteY2" fmla="*/ 23446 h 3501954"/>
              <a:gd name="connsiteX3" fmla="*/ 1483 w 2266618"/>
              <a:gd name="connsiteY3" fmla="*/ 3501954 h 3501954"/>
              <a:gd name="connsiteX4" fmla="*/ 6610 w 2266618"/>
              <a:gd name="connsiteY4" fmla="*/ 3455629 h 3501954"/>
              <a:gd name="connsiteX0" fmla="*/ 10342 w 2270350"/>
              <a:gd name="connsiteY0" fmla="*/ 3432183 h 3478508"/>
              <a:gd name="connsiteX1" fmla="*/ 0 w 2270350"/>
              <a:gd name="connsiteY1" fmla="*/ 6412 h 3478508"/>
              <a:gd name="connsiteX2" fmla="*/ 2270350 w 2270350"/>
              <a:gd name="connsiteY2" fmla="*/ 0 h 3478508"/>
              <a:gd name="connsiteX3" fmla="*/ 5215 w 2270350"/>
              <a:gd name="connsiteY3" fmla="*/ 3478508 h 3478508"/>
              <a:gd name="connsiteX4" fmla="*/ 10342 w 2270350"/>
              <a:gd name="connsiteY4" fmla="*/ 3432183 h 3478508"/>
              <a:gd name="connsiteX0" fmla="*/ 5127 w 2265135"/>
              <a:gd name="connsiteY0" fmla="*/ 3432183 h 3478508"/>
              <a:gd name="connsiteX1" fmla="*/ 2250 w 2265135"/>
              <a:gd name="connsiteY1" fmla="*/ 2680 h 3478508"/>
              <a:gd name="connsiteX2" fmla="*/ 2265135 w 2265135"/>
              <a:gd name="connsiteY2" fmla="*/ 0 h 3478508"/>
              <a:gd name="connsiteX3" fmla="*/ 0 w 2265135"/>
              <a:gd name="connsiteY3" fmla="*/ 3478508 h 3478508"/>
              <a:gd name="connsiteX4" fmla="*/ 5127 w 2265135"/>
              <a:gd name="connsiteY4" fmla="*/ 3432183 h 3478508"/>
              <a:gd name="connsiteX0" fmla="*/ 17806 w 2277814"/>
              <a:gd name="connsiteY0" fmla="*/ 3432183 h 3478508"/>
              <a:gd name="connsiteX1" fmla="*/ 0 w 2277814"/>
              <a:gd name="connsiteY1" fmla="*/ 2680 h 3478508"/>
              <a:gd name="connsiteX2" fmla="*/ 2277814 w 2277814"/>
              <a:gd name="connsiteY2" fmla="*/ 0 h 3478508"/>
              <a:gd name="connsiteX3" fmla="*/ 12679 w 2277814"/>
              <a:gd name="connsiteY3" fmla="*/ 3478508 h 3478508"/>
              <a:gd name="connsiteX4" fmla="*/ 17806 w 2277814"/>
              <a:gd name="connsiteY4" fmla="*/ 3432183 h 3478508"/>
              <a:gd name="connsiteX0" fmla="*/ 24156 w 2284164"/>
              <a:gd name="connsiteY0" fmla="*/ 3432183 h 3478508"/>
              <a:gd name="connsiteX1" fmla="*/ 0 w 2284164"/>
              <a:gd name="connsiteY1" fmla="*/ 2680 h 3478508"/>
              <a:gd name="connsiteX2" fmla="*/ 2284164 w 2284164"/>
              <a:gd name="connsiteY2" fmla="*/ 0 h 3478508"/>
              <a:gd name="connsiteX3" fmla="*/ 19029 w 2284164"/>
              <a:gd name="connsiteY3" fmla="*/ 3478508 h 3478508"/>
              <a:gd name="connsiteX4" fmla="*/ 24156 w 2284164"/>
              <a:gd name="connsiteY4" fmla="*/ 3432183 h 3478508"/>
              <a:gd name="connsiteX0" fmla="*/ 20981 w 2280989"/>
              <a:gd name="connsiteY0" fmla="*/ 3435853 h 3482178"/>
              <a:gd name="connsiteX1" fmla="*/ 0 w 2280989"/>
              <a:gd name="connsiteY1" fmla="*/ 0 h 3482178"/>
              <a:gd name="connsiteX2" fmla="*/ 2280989 w 2280989"/>
              <a:gd name="connsiteY2" fmla="*/ 3670 h 3482178"/>
              <a:gd name="connsiteX3" fmla="*/ 15854 w 2280989"/>
              <a:gd name="connsiteY3" fmla="*/ 3482178 h 3482178"/>
              <a:gd name="connsiteX4" fmla="*/ 20981 w 2280989"/>
              <a:gd name="connsiteY4" fmla="*/ 3435853 h 3482178"/>
              <a:gd name="connsiteX0" fmla="*/ 1931 w 2280989"/>
              <a:gd name="connsiteY0" fmla="*/ 3477128 h 3482178"/>
              <a:gd name="connsiteX1" fmla="*/ 0 w 2280989"/>
              <a:gd name="connsiteY1" fmla="*/ 0 h 3482178"/>
              <a:gd name="connsiteX2" fmla="*/ 2280989 w 2280989"/>
              <a:gd name="connsiteY2" fmla="*/ 3670 h 3482178"/>
              <a:gd name="connsiteX3" fmla="*/ 15854 w 2280989"/>
              <a:gd name="connsiteY3" fmla="*/ 3482178 h 3482178"/>
              <a:gd name="connsiteX4" fmla="*/ 1931 w 2280989"/>
              <a:gd name="connsiteY4" fmla="*/ 3477128 h 3482178"/>
              <a:gd name="connsiteX0" fmla="*/ 1931 w 2280989"/>
              <a:gd name="connsiteY0" fmla="*/ 5058707 h 5058708"/>
              <a:gd name="connsiteX1" fmla="*/ 0 w 2280989"/>
              <a:gd name="connsiteY1" fmla="*/ 0 h 5058708"/>
              <a:gd name="connsiteX2" fmla="*/ 2280989 w 2280989"/>
              <a:gd name="connsiteY2" fmla="*/ 3670 h 5058708"/>
              <a:gd name="connsiteX3" fmla="*/ 15854 w 2280989"/>
              <a:gd name="connsiteY3" fmla="*/ 3482178 h 5058708"/>
              <a:gd name="connsiteX4" fmla="*/ 1931 w 2280989"/>
              <a:gd name="connsiteY4" fmla="*/ 5058707 h 5058708"/>
              <a:gd name="connsiteX0" fmla="*/ 34348 w 2313406"/>
              <a:gd name="connsiteY0" fmla="*/ 5058707 h 6309849"/>
              <a:gd name="connsiteX1" fmla="*/ 32417 w 2313406"/>
              <a:gd name="connsiteY1" fmla="*/ 0 h 6309849"/>
              <a:gd name="connsiteX2" fmla="*/ 2313406 w 2313406"/>
              <a:gd name="connsiteY2" fmla="*/ 3670 h 6309849"/>
              <a:gd name="connsiteX3" fmla="*/ 348 w 2313406"/>
              <a:gd name="connsiteY3" fmla="*/ 6309849 h 6309849"/>
              <a:gd name="connsiteX4" fmla="*/ 34348 w 2313406"/>
              <a:gd name="connsiteY4" fmla="*/ 5058707 h 6309849"/>
              <a:gd name="connsiteX0" fmla="*/ 1931 w 2280989"/>
              <a:gd name="connsiteY0" fmla="*/ 5058707 h 6321831"/>
              <a:gd name="connsiteX1" fmla="*/ 0 w 2280989"/>
              <a:gd name="connsiteY1" fmla="*/ 0 h 6321831"/>
              <a:gd name="connsiteX2" fmla="*/ 2280989 w 2280989"/>
              <a:gd name="connsiteY2" fmla="*/ 3670 h 6321831"/>
              <a:gd name="connsiteX3" fmla="*/ 3873 w 2280989"/>
              <a:gd name="connsiteY3" fmla="*/ 6321831 h 6321831"/>
              <a:gd name="connsiteX4" fmla="*/ 1931 w 2280989"/>
              <a:gd name="connsiteY4" fmla="*/ 5058707 h 6321831"/>
              <a:gd name="connsiteX0" fmla="*/ 10763 w 2289821"/>
              <a:gd name="connsiteY0" fmla="*/ 5058707 h 6285886"/>
              <a:gd name="connsiteX1" fmla="*/ 8832 w 2289821"/>
              <a:gd name="connsiteY1" fmla="*/ 0 h 6285886"/>
              <a:gd name="connsiteX2" fmla="*/ 2289821 w 2289821"/>
              <a:gd name="connsiteY2" fmla="*/ 3670 h 6285886"/>
              <a:gd name="connsiteX3" fmla="*/ 725 w 2289821"/>
              <a:gd name="connsiteY3" fmla="*/ 6285886 h 6285886"/>
              <a:gd name="connsiteX4" fmla="*/ 10763 w 2289821"/>
              <a:gd name="connsiteY4" fmla="*/ 5058707 h 6285886"/>
              <a:gd name="connsiteX0" fmla="*/ 10763 w 2289821"/>
              <a:gd name="connsiteY0" fmla="*/ 6268855 h 6285886"/>
              <a:gd name="connsiteX1" fmla="*/ 8832 w 2289821"/>
              <a:gd name="connsiteY1" fmla="*/ 0 h 6285886"/>
              <a:gd name="connsiteX2" fmla="*/ 2289821 w 2289821"/>
              <a:gd name="connsiteY2" fmla="*/ 3670 h 6285886"/>
              <a:gd name="connsiteX3" fmla="*/ 725 w 2289821"/>
              <a:gd name="connsiteY3" fmla="*/ 6285886 h 6285886"/>
              <a:gd name="connsiteX4" fmla="*/ 10763 w 2289821"/>
              <a:gd name="connsiteY4" fmla="*/ 6268855 h 62858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9821" h="6285886">
                <a:moveTo>
                  <a:pt x="10763" y="6268855"/>
                </a:moveTo>
                <a:cubicBezTo>
                  <a:pt x="8560" y="5116979"/>
                  <a:pt x="11035" y="1151876"/>
                  <a:pt x="8832" y="0"/>
                </a:cubicBezTo>
                <a:lnTo>
                  <a:pt x="2289821" y="3670"/>
                </a:lnTo>
                <a:lnTo>
                  <a:pt x="725" y="6285886"/>
                </a:lnTo>
                <a:cubicBezTo>
                  <a:pt x="-3916" y="6284203"/>
                  <a:pt x="15404" y="6270538"/>
                  <a:pt x="10763" y="6268855"/>
                </a:cubicBezTo>
                <a:close/>
              </a:path>
            </a:pathLst>
          </a:custGeom>
          <a:gradFill>
            <a:gsLst>
              <a:gs pos="0">
                <a:srgbClr val="3A913F">
                  <a:alpha val="15000"/>
                </a:srgbClr>
              </a:gs>
              <a:gs pos="100000">
                <a:srgbClr val="00758F">
                  <a:alpha val="0"/>
                </a:srgbClr>
              </a:gs>
            </a:gsLst>
            <a:lin ang="5400000" scaled="0"/>
          </a:gra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2" tIns="45707" rIns="91412" bIns="45707" numCol="1" spcCol="0" rtlCol="0" fromWordArt="0" anchor="ctr" anchorCtr="0" forceAA="0" compatLnSpc="1">
            <a:prstTxWarp prst="textNoShape">
              <a:avLst/>
            </a:prstTxWarp>
            <a:noAutofit/>
          </a:bodyPr>
          <a:lstStyle/>
          <a:p>
            <a:pPr algn="ctr">
              <a:lnSpc>
                <a:spcPct val="90000"/>
              </a:lnSpc>
            </a:pPr>
            <a:endParaRPr lang="en-US" sz="2799" dirty="0">
              <a:solidFill>
                <a:srgbClr val="FFFFFF"/>
              </a:solidFill>
            </a:endParaRPr>
          </a:p>
        </p:txBody>
      </p:sp>
      <p:sp>
        <p:nvSpPr>
          <p:cNvPr id="5" name="Slide Number Placeholder 4"/>
          <p:cNvSpPr>
            <a:spLocks noGrp="1"/>
          </p:cNvSpPr>
          <p:nvPr userDrawn="1">
            <p:ph type="sldNum" sz="quarter" idx="12"/>
          </p:nvPr>
        </p:nvSpPr>
        <p:spPr/>
        <p:txBody>
          <a:bodyPr/>
          <a:lstStyle>
            <a:lvl1pPr>
              <a:defRPr>
                <a:solidFill>
                  <a:srgbClr val="4E5052"/>
                </a:solidFill>
              </a:defRPr>
            </a:lvl1pPr>
          </a:lstStyle>
          <a:p>
            <a:fld id="{C51EAA63-D034-42AE-91FA-B13B9518C7BE}" type="slidenum">
              <a:rPr lang="en-US" smtClean="0"/>
              <a:pPr/>
              <a:t>‹#›</a:t>
            </a:fld>
            <a:endParaRPr lang="en-US" dirty="0"/>
          </a:p>
        </p:txBody>
      </p:sp>
      <p:sp>
        <p:nvSpPr>
          <p:cNvPr id="17" name="Footer Placeholder 16">
            <a:extLst>
              <a:ext uri="{FF2B5EF4-FFF2-40B4-BE49-F238E27FC236}">
                <a16:creationId xmlns:a16="http://schemas.microsoft.com/office/drawing/2014/main" id="{9B59A3FD-949D-CC4A-8AA9-F99C1A50D3FD}"/>
              </a:ext>
            </a:extLst>
          </p:cNvPr>
          <p:cNvSpPr>
            <a:spLocks noGrp="1"/>
          </p:cNvSpPr>
          <p:nvPr userDrawn="1">
            <p:ph type="ftr" sz="quarter" idx="15"/>
          </p:nvPr>
        </p:nvSpPr>
        <p:spPr>
          <a:xfrm>
            <a:off x="3008243" y="6556248"/>
            <a:ext cx="8230252" cy="182880"/>
          </a:xfrm>
        </p:spPr>
        <p:txBody>
          <a:bodyPr/>
          <a:lstStyle>
            <a:lvl1pPr>
              <a:defRPr>
                <a:solidFill>
                  <a:srgbClr val="4E5052"/>
                </a:solidFill>
              </a:defRPr>
            </a:lvl1pPr>
          </a:lstStyle>
          <a:p>
            <a:r>
              <a:rPr lang="en-US"/>
              <a:t>Copyright © 2018, Oracle and/or its affiliates. All rights reserved.  </a:t>
            </a:r>
            <a:endParaRPr lang="en-US" dirty="0"/>
          </a:p>
        </p:txBody>
      </p:sp>
      <p:sp>
        <p:nvSpPr>
          <p:cNvPr id="20" name="Title 6">
            <a:extLst>
              <a:ext uri="{FF2B5EF4-FFF2-40B4-BE49-F238E27FC236}">
                <a16:creationId xmlns:a16="http://schemas.microsoft.com/office/drawing/2014/main" id="{2394AD5B-EDB1-1C41-9293-C1EF57CACA72}"/>
              </a:ext>
            </a:extLst>
          </p:cNvPr>
          <p:cNvSpPr>
            <a:spLocks noGrp="1"/>
          </p:cNvSpPr>
          <p:nvPr>
            <p:ph type="title"/>
          </p:nvPr>
        </p:nvSpPr>
        <p:spPr>
          <a:xfrm>
            <a:off x="531812" y="548640"/>
            <a:ext cx="11125200" cy="889000"/>
          </a:xfrm>
        </p:spPr>
        <p:txBody>
          <a:bodyPr anchor="b"/>
          <a:lstStyle>
            <a:lvl1pPr>
              <a:defRPr>
                <a:solidFill>
                  <a:srgbClr val="4E5052"/>
                </a:solidFill>
              </a:defRPr>
            </a:lvl1pPr>
          </a:lstStyle>
          <a:p>
            <a:endParaRPr dirty="0"/>
          </a:p>
        </p:txBody>
      </p:sp>
      <p:grpSp>
        <p:nvGrpSpPr>
          <p:cNvPr id="12" name="Group 11"/>
          <p:cNvGrpSpPr/>
          <p:nvPr userDrawn="1"/>
        </p:nvGrpSpPr>
        <p:grpSpPr>
          <a:xfrm>
            <a:off x="4189412" y="1672906"/>
            <a:ext cx="3810000" cy="4396200"/>
            <a:chOff x="4189412" y="1426312"/>
            <a:chExt cx="3810000" cy="4642794"/>
          </a:xfrm>
        </p:grpSpPr>
        <p:cxnSp>
          <p:nvCxnSpPr>
            <p:cNvPr id="13" name="Straight Connector 12"/>
            <p:cNvCxnSpPr/>
            <p:nvPr userDrawn="1"/>
          </p:nvCxnSpPr>
          <p:spPr bwMode="ltGray">
            <a:xfrm>
              <a:off x="4189412" y="1426312"/>
              <a:ext cx="0" cy="4642794"/>
            </a:xfrm>
            <a:prstGeom prst="line">
              <a:avLst/>
            </a:prstGeom>
            <a:ln w="3175" cmpd="sng">
              <a:solidFill>
                <a:schemeClr val="bg2">
                  <a:lumMod val="9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bwMode="ltGray">
            <a:xfrm>
              <a:off x="7999412" y="1426312"/>
              <a:ext cx="0" cy="4642794"/>
            </a:xfrm>
            <a:prstGeom prst="line">
              <a:avLst/>
            </a:prstGeom>
            <a:ln w="3175" cmpd="sng">
              <a:solidFill>
                <a:schemeClr val="bg2">
                  <a:lumMod val="90000"/>
                </a:schemeClr>
              </a:solidFill>
              <a:miter lim="800000"/>
            </a:ln>
          </p:spPr>
          <p:style>
            <a:lnRef idx="1">
              <a:schemeClr val="accent1"/>
            </a:lnRef>
            <a:fillRef idx="0">
              <a:schemeClr val="accent1"/>
            </a:fillRef>
            <a:effectRef idx="0">
              <a:schemeClr val="accent1"/>
            </a:effectRef>
            <a:fontRef idx="minor">
              <a:schemeClr val="tx1"/>
            </a:fontRef>
          </p:style>
        </p:cxnSp>
      </p:grpSp>
      <p:sp>
        <p:nvSpPr>
          <p:cNvPr id="18" name="Content Placeholder 2"/>
          <p:cNvSpPr>
            <a:spLocks noGrp="1"/>
          </p:cNvSpPr>
          <p:nvPr>
            <p:ph sz="half" idx="1"/>
          </p:nvPr>
        </p:nvSpPr>
        <p:spPr>
          <a:xfrm>
            <a:off x="531814" y="1672905"/>
            <a:ext cx="3474720" cy="4383748"/>
          </a:xfrm>
        </p:spPr>
        <p:txBody>
          <a:bodyPr>
            <a:noAutofit/>
          </a:bodyPr>
          <a:lstStyle>
            <a:lvl1pPr>
              <a:defRPr sz="2400"/>
            </a:lvl1pPr>
            <a:lvl2pPr>
              <a:defRPr sz="2400"/>
            </a:lvl2pPr>
            <a:lvl3pPr>
              <a:defRPr sz="2400"/>
            </a:lvl3pPr>
            <a:lvl4pPr>
              <a:defRPr sz="2400"/>
            </a:lvl4pPr>
            <a:lvl5pPr>
              <a:defRPr sz="2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3"/>
          <p:cNvSpPr>
            <a:spLocks noGrp="1"/>
          </p:cNvSpPr>
          <p:nvPr>
            <p:ph sz="half" idx="2"/>
          </p:nvPr>
        </p:nvSpPr>
        <p:spPr>
          <a:xfrm>
            <a:off x="4357052" y="1672905"/>
            <a:ext cx="3474720" cy="4383748"/>
          </a:xfrm>
        </p:spPr>
        <p:txBody>
          <a:bodyPr>
            <a:noAutofit/>
          </a:bodyPr>
          <a:lstStyle>
            <a:lvl1pPr>
              <a:defRPr sz="2400"/>
            </a:lvl1pPr>
            <a:lvl2pPr>
              <a:defRPr sz="2400"/>
            </a:lvl2pPr>
            <a:lvl3pPr>
              <a:defRPr sz="2400"/>
            </a:lvl3pPr>
            <a:lvl4pPr>
              <a:defRPr sz="2400"/>
            </a:lvl4pPr>
            <a:lvl5pPr>
              <a:defRPr sz="2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Content Placeholder 3"/>
          <p:cNvSpPr>
            <a:spLocks noGrp="1"/>
          </p:cNvSpPr>
          <p:nvPr>
            <p:ph sz="half" idx="13"/>
          </p:nvPr>
        </p:nvSpPr>
        <p:spPr>
          <a:xfrm>
            <a:off x="8182292" y="1672905"/>
            <a:ext cx="3474720" cy="4383748"/>
          </a:xfrm>
        </p:spPr>
        <p:txBody>
          <a:bodyPr>
            <a:noAutofit/>
          </a:bodyPr>
          <a:lstStyle>
            <a:lvl1pPr>
              <a:defRPr sz="2400"/>
            </a:lvl1pPr>
            <a:lvl2pPr>
              <a:defRPr sz="2400"/>
            </a:lvl2pPr>
            <a:lvl3pPr>
              <a:defRPr sz="2400"/>
            </a:lvl3pPr>
            <a:lvl4pPr>
              <a:defRPr sz="2400"/>
            </a:lvl4pPr>
            <a:lvl5pPr>
              <a:defRPr sz="2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4" name="Picture 13" descr="Oracle logo in white on red staging background" title="Oracle red badge logo"/>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30352" y="6263640"/>
            <a:ext cx="1625138" cy="594360"/>
          </a:xfrm>
          <a:prstGeom prst="rect">
            <a:avLst/>
          </a:prstGeom>
        </p:spPr>
      </p:pic>
    </p:spTree>
    <p:extLst>
      <p:ext uri="{BB962C8B-B14F-4D97-AF65-F5344CB8AC3E}">
        <p14:creationId xmlns:p14="http://schemas.microsoft.com/office/powerpoint/2010/main" val="530403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20_Text Page_Blue/Orange">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21035A18-98EA-4C45-9A6F-4BCABCEC73A3}"/>
              </a:ext>
            </a:extLst>
          </p:cNvPr>
          <p:cNvPicPr>
            <a:picLocks noChangeAspect="1"/>
          </p:cNvPicPr>
          <p:nvPr userDrawn="1"/>
        </p:nvPicPr>
        <p:blipFill>
          <a:blip r:embed="rId2" cstate="email">
            <a:alphaModFix amt="15000"/>
            <a:extLst>
              <a:ext uri="{28A0092B-C50C-407E-A947-70E740481C1C}">
                <a14:useLocalDpi xmlns:a14="http://schemas.microsoft.com/office/drawing/2010/main"/>
              </a:ext>
            </a:extLst>
          </a:blip>
          <a:stretch>
            <a:fillRect/>
          </a:stretch>
        </p:blipFill>
        <p:spPr>
          <a:xfrm>
            <a:off x="3181" y="0"/>
            <a:ext cx="8273530" cy="6857999"/>
          </a:xfrm>
          <a:prstGeom prst="rect">
            <a:avLst/>
          </a:prstGeom>
        </p:spPr>
      </p:pic>
      <p:sp>
        <p:nvSpPr>
          <p:cNvPr id="11" name="Parallelogram 15">
            <a:extLst>
              <a:ext uri="{FF2B5EF4-FFF2-40B4-BE49-F238E27FC236}">
                <a16:creationId xmlns:a16="http://schemas.microsoft.com/office/drawing/2014/main" id="{6614F117-DD7A-134B-801B-C87DA6EA5811}"/>
              </a:ext>
            </a:extLst>
          </p:cNvPr>
          <p:cNvSpPr/>
          <p:nvPr userDrawn="1"/>
        </p:nvSpPr>
        <p:spPr>
          <a:xfrm rot="10800000">
            <a:off x="9912028" y="586331"/>
            <a:ext cx="2289821" cy="6285886"/>
          </a:xfrm>
          <a:custGeom>
            <a:avLst/>
            <a:gdLst>
              <a:gd name="connsiteX0" fmla="*/ 0 w 12902030"/>
              <a:gd name="connsiteY0" fmla="*/ 3478508 h 3478508"/>
              <a:gd name="connsiteX1" fmla="*/ 2265135 w 12902030"/>
              <a:gd name="connsiteY1" fmla="*/ 0 h 3478508"/>
              <a:gd name="connsiteX2" fmla="*/ 12902030 w 12902030"/>
              <a:gd name="connsiteY2" fmla="*/ 0 h 3478508"/>
              <a:gd name="connsiteX3" fmla="*/ 10636895 w 12902030"/>
              <a:gd name="connsiteY3" fmla="*/ 3478508 h 3478508"/>
              <a:gd name="connsiteX4" fmla="*/ 0 w 12902030"/>
              <a:gd name="connsiteY4" fmla="*/ 3478508 h 3478508"/>
              <a:gd name="connsiteX0" fmla="*/ 8395937 w 10636895"/>
              <a:gd name="connsiteY0" fmla="*/ 3436945 h 3478508"/>
              <a:gd name="connsiteX1" fmla="*/ 0 w 10636895"/>
              <a:gd name="connsiteY1" fmla="*/ 0 h 3478508"/>
              <a:gd name="connsiteX2" fmla="*/ 10636895 w 10636895"/>
              <a:gd name="connsiteY2" fmla="*/ 0 h 3478508"/>
              <a:gd name="connsiteX3" fmla="*/ 8371760 w 10636895"/>
              <a:gd name="connsiteY3" fmla="*/ 3478508 h 3478508"/>
              <a:gd name="connsiteX4" fmla="*/ 8395937 w 10636895"/>
              <a:gd name="connsiteY4" fmla="*/ 3436945 h 3478508"/>
              <a:gd name="connsiteX0" fmla="*/ 8376887 w 10636895"/>
              <a:gd name="connsiteY0" fmla="*/ 3432183 h 3478508"/>
              <a:gd name="connsiteX1" fmla="*/ 0 w 10636895"/>
              <a:gd name="connsiteY1" fmla="*/ 0 h 3478508"/>
              <a:gd name="connsiteX2" fmla="*/ 10636895 w 10636895"/>
              <a:gd name="connsiteY2" fmla="*/ 0 h 3478508"/>
              <a:gd name="connsiteX3" fmla="*/ 8371760 w 10636895"/>
              <a:gd name="connsiteY3" fmla="*/ 3478508 h 3478508"/>
              <a:gd name="connsiteX4" fmla="*/ 8376887 w 10636895"/>
              <a:gd name="connsiteY4" fmla="*/ 3432183 h 3478508"/>
              <a:gd name="connsiteX0" fmla="*/ 6610 w 2266618"/>
              <a:gd name="connsiteY0" fmla="*/ 3455629 h 3501954"/>
              <a:gd name="connsiteX1" fmla="*/ 0 w 2266618"/>
              <a:gd name="connsiteY1" fmla="*/ 0 h 3501954"/>
              <a:gd name="connsiteX2" fmla="*/ 2266618 w 2266618"/>
              <a:gd name="connsiteY2" fmla="*/ 23446 h 3501954"/>
              <a:gd name="connsiteX3" fmla="*/ 1483 w 2266618"/>
              <a:gd name="connsiteY3" fmla="*/ 3501954 h 3501954"/>
              <a:gd name="connsiteX4" fmla="*/ 6610 w 2266618"/>
              <a:gd name="connsiteY4" fmla="*/ 3455629 h 3501954"/>
              <a:gd name="connsiteX0" fmla="*/ 10342 w 2270350"/>
              <a:gd name="connsiteY0" fmla="*/ 3432183 h 3478508"/>
              <a:gd name="connsiteX1" fmla="*/ 0 w 2270350"/>
              <a:gd name="connsiteY1" fmla="*/ 6412 h 3478508"/>
              <a:gd name="connsiteX2" fmla="*/ 2270350 w 2270350"/>
              <a:gd name="connsiteY2" fmla="*/ 0 h 3478508"/>
              <a:gd name="connsiteX3" fmla="*/ 5215 w 2270350"/>
              <a:gd name="connsiteY3" fmla="*/ 3478508 h 3478508"/>
              <a:gd name="connsiteX4" fmla="*/ 10342 w 2270350"/>
              <a:gd name="connsiteY4" fmla="*/ 3432183 h 3478508"/>
              <a:gd name="connsiteX0" fmla="*/ 5127 w 2265135"/>
              <a:gd name="connsiteY0" fmla="*/ 3432183 h 3478508"/>
              <a:gd name="connsiteX1" fmla="*/ 2250 w 2265135"/>
              <a:gd name="connsiteY1" fmla="*/ 2680 h 3478508"/>
              <a:gd name="connsiteX2" fmla="*/ 2265135 w 2265135"/>
              <a:gd name="connsiteY2" fmla="*/ 0 h 3478508"/>
              <a:gd name="connsiteX3" fmla="*/ 0 w 2265135"/>
              <a:gd name="connsiteY3" fmla="*/ 3478508 h 3478508"/>
              <a:gd name="connsiteX4" fmla="*/ 5127 w 2265135"/>
              <a:gd name="connsiteY4" fmla="*/ 3432183 h 3478508"/>
              <a:gd name="connsiteX0" fmla="*/ 17806 w 2277814"/>
              <a:gd name="connsiteY0" fmla="*/ 3432183 h 3478508"/>
              <a:gd name="connsiteX1" fmla="*/ 0 w 2277814"/>
              <a:gd name="connsiteY1" fmla="*/ 2680 h 3478508"/>
              <a:gd name="connsiteX2" fmla="*/ 2277814 w 2277814"/>
              <a:gd name="connsiteY2" fmla="*/ 0 h 3478508"/>
              <a:gd name="connsiteX3" fmla="*/ 12679 w 2277814"/>
              <a:gd name="connsiteY3" fmla="*/ 3478508 h 3478508"/>
              <a:gd name="connsiteX4" fmla="*/ 17806 w 2277814"/>
              <a:gd name="connsiteY4" fmla="*/ 3432183 h 3478508"/>
              <a:gd name="connsiteX0" fmla="*/ 24156 w 2284164"/>
              <a:gd name="connsiteY0" fmla="*/ 3432183 h 3478508"/>
              <a:gd name="connsiteX1" fmla="*/ 0 w 2284164"/>
              <a:gd name="connsiteY1" fmla="*/ 2680 h 3478508"/>
              <a:gd name="connsiteX2" fmla="*/ 2284164 w 2284164"/>
              <a:gd name="connsiteY2" fmla="*/ 0 h 3478508"/>
              <a:gd name="connsiteX3" fmla="*/ 19029 w 2284164"/>
              <a:gd name="connsiteY3" fmla="*/ 3478508 h 3478508"/>
              <a:gd name="connsiteX4" fmla="*/ 24156 w 2284164"/>
              <a:gd name="connsiteY4" fmla="*/ 3432183 h 3478508"/>
              <a:gd name="connsiteX0" fmla="*/ 20981 w 2280989"/>
              <a:gd name="connsiteY0" fmla="*/ 3435853 h 3482178"/>
              <a:gd name="connsiteX1" fmla="*/ 0 w 2280989"/>
              <a:gd name="connsiteY1" fmla="*/ 0 h 3482178"/>
              <a:gd name="connsiteX2" fmla="*/ 2280989 w 2280989"/>
              <a:gd name="connsiteY2" fmla="*/ 3670 h 3482178"/>
              <a:gd name="connsiteX3" fmla="*/ 15854 w 2280989"/>
              <a:gd name="connsiteY3" fmla="*/ 3482178 h 3482178"/>
              <a:gd name="connsiteX4" fmla="*/ 20981 w 2280989"/>
              <a:gd name="connsiteY4" fmla="*/ 3435853 h 3482178"/>
              <a:gd name="connsiteX0" fmla="*/ 1931 w 2280989"/>
              <a:gd name="connsiteY0" fmla="*/ 3477128 h 3482178"/>
              <a:gd name="connsiteX1" fmla="*/ 0 w 2280989"/>
              <a:gd name="connsiteY1" fmla="*/ 0 h 3482178"/>
              <a:gd name="connsiteX2" fmla="*/ 2280989 w 2280989"/>
              <a:gd name="connsiteY2" fmla="*/ 3670 h 3482178"/>
              <a:gd name="connsiteX3" fmla="*/ 15854 w 2280989"/>
              <a:gd name="connsiteY3" fmla="*/ 3482178 h 3482178"/>
              <a:gd name="connsiteX4" fmla="*/ 1931 w 2280989"/>
              <a:gd name="connsiteY4" fmla="*/ 3477128 h 3482178"/>
              <a:gd name="connsiteX0" fmla="*/ 1931 w 2280989"/>
              <a:gd name="connsiteY0" fmla="*/ 5058707 h 5058708"/>
              <a:gd name="connsiteX1" fmla="*/ 0 w 2280989"/>
              <a:gd name="connsiteY1" fmla="*/ 0 h 5058708"/>
              <a:gd name="connsiteX2" fmla="*/ 2280989 w 2280989"/>
              <a:gd name="connsiteY2" fmla="*/ 3670 h 5058708"/>
              <a:gd name="connsiteX3" fmla="*/ 15854 w 2280989"/>
              <a:gd name="connsiteY3" fmla="*/ 3482178 h 5058708"/>
              <a:gd name="connsiteX4" fmla="*/ 1931 w 2280989"/>
              <a:gd name="connsiteY4" fmla="*/ 5058707 h 5058708"/>
              <a:gd name="connsiteX0" fmla="*/ 34348 w 2313406"/>
              <a:gd name="connsiteY0" fmla="*/ 5058707 h 6309849"/>
              <a:gd name="connsiteX1" fmla="*/ 32417 w 2313406"/>
              <a:gd name="connsiteY1" fmla="*/ 0 h 6309849"/>
              <a:gd name="connsiteX2" fmla="*/ 2313406 w 2313406"/>
              <a:gd name="connsiteY2" fmla="*/ 3670 h 6309849"/>
              <a:gd name="connsiteX3" fmla="*/ 348 w 2313406"/>
              <a:gd name="connsiteY3" fmla="*/ 6309849 h 6309849"/>
              <a:gd name="connsiteX4" fmla="*/ 34348 w 2313406"/>
              <a:gd name="connsiteY4" fmla="*/ 5058707 h 6309849"/>
              <a:gd name="connsiteX0" fmla="*/ 1931 w 2280989"/>
              <a:gd name="connsiteY0" fmla="*/ 5058707 h 6321831"/>
              <a:gd name="connsiteX1" fmla="*/ 0 w 2280989"/>
              <a:gd name="connsiteY1" fmla="*/ 0 h 6321831"/>
              <a:gd name="connsiteX2" fmla="*/ 2280989 w 2280989"/>
              <a:gd name="connsiteY2" fmla="*/ 3670 h 6321831"/>
              <a:gd name="connsiteX3" fmla="*/ 3873 w 2280989"/>
              <a:gd name="connsiteY3" fmla="*/ 6321831 h 6321831"/>
              <a:gd name="connsiteX4" fmla="*/ 1931 w 2280989"/>
              <a:gd name="connsiteY4" fmla="*/ 5058707 h 6321831"/>
              <a:gd name="connsiteX0" fmla="*/ 10763 w 2289821"/>
              <a:gd name="connsiteY0" fmla="*/ 5058707 h 6285886"/>
              <a:gd name="connsiteX1" fmla="*/ 8832 w 2289821"/>
              <a:gd name="connsiteY1" fmla="*/ 0 h 6285886"/>
              <a:gd name="connsiteX2" fmla="*/ 2289821 w 2289821"/>
              <a:gd name="connsiteY2" fmla="*/ 3670 h 6285886"/>
              <a:gd name="connsiteX3" fmla="*/ 725 w 2289821"/>
              <a:gd name="connsiteY3" fmla="*/ 6285886 h 6285886"/>
              <a:gd name="connsiteX4" fmla="*/ 10763 w 2289821"/>
              <a:gd name="connsiteY4" fmla="*/ 5058707 h 6285886"/>
              <a:gd name="connsiteX0" fmla="*/ 10763 w 2289821"/>
              <a:gd name="connsiteY0" fmla="*/ 6268855 h 6285886"/>
              <a:gd name="connsiteX1" fmla="*/ 8832 w 2289821"/>
              <a:gd name="connsiteY1" fmla="*/ 0 h 6285886"/>
              <a:gd name="connsiteX2" fmla="*/ 2289821 w 2289821"/>
              <a:gd name="connsiteY2" fmla="*/ 3670 h 6285886"/>
              <a:gd name="connsiteX3" fmla="*/ 725 w 2289821"/>
              <a:gd name="connsiteY3" fmla="*/ 6285886 h 6285886"/>
              <a:gd name="connsiteX4" fmla="*/ 10763 w 2289821"/>
              <a:gd name="connsiteY4" fmla="*/ 6268855 h 62858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9821" h="6285886">
                <a:moveTo>
                  <a:pt x="10763" y="6268855"/>
                </a:moveTo>
                <a:cubicBezTo>
                  <a:pt x="8560" y="5116979"/>
                  <a:pt x="11035" y="1151876"/>
                  <a:pt x="8832" y="0"/>
                </a:cubicBezTo>
                <a:lnTo>
                  <a:pt x="2289821" y="3670"/>
                </a:lnTo>
                <a:lnTo>
                  <a:pt x="725" y="6285886"/>
                </a:lnTo>
                <a:cubicBezTo>
                  <a:pt x="-3916" y="6284203"/>
                  <a:pt x="15404" y="6270538"/>
                  <a:pt x="10763" y="6268855"/>
                </a:cubicBezTo>
                <a:close/>
              </a:path>
            </a:pathLst>
          </a:custGeom>
          <a:gradFill>
            <a:gsLst>
              <a:gs pos="0">
                <a:srgbClr val="F29111">
                  <a:alpha val="15000"/>
                </a:srgbClr>
              </a:gs>
              <a:gs pos="88000">
                <a:srgbClr val="00758F">
                  <a:alpha val="0"/>
                </a:srgbClr>
              </a:gs>
            </a:gsLst>
            <a:lin ang="5400000" scaled="0"/>
          </a:gra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2" tIns="45707" rIns="91412" bIns="45707" numCol="1" spcCol="0" rtlCol="0" fromWordArt="0" anchor="ctr" anchorCtr="0" forceAA="0" compatLnSpc="1">
            <a:prstTxWarp prst="textNoShape">
              <a:avLst/>
            </a:prstTxWarp>
            <a:noAutofit/>
          </a:bodyPr>
          <a:lstStyle/>
          <a:p>
            <a:pPr algn="ctr">
              <a:lnSpc>
                <a:spcPct val="90000"/>
              </a:lnSpc>
            </a:pPr>
            <a:endParaRPr lang="en-US" sz="2799" dirty="0">
              <a:solidFill>
                <a:srgbClr val="FFFFFF"/>
              </a:solidFill>
            </a:endParaRPr>
          </a:p>
        </p:txBody>
      </p:sp>
      <p:sp>
        <p:nvSpPr>
          <p:cNvPr id="17" name="Footer Placeholder 16">
            <a:extLst>
              <a:ext uri="{FF2B5EF4-FFF2-40B4-BE49-F238E27FC236}">
                <a16:creationId xmlns:a16="http://schemas.microsoft.com/office/drawing/2014/main" id="{9B59A3FD-949D-CC4A-8AA9-F99C1A50D3FD}"/>
              </a:ext>
            </a:extLst>
          </p:cNvPr>
          <p:cNvSpPr>
            <a:spLocks noGrp="1"/>
          </p:cNvSpPr>
          <p:nvPr userDrawn="1">
            <p:ph type="ftr" sz="quarter" idx="15"/>
          </p:nvPr>
        </p:nvSpPr>
        <p:spPr>
          <a:xfrm>
            <a:off x="3008243" y="6556248"/>
            <a:ext cx="8230252" cy="182880"/>
          </a:xfrm>
        </p:spPr>
        <p:txBody>
          <a:bodyPr/>
          <a:lstStyle>
            <a:lvl1pPr>
              <a:defRPr>
                <a:solidFill>
                  <a:srgbClr val="4E5052"/>
                </a:solidFill>
              </a:defRPr>
            </a:lvl1pPr>
          </a:lstStyle>
          <a:p>
            <a:r>
              <a:rPr lang="en-US"/>
              <a:t>Copyright © 2018, Oracle and/or its affiliates. All rights reserved.  </a:t>
            </a:r>
            <a:endParaRPr lang="en-US" dirty="0"/>
          </a:p>
        </p:txBody>
      </p:sp>
      <p:sp>
        <p:nvSpPr>
          <p:cNvPr id="5" name="Slide Number Placeholder 4"/>
          <p:cNvSpPr>
            <a:spLocks noGrp="1"/>
          </p:cNvSpPr>
          <p:nvPr userDrawn="1">
            <p:ph type="sldNum" sz="quarter" idx="12"/>
          </p:nvPr>
        </p:nvSpPr>
        <p:spPr/>
        <p:txBody>
          <a:bodyPr/>
          <a:lstStyle>
            <a:lvl1pPr>
              <a:defRPr>
                <a:solidFill>
                  <a:srgbClr val="4E5052"/>
                </a:solidFill>
              </a:defRPr>
            </a:lvl1pPr>
          </a:lstStyle>
          <a:p>
            <a:fld id="{C51EAA63-D034-42AE-91FA-B13B9518C7BE}" type="slidenum">
              <a:rPr lang="en-US" smtClean="0"/>
              <a:pPr/>
              <a:t>‹#›</a:t>
            </a:fld>
            <a:endParaRPr lang="en-US" dirty="0"/>
          </a:p>
        </p:txBody>
      </p:sp>
      <p:sp>
        <p:nvSpPr>
          <p:cNvPr id="21" name="Title 6">
            <a:extLst>
              <a:ext uri="{FF2B5EF4-FFF2-40B4-BE49-F238E27FC236}">
                <a16:creationId xmlns:a16="http://schemas.microsoft.com/office/drawing/2014/main" id="{2394AD5B-EDB1-1C41-9293-C1EF57CACA72}"/>
              </a:ext>
            </a:extLst>
          </p:cNvPr>
          <p:cNvSpPr>
            <a:spLocks noGrp="1"/>
          </p:cNvSpPr>
          <p:nvPr>
            <p:ph type="title"/>
          </p:nvPr>
        </p:nvSpPr>
        <p:spPr>
          <a:xfrm>
            <a:off x="531812" y="548640"/>
            <a:ext cx="11125200" cy="889000"/>
          </a:xfrm>
        </p:spPr>
        <p:txBody>
          <a:bodyPr anchor="b"/>
          <a:lstStyle>
            <a:lvl1pPr>
              <a:defRPr>
                <a:solidFill>
                  <a:srgbClr val="4E5052"/>
                </a:solidFill>
              </a:defRPr>
            </a:lvl1pPr>
          </a:lstStyle>
          <a:p>
            <a:endParaRPr dirty="0"/>
          </a:p>
        </p:txBody>
      </p:sp>
      <p:grpSp>
        <p:nvGrpSpPr>
          <p:cNvPr id="12" name="Group 11"/>
          <p:cNvGrpSpPr/>
          <p:nvPr userDrawn="1"/>
        </p:nvGrpSpPr>
        <p:grpSpPr>
          <a:xfrm>
            <a:off x="4189412" y="1672906"/>
            <a:ext cx="3810000" cy="4396200"/>
            <a:chOff x="4189412" y="1426312"/>
            <a:chExt cx="3810000" cy="4642794"/>
          </a:xfrm>
        </p:grpSpPr>
        <p:cxnSp>
          <p:nvCxnSpPr>
            <p:cNvPr id="13" name="Straight Connector 12"/>
            <p:cNvCxnSpPr/>
            <p:nvPr userDrawn="1"/>
          </p:nvCxnSpPr>
          <p:spPr bwMode="ltGray">
            <a:xfrm>
              <a:off x="4189412" y="1426312"/>
              <a:ext cx="0" cy="4642794"/>
            </a:xfrm>
            <a:prstGeom prst="line">
              <a:avLst/>
            </a:prstGeom>
            <a:ln w="3175" cmpd="sng">
              <a:solidFill>
                <a:schemeClr val="bg2">
                  <a:lumMod val="9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userDrawn="1"/>
          </p:nvCxnSpPr>
          <p:spPr bwMode="ltGray">
            <a:xfrm>
              <a:off x="7999412" y="1426312"/>
              <a:ext cx="0" cy="4642794"/>
            </a:xfrm>
            <a:prstGeom prst="line">
              <a:avLst/>
            </a:prstGeom>
            <a:ln w="3175" cmpd="sng">
              <a:solidFill>
                <a:schemeClr val="bg2">
                  <a:lumMod val="90000"/>
                </a:schemeClr>
              </a:solidFill>
              <a:miter lim="800000"/>
            </a:ln>
          </p:spPr>
          <p:style>
            <a:lnRef idx="1">
              <a:schemeClr val="accent1"/>
            </a:lnRef>
            <a:fillRef idx="0">
              <a:schemeClr val="accent1"/>
            </a:fillRef>
            <a:effectRef idx="0">
              <a:schemeClr val="accent1"/>
            </a:effectRef>
            <a:fontRef idx="minor">
              <a:schemeClr val="tx1"/>
            </a:fontRef>
          </p:style>
        </p:cxnSp>
      </p:grpSp>
      <p:sp>
        <p:nvSpPr>
          <p:cNvPr id="18" name="Content Placeholder 2"/>
          <p:cNvSpPr>
            <a:spLocks noGrp="1"/>
          </p:cNvSpPr>
          <p:nvPr>
            <p:ph sz="half" idx="1"/>
          </p:nvPr>
        </p:nvSpPr>
        <p:spPr>
          <a:xfrm>
            <a:off x="531814" y="1672905"/>
            <a:ext cx="3474720" cy="4383748"/>
          </a:xfrm>
        </p:spPr>
        <p:txBody>
          <a:bodyPr>
            <a:noAutofit/>
          </a:bodyPr>
          <a:lstStyle>
            <a:lvl1pPr>
              <a:defRPr sz="2400"/>
            </a:lvl1pPr>
            <a:lvl2pPr>
              <a:defRPr sz="2400"/>
            </a:lvl2pPr>
            <a:lvl3pPr>
              <a:defRPr sz="2400"/>
            </a:lvl3pPr>
            <a:lvl4pPr>
              <a:defRPr sz="2400"/>
            </a:lvl4pPr>
            <a:lvl5pPr>
              <a:defRPr sz="2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3"/>
          <p:cNvSpPr>
            <a:spLocks noGrp="1"/>
          </p:cNvSpPr>
          <p:nvPr>
            <p:ph sz="half" idx="2"/>
          </p:nvPr>
        </p:nvSpPr>
        <p:spPr>
          <a:xfrm>
            <a:off x="4357052" y="1672905"/>
            <a:ext cx="3474720" cy="4383748"/>
          </a:xfrm>
        </p:spPr>
        <p:txBody>
          <a:bodyPr>
            <a:noAutofit/>
          </a:bodyPr>
          <a:lstStyle>
            <a:lvl1pPr>
              <a:defRPr sz="2400"/>
            </a:lvl1pPr>
            <a:lvl2pPr>
              <a:defRPr sz="2400"/>
            </a:lvl2pPr>
            <a:lvl3pPr>
              <a:defRPr sz="2400"/>
            </a:lvl3pPr>
            <a:lvl4pPr>
              <a:defRPr sz="2400"/>
            </a:lvl4pPr>
            <a:lvl5pPr>
              <a:defRPr sz="2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Content Placeholder 3"/>
          <p:cNvSpPr>
            <a:spLocks noGrp="1"/>
          </p:cNvSpPr>
          <p:nvPr>
            <p:ph sz="half" idx="13"/>
          </p:nvPr>
        </p:nvSpPr>
        <p:spPr>
          <a:xfrm>
            <a:off x="8182292" y="1672905"/>
            <a:ext cx="3474720" cy="4383748"/>
          </a:xfrm>
        </p:spPr>
        <p:txBody>
          <a:bodyPr>
            <a:noAutofit/>
          </a:bodyPr>
          <a:lstStyle>
            <a:lvl1pPr>
              <a:defRPr sz="2400"/>
            </a:lvl1pPr>
            <a:lvl2pPr>
              <a:defRPr sz="2400"/>
            </a:lvl2pPr>
            <a:lvl3pPr>
              <a:defRPr sz="2400"/>
            </a:lvl3pPr>
            <a:lvl4pPr>
              <a:defRPr sz="2400"/>
            </a:lvl4pPr>
            <a:lvl5pPr>
              <a:defRPr sz="2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5" name="Picture 14" descr="Oracle logo in white on red staging background" title="Oracle red badge logo"/>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30352" y="6263640"/>
            <a:ext cx="1625138" cy="594360"/>
          </a:xfrm>
          <a:prstGeom prst="rect">
            <a:avLst/>
          </a:prstGeom>
        </p:spPr>
      </p:pic>
    </p:spTree>
    <p:extLst>
      <p:ext uri="{BB962C8B-B14F-4D97-AF65-F5344CB8AC3E}">
        <p14:creationId xmlns:p14="http://schemas.microsoft.com/office/powerpoint/2010/main" val="1226954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userDrawn="1">
  <p:cSld name="7_Title Page_Red/Blue">
    <p:bg>
      <p:bgPr>
        <a:solidFill>
          <a:schemeClr val="tx1"/>
        </a:solidFill>
        <a:effectLst/>
      </p:bgPr>
    </p:bg>
    <p:spTree>
      <p:nvGrpSpPr>
        <p:cNvPr id="1" name=""/>
        <p:cNvGrpSpPr/>
        <p:nvPr/>
      </p:nvGrpSpPr>
      <p:grpSpPr>
        <a:xfrm>
          <a:off x="0" y="0"/>
          <a:ext cx="0" cy="0"/>
          <a:chOff x="0" y="0"/>
          <a:chExt cx="0" cy="0"/>
        </a:xfrm>
      </p:grpSpPr>
      <p:sp>
        <p:nvSpPr>
          <p:cNvPr id="14" name="Slide Number Placeholder 5"/>
          <p:cNvSpPr>
            <a:spLocks noGrp="1"/>
          </p:cNvSpPr>
          <p:nvPr userDrawn="1">
            <p:ph type="sldNum" sz="quarter" idx="4"/>
          </p:nvPr>
        </p:nvSpPr>
        <p:spPr>
          <a:xfrm>
            <a:off x="11276011" y="6556248"/>
            <a:ext cx="381661" cy="182880"/>
          </a:xfrm>
          <a:prstGeom prst="rect">
            <a:avLst/>
          </a:prstGeom>
        </p:spPr>
        <p:txBody>
          <a:bodyPr vert="horz" wrap="none" lIns="0" tIns="0" rIns="0" bIns="0" rtlCol="0" anchor="ctr" anchorCtr="0">
            <a:noAutofit/>
          </a:bodyPr>
          <a:lstStyle>
            <a:lvl1pPr algn="r">
              <a:defRPr sz="850">
                <a:solidFill>
                  <a:schemeClr val="tx1"/>
                </a:solidFill>
              </a:defRPr>
            </a:lvl1pPr>
          </a:lstStyle>
          <a:p>
            <a:fld id="{C51EAA63-D034-42AE-91FA-B13B9518C7BE}" type="slidenum">
              <a:rPr lang="en-US" smtClean="0">
                <a:solidFill>
                  <a:srgbClr val="FFFFFF"/>
                </a:solidFill>
              </a:rPr>
              <a:pPr/>
              <a:t>‹#›</a:t>
            </a:fld>
            <a:endParaRPr lang="en-US" dirty="0">
              <a:solidFill>
                <a:srgbClr val="FFFFFF"/>
              </a:solidFill>
            </a:endParaRPr>
          </a:p>
        </p:txBody>
      </p:sp>
      <p:sp>
        <p:nvSpPr>
          <p:cNvPr id="5" name="Footer Placeholder 4">
            <a:extLst>
              <a:ext uri="{FF2B5EF4-FFF2-40B4-BE49-F238E27FC236}">
                <a16:creationId xmlns:a16="http://schemas.microsoft.com/office/drawing/2014/main" id="{A5044E0F-C32C-AC43-9E4C-6E285C1431FE}"/>
              </a:ext>
            </a:extLst>
          </p:cNvPr>
          <p:cNvSpPr>
            <a:spLocks noGrp="1"/>
          </p:cNvSpPr>
          <p:nvPr>
            <p:ph type="ftr" sz="quarter" idx="14"/>
          </p:nvPr>
        </p:nvSpPr>
        <p:spPr>
          <a:xfrm>
            <a:off x="3008244" y="6556248"/>
            <a:ext cx="8230252" cy="182880"/>
          </a:xfrm>
        </p:spPr>
        <p:txBody>
          <a:bodyPr/>
          <a:lstStyle>
            <a:lvl1pPr>
              <a:defRPr>
                <a:solidFill>
                  <a:schemeClr val="tx1"/>
                </a:solidFill>
              </a:defRPr>
            </a:lvl1pPr>
          </a:lstStyle>
          <a:p>
            <a:r>
              <a:rPr lang="en-US">
                <a:solidFill>
                  <a:srgbClr val="FFFFFF"/>
                </a:solidFill>
              </a:rPr>
              <a:t>Copyright © 2018, Oracle and/or its affiliates. All rights reserved.  </a:t>
            </a:r>
            <a:endParaRPr lang="en-US" dirty="0">
              <a:solidFill>
                <a:srgbClr val="FFFFFF"/>
              </a:solidFill>
            </a:endParaRPr>
          </a:p>
        </p:txBody>
      </p:sp>
      <p:sp>
        <p:nvSpPr>
          <p:cNvPr id="9" name="Title Placeholder 1"/>
          <p:cNvSpPr>
            <a:spLocks noGrp="1"/>
          </p:cNvSpPr>
          <p:nvPr>
            <p:ph type="title"/>
          </p:nvPr>
        </p:nvSpPr>
        <p:spPr>
          <a:xfrm>
            <a:off x="7449150" y="548640"/>
            <a:ext cx="4213044" cy="889000"/>
          </a:xfrm>
          <a:prstGeom prst="rect">
            <a:avLst/>
          </a:prstGeom>
        </p:spPr>
        <p:txBody>
          <a:bodyPr vert="horz" lIns="0" tIns="0" rIns="0" bIns="0" rtlCol="0" anchor="b">
            <a:noAutofit/>
          </a:bodyPr>
          <a:lstStyle/>
          <a:p>
            <a:r>
              <a:rPr lang="en-US" dirty="0"/>
              <a:t>Click to edit Master title style</a:t>
            </a:r>
            <a:endParaRPr dirty="0"/>
          </a:p>
        </p:txBody>
      </p:sp>
      <p:pic>
        <p:nvPicPr>
          <p:cNvPr id="6" name="Picture 5" descr="Oracle logo in white on red staging background" title="Oracle red badge logo"/>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30352" y="6263640"/>
            <a:ext cx="1625138" cy="594360"/>
          </a:xfrm>
          <a:prstGeom prst="rect">
            <a:avLst/>
          </a:prstGeom>
        </p:spPr>
      </p:pic>
    </p:spTree>
    <p:extLst>
      <p:ext uri="{BB962C8B-B14F-4D97-AF65-F5344CB8AC3E}">
        <p14:creationId xmlns:p14="http://schemas.microsoft.com/office/powerpoint/2010/main" val="20215048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24_Text Page_Blue">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A521E362-1827-3C40-AF79-6F625DDD38DA}"/>
              </a:ext>
            </a:extLst>
          </p:cNvPr>
          <p:cNvPicPr>
            <a:picLocks noChangeAspect="1"/>
          </p:cNvPicPr>
          <p:nvPr userDrawn="1"/>
        </p:nvPicPr>
        <p:blipFill>
          <a:blip r:embed="rId2" cstate="email">
            <a:alphaModFix amt="15000"/>
            <a:extLst>
              <a:ext uri="{28A0092B-C50C-407E-A947-70E740481C1C}">
                <a14:useLocalDpi xmlns:a14="http://schemas.microsoft.com/office/drawing/2010/main"/>
              </a:ext>
            </a:extLst>
          </a:blip>
          <a:stretch>
            <a:fillRect/>
          </a:stretch>
        </p:blipFill>
        <p:spPr>
          <a:xfrm>
            <a:off x="3181" y="0"/>
            <a:ext cx="8273530" cy="6857999"/>
          </a:xfrm>
          <a:prstGeom prst="rect">
            <a:avLst/>
          </a:prstGeom>
        </p:spPr>
      </p:pic>
      <p:sp>
        <p:nvSpPr>
          <p:cNvPr id="25" name="Parallelogram 15">
            <a:extLst>
              <a:ext uri="{FF2B5EF4-FFF2-40B4-BE49-F238E27FC236}">
                <a16:creationId xmlns:a16="http://schemas.microsoft.com/office/drawing/2014/main" id="{767F90EE-38CE-1449-BDB0-9DD04834E905}"/>
              </a:ext>
            </a:extLst>
          </p:cNvPr>
          <p:cNvSpPr/>
          <p:nvPr userDrawn="1"/>
        </p:nvSpPr>
        <p:spPr>
          <a:xfrm rot="10800000">
            <a:off x="9912028" y="586331"/>
            <a:ext cx="2289821" cy="6285886"/>
          </a:xfrm>
          <a:custGeom>
            <a:avLst/>
            <a:gdLst>
              <a:gd name="connsiteX0" fmla="*/ 0 w 12902030"/>
              <a:gd name="connsiteY0" fmla="*/ 3478508 h 3478508"/>
              <a:gd name="connsiteX1" fmla="*/ 2265135 w 12902030"/>
              <a:gd name="connsiteY1" fmla="*/ 0 h 3478508"/>
              <a:gd name="connsiteX2" fmla="*/ 12902030 w 12902030"/>
              <a:gd name="connsiteY2" fmla="*/ 0 h 3478508"/>
              <a:gd name="connsiteX3" fmla="*/ 10636895 w 12902030"/>
              <a:gd name="connsiteY3" fmla="*/ 3478508 h 3478508"/>
              <a:gd name="connsiteX4" fmla="*/ 0 w 12902030"/>
              <a:gd name="connsiteY4" fmla="*/ 3478508 h 3478508"/>
              <a:gd name="connsiteX0" fmla="*/ 8395937 w 10636895"/>
              <a:gd name="connsiteY0" fmla="*/ 3436945 h 3478508"/>
              <a:gd name="connsiteX1" fmla="*/ 0 w 10636895"/>
              <a:gd name="connsiteY1" fmla="*/ 0 h 3478508"/>
              <a:gd name="connsiteX2" fmla="*/ 10636895 w 10636895"/>
              <a:gd name="connsiteY2" fmla="*/ 0 h 3478508"/>
              <a:gd name="connsiteX3" fmla="*/ 8371760 w 10636895"/>
              <a:gd name="connsiteY3" fmla="*/ 3478508 h 3478508"/>
              <a:gd name="connsiteX4" fmla="*/ 8395937 w 10636895"/>
              <a:gd name="connsiteY4" fmla="*/ 3436945 h 3478508"/>
              <a:gd name="connsiteX0" fmla="*/ 8376887 w 10636895"/>
              <a:gd name="connsiteY0" fmla="*/ 3432183 h 3478508"/>
              <a:gd name="connsiteX1" fmla="*/ 0 w 10636895"/>
              <a:gd name="connsiteY1" fmla="*/ 0 h 3478508"/>
              <a:gd name="connsiteX2" fmla="*/ 10636895 w 10636895"/>
              <a:gd name="connsiteY2" fmla="*/ 0 h 3478508"/>
              <a:gd name="connsiteX3" fmla="*/ 8371760 w 10636895"/>
              <a:gd name="connsiteY3" fmla="*/ 3478508 h 3478508"/>
              <a:gd name="connsiteX4" fmla="*/ 8376887 w 10636895"/>
              <a:gd name="connsiteY4" fmla="*/ 3432183 h 3478508"/>
              <a:gd name="connsiteX0" fmla="*/ 6610 w 2266618"/>
              <a:gd name="connsiteY0" fmla="*/ 3455629 h 3501954"/>
              <a:gd name="connsiteX1" fmla="*/ 0 w 2266618"/>
              <a:gd name="connsiteY1" fmla="*/ 0 h 3501954"/>
              <a:gd name="connsiteX2" fmla="*/ 2266618 w 2266618"/>
              <a:gd name="connsiteY2" fmla="*/ 23446 h 3501954"/>
              <a:gd name="connsiteX3" fmla="*/ 1483 w 2266618"/>
              <a:gd name="connsiteY3" fmla="*/ 3501954 h 3501954"/>
              <a:gd name="connsiteX4" fmla="*/ 6610 w 2266618"/>
              <a:gd name="connsiteY4" fmla="*/ 3455629 h 3501954"/>
              <a:gd name="connsiteX0" fmla="*/ 10342 w 2270350"/>
              <a:gd name="connsiteY0" fmla="*/ 3432183 h 3478508"/>
              <a:gd name="connsiteX1" fmla="*/ 0 w 2270350"/>
              <a:gd name="connsiteY1" fmla="*/ 6412 h 3478508"/>
              <a:gd name="connsiteX2" fmla="*/ 2270350 w 2270350"/>
              <a:gd name="connsiteY2" fmla="*/ 0 h 3478508"/>
              <a:gd name="connsiteX3" fmla="*/ 5215 w 2270350"/>
              <a:gd name="connsiteY3" fmla="*/ 3478508 h 3478508"/>
              <a:gd name="connsiteX4" fmla="*/ 10342 w 2270350"/>
              <a:gd name="connsiteY4" fmla="*/ 3432183 h 3478508"/>
              <a:gd name="connsiteX0" fmla="*/ 5127 w 2265135"/>
              <a:gd name="connsiteY0" fmla="*/ 3432183 h 3478508"/>
              <a:gd name="connsiteX1" fmla="*/ 2250 w 2265135"/>
              <a:gd name="connsiteY1" fmla="*/ 2680 h 3478508"/>
              <a:gd name="connsiteX2" fmla="*/ 2265135 w 2265135"/>
              <a:gd name="connsiteY2" fmla="*/ 0 h 3478508"/>
              <a:gd name="connsiteX3" fmla="*/ 0 w 2265135"/>
              <a:gd name="connsiteY3" fmla="*/ 3478508 h 3478508"/>
              <a:gd name="connsiteX4" fmla="*/ 5127 w 2265135"/>
              <a:gd name="connsiteY4" fmla="*/ 3432183 h 3478508"/>
              <a:gd name="connsiteX0" fmla="*/ 17806 w 2277814"/>
              <a:gd name="connsiteY0" fmla="*/ 3432183 h 3478508"/>
              <a:gd name="connsiteX1" fmla="*/ 0 w 2277814"/>
              <a:gd name="connsiteY1" fmla="*/ 2680 h 3478508"/>
              <a:gd name="connsiteX2" fmla="*/ 2277814 w 2277814"/>
              <a:gd name="connsiteY2" fmla="*/ 0 h 3478508"/>
              <a:gd name="connsiteX3" fmla="*/ 12679 w 2277814"/>
              <a:gd name="connsiteY3" fmla="*/ 3478508 h 3478508"/>
              <a:gd name="connsiteX4" fmla="*/ 17806 w 2277814"/>
              <a:gd name="connsiteY4" fmla="*/ 3432183 h 3478508"/>
              <a:gd name="connsiteX0" fmla="*/ 24156 w 2284164"/>
              <a:gd name="connsiteY0" fmla="*/ 3432183 h 3478508"/>
              <a:gd name="connsiteX1" fmla="*/ 0 w 2284164"/>
              <a:gd name="connsiteY1" fmla="*/ 2680 h 3478508"/>
              <a:gd name="connsiteX2" fmla="*/ 2284164 w 2284164"/>
              <a:gd name="connsiteY2" fmla="*/ 0 h 3478508"/>
              <a:gd name="connsiteX3" fmla="*/ 19029 w 2284164"/>
              <a:gd name="connsiteY3" fmla="*/ 3478508 h 3478508"/>
              <a:gd name="connsiteX4" fmla="*/ 24156 w 2284164"/>
              <a:gd name="connsiteY4" fmla="*/ 3432183 h 3478508"/>
              <a:gd name="connsiteX0" fmla="*/ 20981 w 2280989"/>
              <a:gd name="connsiteY0" fmla="*/ 3435853 h 3482178"/>
              <a:gd name="connsiteX1" fmla="*/ 0 w 2280989"/>
              <a:gd name="connsiteY1" fmla="*/ 0 h 3482178"/>
              <a:gd name="connsiteX2" fmla="*/ 2280989 w 2280989"/>
              <a:gd name="connsiteY2" fmla="*/ 3670 h 3482178"/>
              <a:gd name="connsiteX3" fmla="*/ 15854 w 2280989"/>
              <a:gd name="connsiteY3" fmla="*/ 3482178 h 3482178"/>
              <a:gd name="connsiteX4" fmla="*/ 20981 w 2280989"/>
              <a:gd name="connsiteY4" fmla="*/ 3435853 h 3482178"/>
              <a:gd name="connsiteX0" fmla="*/ 1931 w 2280989"/>
              <a:gd name="connsiteY0" fmla="*/ 3477128 h 3482178"/>
              <a:gd name="connsiteX1" fmla="*/ 0 w 2280989"/>
              <a:gd name="connsiteY1" fmla="*/ 0 h 3482178"/>
              <a:gd name="connsiteX2" fmla="*/ 2280989 w 2280989"/>
              <a:gd name="connsiteY2" fmla="*/ 3670 h 3482178"/>
              <a:gd name="connsiteX3" fmla="*/ 15854 w 2280989"/>
              <a:gd name="connsiteY3" fmla="*/ 3482178 h 3482178"/>
              <a:gd name="connsiteX4" fmla="*/ 1931 w 2280989"/>
              <a:gd name="connsiteY4" fmla="*/ 3477128 h 3482178"/>
              <a:gd name="connsiteX0" fmla="*/ 1931 w 2280989"/>
              <a:gd name="connsiteY0" fmla="*/ 5058707 h 5058708"/>
              <a:gd name="connsiteX1" fmla="*/ 0 w 2280989"/>
              <a:gd name="connsiteY1" fmla="*/ 0 h 5058708"/>
              <a:gd name="connsiteX2" fmla="*/ 2280989 w 2280989"/>
              <a:gd name="connsiteY2" fmla="*/ 3670 h 5058708"/>
              <a:gd name="connsiteX3" fmla="*/ 15854 w 2280989"/>
              <a:gd name="connsiteY3" fmla="*/ 3482178 h 5058708"/>
              <a:gd name="connsiteX4" fmla="*/ 1931 w 2280989"/>
              <a:gd name="connsiteY4" fmla="*/ 5058707 h 5058708"/>
              <a:gd name="connsiteX0" fmla="*/ 34348 w 2313406"/>
              <a:gd name="connsiteY0" fmla="*/ 5058707 h 6309849"/>
              <a:gd name="connsiteX1" fmla="*/ 32417 w 2313406"/>
              <a:gd name="connsiteY1" fmla="*/ 0 h 6309849"/>
              <a:gd name="connsiteX2" fmla="*/ 2313406 w 2313406"/>
              <a:gd name="connsiteY2" fmla="*/ 3670 h 6309849"/>
              <a:gd name="connsiteX3" fmla="*/ 348 w 2313406"/>
              <a:gd name="connsiteY3" fmla="*/ 6309849 h 6309849"/>
              <a:gd name="connsiteX4" fmla="*/ 34348 w 2313406"/>
              <a:gd name="connsiteY4" fmla="*/ 5058707 h 6309849"/>
              <a:gd name="connsiteX0" fmla="*/ 1931 w 2280989"/>
              <a:gd name="connsiteY0" fmla="*/ 5058707 h 6321831"/>
              <a:gd name="connsiteX1" fmla="*/ 0 w 2280989"/>
              <a:gd name="connsiteY1" fmla="*/ 0 h 6321831"/>
              <a:gd name="connsiteX2" fmla="*/ 2280989 w 2280989"/>
              <a:gd name="connsiteY2" fmla="*/ 3670 h 6321831"/>
              <a:gd name="connsiteX3" fmla="*/ 3873 w 2280989"/>
              <a:gd name="connsiteY3" fmla="*/ 6321831 h 6321831"/>
              <a:gd name="connsiteX4" fmla="*/ 1931 w 2280989"/>
              <a:gd name="connsiteY4" fmla="*/ 5058707 h 6321831"/>
              <a:gd name="connsiteX0" fmla="*/ 10763 w 2289821"/>
              <a:gd name="connsiteY0" fmla="*/ 5058707 h 6285886"/>
              <a:gd name="connsiteX1" fmla="*/ 8832 w 2289821"/>
              <a:gd name="connsiteY1" fmla="*/ 0 h 6285886"/>
              <a:gd name="connsiteX2" fmla="*/ 2289821 w 2289821"/>
              <a:gd name="connsiteY2" fmla="*/ 3670 h 6285886"/>
              <a:gd name="connsiteX3" fmla="*/ 725 w 2289821"/>
              <a:gd name="connsiteY3" fmla="*/ 6285886 h 6285886"/>
              <a:gd name="connsiteX4" fmla="*/ 10763 w 2289821"/>
              <a:gd name="connsiteY4" fmla="*/ 5058707 h 6285886"/>
              <a:gd name="connsiteX0" fmla="*/ 10763 w 2289821"/>
              <a:gd name="connsiteY0" fmla="*/ 6268855 h 6285886"/>
              <a:gd name="connsiteX1" fmla="*/ 8832 w 2289821"/>
              <a:gd name="connsiteY1" fmla="*/ 0 h 6285886"/>
              <a:gd name="connsiteX2" fmla="*/ 2289821 w 2289821"/>
              <a:gd name="connsiteY2" fmla="*/ 3670 h 6285886"/>
              <a:gd name="connsiteX3" fmla="*/ 725 w 2289821"/>
              <a:gd name="connsiteY3" fmla="*/ 6285886 h 6285886"/>
              <a:gd name="connsiteX4" fmla="*/ 10763 w 2289821"/>
              <a:gd name="connsiteY4" fmla="*/ 6268855 h 62858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9821" h="6285886">
                <a:moveTo>
                  <a:pt x="10763" y="6268855"/>
                </a:moveTo>
                <a:cubicBezTo>
                  <a:pt x="8560" y="5116979"/>
                  <a:pt x="11035" y="1151876"/>
                  <a:pt x="8832" y="0"/>
                </a:cubicBezTo>
                <a:lnTo>
                  <a:pt x="2289821" y="3670"/>
                </a:lnTo>
                <a:lnTo>
                  <a:pt x="725" y="6285886"/>
                </a:lnTo>
                <a:cubicBezTo>
                  <a:pt x="-3916" y="6284203"/>
                  <a:pt x="15404" y="6270538"/>
                  <a:pt x="10763" y="6268855"/>
                </a:cubicBezTo>
                <a:close/>
              </a:path>
            </a:pathLst>
          </a:custGeom>
          <a:gradFill>
            <a:gsLst>
              <a:gs pos="0">
                <a:srgbClr val="00758F">
                  <a:alpha val="15000"/>
                </a:srgbClr>
              </a:gs>
              <a:gs pos="100000">
                <a:srgbClr val="F80000">
                  <a:alpha val="0"/>
                </a:srgbClr>
              </a:gs>
            </a:gsLst>
            <a:lin ang="5400000" scaled="0"/>
          </a:gra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2" tIns="45707" rIns="91412" bIns="45707" numCol="1" spcCol="0" rtlCol="0" fromWordArt="0" anchor="ctr" anchorCtr="0" forceAA="0" compatLnSpc="1">
            <a:prstTxWarp prst="textNoShape">
              <a:avLst/>
            </a:prstTxWarp>
            <a:noAutofit/>
          </a:bodyPr>
          <a:lstStyle/>
          <a:p>
            <a:pPr algn="ctr">
              <a:lnSpc>
                <a:spcPct val="90000"/>
              </a:lnSpc>
            </a:pPr>
            <a:endParaRPr lang="en-US" sz="2799" dirty="0">
              <a:solidFill>
                <a:srgbClr val="FFFFFF"/>
              </a:solidFill>
            </a:endParaRPr>
          </a:p>
        </p:txBody>
      </p:sp>
      <p:sp>
        <p:nvSpPr>
          <p:cNvPr id="13" name="Title 6">
            <a:extLst>
              <a:ext uri="{FF2B5EF4-FFF2-40B4-BE49-F238E27FC236}">
                <a16:creationId xmlns:a16="http://schemas.microsoft.com/office/drawing/2014/main" id="{2394AD5B-EDB1-1C41-9293-C1EF57CACA72}"/>
              </a:ext>
            </a:extLst>
          </p:cNvPr>
          <p:cNvSpPr>
            <a:spLocks noGrp="1"/>
          </p:cNvSpPr>
          <p:nvPr>
            <p:ph type="title"/>
          </p:nvPr>
        </p:nvSpPr>
        <p:spPr>
          <a:xfrm>
            <a:off x="531812" y="548640"/>
            <a:ext cx="11125200" cy="889000"/>
          </a:xfrm>
        </p:spPr>
        <p:txBody>
          <a:bodyPr anchor="b"/>
          <a:lstStyle>
            <a:lvl1pPr>
              <a:defRPr>
                <a:solidFill>
                  <a:srgbClr val="4E5052"/>
                </a:solidFill>
              </a:defRPr>
            </a:lvl1pPr>
          </a:lstStyle>
          <a:p>
            <a:endParaRPr dirty="0"/>
          </a:p>
        </p:txBody>
      </p:sp>
      <p:sp>
        <p:nvSpPr>
          <p:cNvPr id="5" name="Slide Number Placeholder 4"/>
          <p:cNvSpPr>
            <a:spLocks noGrp="1"/>
          </p:cNvSpPr>
          <p:nvPr userDrawn="1">
            <p:ph type="sldNum" sz="quarter" idx="12"/>
          </p:nvPr>
        </p:nvSpPr>
        <p:spPr/>
        <p:txBody>
          <a:bodyPr/>
          <a:lstStyle>
            <a:lvl1pPr>
              <a:defRPr>
                <a:solidFill>
                  <a:srgbClr val="4E5052"/>
                </a:solidFill>
              </a:defRPr>
            </a:lvl1pPr>
          </a:lstStyle>
          <a:p>
            <a:fld id="{C51EAA63-D034-42AE-91FA-B13B9518C7BE}" type="slidenum">
              <a:rPr lang="en-US" smtClean="0"/>
              <a:pPr/>
              <a:t>‹#›</a:t>
            </a:fld>
            <a:endParaRPr lang="en-US" dirty="0"/>
          </a:p>
        </p:txBody>
      </p:sp>
      <p:sp>
        <p:nvSpPr>
          <p:cNvPr id="17" name="Footer Placeholder 16">
            <a:extLst>
              <a:ext uri="{FF2B5EF4-FFF2-40B4-BE49-F238E27FC236}">
                <a16:creationId xmlns:a16="http://schemas.microsoft.com/office/drawing/2014/main" id="{9B59A3FD-949D-CC4A-8AA9-F99C1A50D3FD}"/>
              </a:ext>
            </a:extLst>
          </p:cNvPr>
          <p:cNvSpPr>
            <a:spLocks noGrp="1"/>
          </p:cNvSpPr>
          <p:nvPr userDrawn="1">
            <p:ph type="ftr" sz="quarter" idx="15"/>
          </p:nvPr>
        </p:nvSpPr>
        <p:spPr>
          <a:xfrm>
            <a:off x="3008243" y="6556248"/>
            <a:ext cx="8230252" cy="182880"/>
          </a:xfrm>
        </p:spPr>
        <p:txBody>
          <a:bodyPr/>
          <a:lstStyle>
            <a:lvl1pPr>
              <a:defRPr>
                <a:solidFill>
                  <a:srgbClr val="4E5052"/>
                </a:solidFill>
              </a:defRPr>
            </a:lvl1pPr>
          </a:lstStyle>
          <a:p>
            <a:r>
              <a:rPr lang="en-US"/>
              <a:t>Copyright © 2018, Oracle and/or its affiliates. All rights reserved.  </a:t>
            </a:r>
            <a:endParaRPr lang="en-US" dirty="0"/>
          </a:p>
        </p:txBody>
      </p:sp>
      <p:sp>
        <p:nvSpPr>
          <p:cNvPr id="26" name="Text Placeholder 11">
            <a:extLst>
              <a:ext uri="{FF2B5EF4-FFF2-40B4-BE49-F238E27FC236}">
                <a16:creationId xmlns:a16="http://schemas.microsoft.com/office/drawing/2014/main" id="{406AF51B-3909-2240-A3B4-A3E714163FB5}"/>
              </a:ext>
            </a:extLst>
          </p:cNvPr>
          <p:cNvSpPr>
            <a:spLocks noGrp="1"/>
          </p:cNvSpPr>
          <p:nvPr>
            <p:ph type="body" sz="quarter" idx="14" hasCustomPrompt="1"/>
          </p:nvPr>
        </p:nvSpPr>
        <p:spPr>
          <a:xfrm>
            <a:off x="531813" y="1677432"/>
            <a:ext cx="5436000" cy="2022499"/>
          </a:xfrm>
        </p:spPr>
        <p:txBody>
          <a:bodyPr/>
          <a:lstStyle>
            <a:lvl1pPr>
              <a:defRPr sz="2400">
                <a:solidFill>
                  <a:srgbClr val="4E5052"/>
                </a:solidFill>
              </a:defRPr>
            </a:lvl1pPr>
            <a:lvl2pPr>
              <a:defRPr sz="2400">
                <a:solidFill>
                  <a:srgbClr val="4E5052"/>
                </a:solidFill>
              </a:defRPr>
            </a:lvl2pPr>
            <a:lvl3pPr>
              <a:defRPr sz="2400">
                <a:solidFill>
                  <a:srgbClr val="4E5052"/>
                </a:solidFill>
              </a:defRPr>
            </a:lvl3pPr>
            <a:lvl4pPr>
              <a:defRPr sz="2400">
                <a:solidFill>
                  <a:srgbClr val="4E5052"/>
                </a:solidFill>
              </a:defRPr>
            </a:lvl4pPr>
            <a:lvl5pPr>
              <a:defRPr sz="2400">
                <a:solidFill>
                  <a:srgbClr val="4E5052"/>
                </a:solidFill>
              </a:defRPr>
            </a:lvl5pPr>
          </a:lstStyle>
          <a:p>
            <a:pPr lvl="0"/>
            <a:r>
              <a:rPr lang="en-US" dirty="0"/>
              <a:t>Edit Master text styles</a:t>
            </a:r>
          </a:p>
          <a:p>
            <a:pPr lvl="1"/>
            <a:r>
              <a:rPr lang="en-US" dirty="0"/>
              <a:t>Second level</a:t>
            </a:r>
          </a:p>
          <a:p>
            <a:pPr lvl="2"/>
            <a:r>
              <a:rPr lang="en-US" dirty="0"/>
              <a:t>Third level</a:t>
            </a:r>
          </a:p>
        </p:txBody>
      </p:sp>
      <p:sp>
        <p:nvSpPr>
          <p:cNvPr id="9" name="Text Placeholder 11">
            <a:extLst>
              <a:ext uri="{FF2B5EF4-FFF2-40B4-BE49-F238E27FC236}">
                <a16:creationId xmlns:a16="http://schemas.microsoft.com/office/drawing/2014/main" id="{406AF51B-3909-2240-A3B4-A3E714163FB5}"/>
              </a:ext>
            </a:extLst>
          </p:cNvPr>
          <p:cNvSpPr>
            <a:spLocks noGrp="1"/>
          </p:cNvSpPr>
          <p:nvPr>
            <p:ph type="body" sz="quarter" idx="16" hasCustomPrompt="1"/>
          </p:nvPr>
        </p:nvSpPr>
        <p:spPr>
          <a:xfrm>
            <a:off x="6229505" y="1677432"/>
            <a:ext cx="5436000" cy="2022499"/>
          </a:xfrm>
        </p:spPr>
        <p:txBody>
          <a:bodyPr/>
          <a:lstStyle>
            <a:lvl1pPr>
              <a:defRPr sz="2400">
                <a:solidFill>
                  <a:srgbClr val="4E5052"/>
                </a:solidFill>
              </a:defRPr>
            </a:lvl1pPr>
            <a:lvl2pPr>
              <a:defRPr sz="2400">
                <a:solidFill>
                  <a:srgbClr val="4E5052"/>
                </a:solidFill>
              </a:defRPr>
            </a:lvl2pPr>
            <a:lvl3pPr>
              <a:defRPr sz="2400">
                <a:solidFill>
                  <a:srgbClr val="4E5052"/>
                </a:solidFill>
              </a:defRPr>
            </a:lvl3pPr>
            <a:lvl4pPr>
              <a:defRPr sz="2400">
                <a:solidFill>
                  <a:srgbClr val="4E5052"/>
                </a:solidFill>
              </a:defRPr>
            </a:lvl4pPr>
            <a:lvl5pPr>
              <a:defRPr sz="2400">
                <a:solidFill>
                  <a:srgbClr val="4E5052"/>
                </a:solidFill>
              </a:defRPr>
            </a:lvl5pPr>
          </a:lstStyle>
          <a:p>
            <a:pPr lvl="0"/>
            <a:r>
              <a:rPr lang="en-US" dirty="0"/>
              <a:t>Edit Master text styles</a:t>
            </a:r>
          </a:p>
          <a:p>
            <a:pPr lvl="1"/>
            <a:r>
              <a:rPr lang="en-US" dirty="0"/>
              <a:t>Second level</a:t>
            </a:r>
          </a:p>
          <a:p>
            <a:pPr lvl="2"/>
            <a:r>
              <a:rPr lang="en-US" dirty="0"/>
              <a:t>Third level</a:t>
            </a:r>
          </a:p>
        </p:txBody>
      </p:sp>
      <p:sp>
        <p:nvSpPr>
          <p:cNvPr id="10" name="Text Placeholder 11">
            <a:extLst>
              <a:ext uri="{FF2B5EF4-FFF2-40B4-BE49-F238E27FC236}">
                <a16:creationId xmlns:a16="http://schemas.microsoft.com/office/drawing/2014/main" id="{406AF51B-3909-2240-A3B4-A3E714163FB5}"/>
              </a:ext>
            </a:extLst>
          </p:cNvPr>
          <p:cNvSpPr>
            <a:spLocks noGrp="1"/>
          </p:cNvSpPr>
          <p:nvPr>
            <p:ph type="body" sz="quarter" idx="17" hasCustomPrompt="1"/>
          </p:nvPr>
        </p:nvSpPr>
        <p:spPr>
          <a:xfrm>
            <a:off x="531813" y="3945267"/>
            <a:ext cx="5436000" cy="2022499"/>
          </a:xfrm>
        </p:spPr>
        <p:txBody>
          <a:bodyPr/>
          <a:lstStyle>
            <a:lvl1pPr>
              <a:defRPr sz="2400">
                <a:solidFill>
                  <a:srgbClr val="4E5052"/>
                </a:solidFill>
              </a:defRPr>
            </a:lvl1pPr>
            <a:lvl2pPr>
              <a:defRPr sz="2400">
                <a:solidFill>
                  <a:srgbClr val="4E5052"/>
                </a:solidFill>
              </a:defRPr>
            </a:lvl2pPr>
            <a:lvl3pPr>
              <a:defRPr sz="2400">
                <a:solidFill>
                  <a:srgbClr val="4E5052"/>
                </a:solidFill>
              </a:defRPr>
            </a:lvl3pPr>
            <a:lvl4pPr>
              <a:defRPr sz="2400">
                <a:solidFill>
                  <a:srgbClr val="4E5052"/>
                </a:solidFill>
              </a:defRPr>
            </a:lvl4pPr>
            <a:lvl5pPr>
              <a:defRPr sz="2400">
                <a:solidFill>
                  <a:srgbClr val="4E5052"/>
                </a:solidFill>
              </a:defRPr>
            </a:lvl5pPr>
          </a:lstStyle>
          <a:p>
            <a:pPr lvl="0"/>
            <a:r>
              <a:rPr lang="en-US" dirty="0"/>
              <a:t>Edit Master text styles</a:t>
            </a:r>
          </a:p>
          <a:p>
            <a:pPr lvl="1"/>
            <a:r>
              <a:rPr lang="en-US" dirty="0"/>
              <a:t>Second level</a:t>
            </a:r>
          </a:p>
          <a:p>
            <a:pPr lvl="2"/>
            <a:r>
              <a:rPr lang="en-US" dirty="0"/>
              <a:t>Third level</a:t>
            </a:r>
          </a:p>
        </p:txBody>
      </p:sp>
      <p:sp>
        <p:nvSpPr>
          <p:cNvPr id="11" name="Text Placeholder 11">
            <a:extLst>
              <a:ext uri="{FF2B5EF4-FFF2-40B4-BE49-F238E27FC236}">
                <a16:creationId xmlns:a16="http://schemas.microsoft.com/office/drawing/2014/main" id="{406AF51B-3909-2240-A3B4-A3E714163FB5}"/>
              </a:ext>
            </a:extLst>
          </p:cNvPr>
          <p:cNvSpPr>
            <a:spLocks noGrp="1"/>
          </p:cNvSpPr>
          <p:nvPr>
            <p:ph type="body" sz="quarter" idx="18" hasCustomPrompt="1"/>
          </p:nvPr>
        </p:nvSpPr>
        <p:spPr>
          <a:xfrm>
            <a:off x="6229505" y="3945267"/>
            <a:ext cx="5436000" cy="2022499"/>
          </a:xfrm>
        </p:spPr>
        <p:txBody>
          <a:bodyPr/>
          <a:lstStyle>
            <a:lvl1pPr>
              <a:defRPr sz="2400">
                <a:solidFill>
                  <a:srgbClr val="4E5052"/>
                </a:solidFill>
              </a:defRPr>
            </a:lvl1pPr>
            <a:lvl2pPr>
              <a:defRPr sz="2400">
                <a:solidFill>
                  <a:srgbClr val="4E5052"/>
                </a:solidFill>
              </a:defRPr>
            </a:lvl2pPr>
            <a:lvl3pPr>
              <a:defRPr sz="2400">
                <a:solidFill>
                  <a:srgbClr val="4E5052"/>
                </a:solidFill>
              </a:defRPr>
            </a:lvl3pPr>
            <a:lvl4pPr>
              <a:defRPr sz="2400">
                <a:solidFill>
                  <a:srgbClr val="4E5052"/>
                </a:solidFill>
              </a:defRPr>
            </a:lvl4pPr>
            <a:lvl5pPr>
              <a:defRPr sz="2400">
                <a:solidFill>
                  <a:srgbClr val="4E5052"/>
                </a:solidFill>
              </a:defRPr>
            </a:lvl5pPr>
          </a:lstStyle>
          <a:p>
            <a:pPr lvl="0"/>
            <a:r>
              <a:rPr lang="en-US" dirty="0"/>
              <a:t>Edit Master text styles</a:t>
            </a:r>
          </a:p>
          <a:p>
            <a:pPr lvl="1"/>
            <a:r>
              <a:rPr lang="en-US" dirty="0"/>
              <a:t>Second level</a:t>
            </a:r>
          </a:p>
          <a:p>
            <a:pPr lvl="2"/>
            <a:r>
              <a:rPr lang="en-US" dirty="0"/>
              <a:t>Third level</a:t>
            </a:r>
          </a:p>
        </p:txBody>
      </p:sp>
      <p:pic>
        <p:nvPicPr>
          <p:cNvPr id="12" name="Picture 11" descr="Oracle logo in white on red staging background" title="Oracle red badge logo"/>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30352" y="6263640"/>
            <a:ext cx="1625138" cy="594360"/>
          </a:xfrm>
          <a:prstGeom prst="rect">
            <a:avLst/>
          </a:prstGeom>
        </p:spPr>
      </p:pic>
    </p:spTree>
    <p:extLst>
      <p:ext uri="{BB962C8B-B14F-4D97-AF65-F5344CB8AC3E}">
        <p14:creationId xmlns:p14="http://schemas.microsoft.com/office/powerpoint/2010/main" val="14331413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23_Text Page_Red/Blue">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C09D386A-A7E3-2D44-9551-5BC958C66DAA}"/>
              </a:ext>
            </a:extLst>
          </p:cNvPr>
          <p:cNvPicPr>
            <a:picLocks noChangeAspect="1"/>
          </p:cNvPicPr>
          <p:nvPr userDrawn="1"/>
        </p:nvPicPr>
        <p:blipFill>
          <a:blip r:embed="rId2" cstate="email">
            <a:alphaModFix amt="15000"/>
            <a:extLst>
              <a:ext uri="{28A0092B-C50C-407E-A947-70E740481C1C}">
                <a14:useLocalDpi xmlns:a14="http://schemas.microsoft.com/office/drawing/2010/main"/>
              </a:ext>
            </a:extLst>
          </a:blip>
          <a:stretch>
            <a:fillRect/>
          </a:stretch>
        </p:blipFill>
        <p:spPr>
          <a:xfrm>
            <a:off x="3181" y="0"/>
            <a:ext cx="8273530" cy="6857999"/>
          </a:xfrm>
          <a:prstGeom prst="rect">
            <a:avLst/>
          </a:prstGeom>
        </p:spPr>
      </p:pic>
      <p:sp>
        <p:nvSpPr>
          <p:cNvPr id="18" name="Parallelogram 15">
            <a:extLst>
              <a:ext uri="{FF2B5EF4-FFF2-40B4-BE49-F238E27FC236}">
                <a16:creationId xmlns:a16="http://schemas.microsoft.com/office/drawing/2014/main" id="{767F90EE-38CE-1449-BDB0-9DD04834E905}"/>
              </a:ext>
            </a:extLst>
          </p:cNvPr>
          <p:cNvSpPr/>
          <p:nvPr userDrawn="1"/>
        </p:nvSpPr>
        <p:spPr>
          <a:xfrm rot="10800000">
            <a:off x="9912028" y="586331"/>
            <a:ext cx="2289821" cy="6285886"/>
          </a:xfrm>
          <a:custGeom>
            <a:avLst/>
            <a:gdLst>
              <a:gd name="connsiteX0" fmla="*/ 0 w 12902030"/>
              <a:gd name="connsiteY0" fmla="*/ 3478508 h 3478508"/>
              <a:gd name="connsiteX1" fmla="*/ 2265135 w 12902030"/>
              <a:gd name="connsiteY1" fmla="*/ 0 h 3478508"/>
              <a:gd name="connsiteX2" fmla="*/ 12902030 w 12902030"/>
              <a:gd name="connsiteY2" fmla="*/ 0 h 3478508"/>
              <a:gd name="connsiteX3" fmla="*/ 10636895 w 12902030"/>
              <a:gd name="connsiteY3" fmla="*/ 3478508 h 3478508"/>
              <a:gd name="connsiteX4" fmla="*/ 0 w 12902030"/>
              <a:gd name="connsiteY4" fmla="*/ 3478508 h 3478508"/>
              <a:gd name="connsiteX0" fmla="*/ 8395937 w 10636895"/>
              <a:gd name="connsiteY0" fmla="*/ 3436945 h 3478508"/>
              <a:gd name="connsiteX1" fmla="*/ 0 w 10636895"/>
              <a:gd name="connsiteY1" fmla="*/ 0 h 3478508"/>
              <a:gd name="connsiteX2" fmla="*/ 10636895 w 10636895"/>
              <a:gd name="connsiteY2" fmla="*/ 0 h 3478508"/>
              <a:gd name="connsiteX3" fmla="*/ 8371760 w 10636895"/>
              <a:gd name="connsiteY3" fmla="*/ 3478508 h 3478508"/>
              <a:gd name="connsiteX4" fmla="*/ 8395937 w 10636895"/>
              <a:gd name="connsiteY4" fmla="*/ 3436945 h 3478508"/>
              <a:gd name="connsiteX0" fmla="*/ 8376887 w 10636895"/>
              <a:gd name="connsiteY0" fmla="*/ 3432183 h 3478508"/>
              <a:gd name="connsiteX1" fmla="*/ 0 w 10636895"/>
              <a:gd name="connsiteY1" fmla="*/ 0 h 3478508"/>
              <a:gd name="connsiteX2" fmla="*/ 10636895 w 10636895"/>
              <a:gd name="connsiteY2" fmla="*/ 0 h 3478508"/>
              <a:gd name="connsiteX3" fmla="*/ 8371760 w 10636895"/>
              <a:gd name="connsiteY3" fmla="*/ 3478508 h 3478508"/>
              <a:gd name="connsiteX4" fmla="*/ 8376887 w 10636895"/>
              <a:gd name="connsiteY4" fmla="*/ 3432183 h 3478508"/>
              <a:gd name="connsiteX0" fmla="*/ 6610 w 2266618"/>
              <a:gd name="connsiteY0" fmla="*/ 3455629 h 3501954"/>
              <a:gd name="connsiteX1" fmla="*/ 0 w 2266618"/>
              <a:gd name="connsiteY1" fmla="*/ 0 h 3501954"/>
              <a:gd name="connsiteX2" fmla="*/ 2266618 w 2266618"/>
              <a:gd name="connsiteY2" fmla="*/ 23446 h 3501954"/>
              <a:gd name="connsiteX3" fmla="*/ 1483 w 2266618"/>
              <a:gd name="connsiteY3" fmla="*/ 3501954 h 3501954"/>
              <a:gd name="connsiteX4" fmla="*/ 6610 w 2266618"/>
              <a:gd name="connsiteY4" fmla="*/ 3455629 h 3501954"/>
              <a:gd name="connsiteX0" fmla="*/ 10342 w 2270350"/>
              <a:gd name="connsiteY0" fmla="*/ 3432183 h 3478508"/>
              <a:gd name="connsiteX1" fmla="*/ 0 w 2270350"/>
              <a:gd name="connsiteY1" fmla="*/ 6412 h 3478508"/>
              <a:gd name="connsiteX2" fmla="*/ 2270350 w 2270350"/>
              <a:gd name="connsiteY2" fmla="*/ 0 h 3478508"/>
              <a:gd name="connsiteX3" fmla="*/ 5215 w 2270350"/>
              <a:gd name="connsiteY3" fmla="*/ 3478508 h 3478508"/>
              <a:gd name="connsiteX4" fmla="*/ 10342 w 2270350"/>
              <a:gd name="connsiteY4" fmla="*/ 3432183 h 3478508"/>
              <a:gd name="connsiteX0" fmla="*/ 5127 w 2265135"/>
              <a:gd name="connsiteY0" fmla="*/ 3432183 h 3478508"/>
              <a:gd name="connsiteX1" fmla="*/ 2250 w 2265135"/>
              <a:gd name="connsiteY1" fmla="*/ 2680 h 3478508"/>
              <a:gd name="connsiteX2" fmla="*/ 2265135 w 2265135"/>
              <a:gd name="connsiteY2" fmla="*/ 0 h 3478508"/>
              <a:gd name="connsiteX3" fmla="*/ 0 w 2265135"/>
              <a:gd name="connsiteY3" fmla="*/ 3478508 h 3478508"/>
              <a:gd name="connsiteX4" fmla="*/ 5127 w 2265135"/>
              <a:gd name="connsiteY4" fmla="*/ 3432183 h 3478508"/>
              <a:gd name="connsiteX0" fmla="*/ 17806 w 2277814"/>
              <a:gd name="connsiteY0" fmla="*/ 3432183 h 3478508"/>
              <a:gd name="connsiteX1" fmla="*/ 0 w 2277814"/>
              <a:gd name="connsiteY1" fmla="*/ 2680 h 3478508"/>
              <a:gd name="connsiteX2" fmla="*/ 2277814 w 2277814"/>
              <a:gd name="connsiteY2" fmla="*/ 0 h 3478508"/>
              <a:gd name="connsiteX3" fmla="*/ 12679 w 2277814"/>
              <a:gd name="connsiteY3" fmla="*/ 3478508 h 3478508"/>
              <a:gd name="connsiteX4" fmla="*/ 17806 w 2277814"/>
              <a:gd name="connsiteY4" fmla="*/ 3432183 h 3478508"/>
              <a:gd name="connsiteX0" fmla="*/ 24156 w 2284164"/>
              <a:gd name="connsiteY0" fmla="*/ 3432183 h 3478508"/>
              <a:gd name="connsiteX1" fmla="*/ 0 w 2284164"/>
              <a:gd name="connsiteY1" fmla="*/ 2680 h 3478508"/>
              <a:gd name="connsiteX2" fmla="*/ 2284164 w 2284164"/>
              <a:gd name="connsiteY2" fmla="*/ 0 h 3478508"/>
              <a:gd name="connsiteX3" fmla="*/ 19029 w 2284164"/>
              <a:gd name="connsiteY3" fmla="*/ 3478508 h 3478508"/>
              <a:gd name="connsiteX4" fmla="*/ 24156 w 2284164"/>
              <a:gd name="connsiteY4" fmla="*/ 3432183 h 3478508"/>
              <a:gd name="connsiteX0" fmla="*/ 20981 w 2280989"/>
              <a:gd name="connsiteY0" fmla="*/ 3435853 h 3482178"/>
              <a:gd name="connsiteX1" fmla="*/ 0 w 2280989"/>
              <a:gd name="connsiteY1" fmla="*/ 0 h 3482178"/>
              <a:gd name="connsiteX2" fmla="*/ 2280989 w 2280989"/>
              <a:gd name="connsiteY2" fmla="*/ 3670 h 3482178"/>
              <a:gd name="connsiteX3" fmla="*/ 15854 w 2280989"/>
              <a:gd name="connsiteY3" fmla="*/ 3482178 h 3482178"/>
              <a:gd name="connsiteX4" fmla="*/ 20981 w 2280989"/>
              <a:gd name="connsiteY4" fmla="*/ 3435853 h 3482178"/>
              <a:gd name="connsiteX0" fmla="*/ 1931 w 2280989"/>
              <a:gd name="connsiteY0" fmla="*/ 3477128 h 3482178"/>
              <a:gd name="connsiteX1" fmla="*/ 0 w 2280989"/>
              <a:gd name="connsiteY1" fmla="*/ 0 h 3482178"/>
              <a:gd name="connsiteX2" fmla="*/ 2280989 w 2280989"/>
              <a:gd name="connsiteY2" fmla="*/ 3670 h 3482178"/>
              <a:gd name="connsiteX3" fmla="*/ 15854 w 2280989"/>
              <a:gd name="connsiteY3" fmla="*/ 3482178 h 3482178"/>
              <a:gd name="connsiteX4" fmla="*/ 1931 w 2280989"/>
              <a:gd name="connsiteY4" fmla="*/ 3477128 h 3482178"/>
              <a:gd name="connsiteX0" fmla="*/ 1931 w 2280989"/>
              <a:gd name="connsiteY0" fmla="*/ 5058707 h 5058708"/>
              <a:gd name="connsiteX1" fmla="*/ 0 w 2280989"/>
              <a:gd name="connsiteY1" fmla="*/ 0 h 5058708"/>
              <a:gd name="connsiteX2" fmla="*/ 2280989 w 2280989"/>
              <a:gd name="connsiteY2" fmla="*/ 3670 h 5058708"/>
              <a:gd name="connsiteX3" fmla="*/ 15854 w 2280989"/>
              <a:gd name="connsiteY3" fmla="*/ 3482178 h 5058708"/>
              <a:gd name="connsiteX4" fmla="*/ 1931 w 2280989"/>
              <a:gd name="connsiteY4" fmla="*/ 5058707 h 5058708"/>
              <a:gd name="connsiteX0" fmla="*/ 34348 w 2313406"/>
              <a:gd name="connsiteY0" fmla="*/ 5058707 h 6309849"/>
              <a:gd name="connsiteX1" fmla="*/ 32417 w 2313406"/>
              <a:gd name="connsiteY1" fmla="*/ 0 h 6309849"/>
              <a:gd name="connsiteX2" fmla="*/ 2313406 w 2313406"/>
              <a:gd name="connsiteY2" fmla="*/ 3670 h 6309849"/>
              <a:gd name="connsiteX3" fmla="*/ 348 w 2313406"/>
              <a:gd name="connsiteY3" fmla="*/ 6309849 h 6309849"/>
              <a:gd name="connsiteX4" fmla="*/ 34348 w 2313406"/>
              <a:gd name="connsiteY4" fmla="*/ 5058707 h 6309849"/>
              <a:gd name="connsiteX0" fmla="*/ 1931 w 2280989"/>
              <a:gd name="connsiteY0" fmla="*/ 5058707 h 6321831"/>
              <a:gd name="connsiteX1" fmla="*/ 0 w 2280989"/>
              <a:gd name="connsiteY1" fmla="*/ 0 h 6321831"/>
              <a:gd name="connsiteX2" fmla="*/ 2280989 w 2280989"/>
              <a:gd name="connsiteY2" fmla="*/ 3670 h 6321831"/>
              <a:gd name="connsiteX3" fmla="*/ 3873 w 2280989"/>
              <a:gd name="connsiteY3" fmla="*/ 6321831 h 6321831"/>
              <a:gd name="connsiteX4" fmla="*/ 1931 w 2280989"/>
              <a:gd name="connsiteY4" fmla="*/ 5058707 h 6321831"/>
              <a:gd name="connsiteX0" fmla="*/ 10763 w 2289821"/>
              <a:gd name="connsiteY0" fmla="*/ 5058707 h 6285886"/>
              <a:gd name="connsiteX1" fmla="*/ 8832 w 2289821"/>
              <a:gd name="connsiteY1" fmla="*/ 0 h 6285886"/>
              <a:gd name="connsiteX2" fmla="*/ 2289821 w 2289821"/>
              <a:gd name="connsiteY2" fmla="*/ 3670 h 6285886"/>
              <a:gd name="connsiteX3" fmla="*/ 725 w 2289821"/>
              <a:gd name="connsiteY3" fmla="*/ 6285886 h 6285886"/>
              <a:gd name="connsiteX4" fmla="*/ 10763 w 2289821"/>
              <a:gd name="connsiteY4" fmla="*/ 5058707 h 6285886"/>
              <a:gd name="connsiteX0" fmla="*/ 10763 w 2289821"/>
              <a:gd name="connsiteY0" fmla="*/ 6268855 h 6285886"/>
              <a:gd name="connsiteX1" fmla="*/ 8832 w 2289821"/>
              <a:gd name="connsiteY1" fmla="*/ 0 h 6285886"/>
              <a:gd name="connsiteX2" fmla="*/ 2289821 w 2289821"/>
              <a:gd name="connsiteY2" fmla="*/ 3670 h 6285886"/>
              <a:gd name="connsiteX3" fmla="*/ 725 w 2289821"/>
              <a:gd name="connsiteY3" fmla="*/ 6285886 h 6285886"/>
              <a:gd name="connsiteX4" fmla="*/ 10763 w 2289821"/>
              <a:gd name="connsiteY4" fmla="*/ 6268855 h 62858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9821" h="6285886">
                <a:moveTo>
                  <a:pt x="10763" y="6268855"/>
                </a:moveTo>
                <a:cubicBezTo>
                  <a:pt x="8560" y="5116979"/>
                  <a:pt x="11035" y="1151876"/>
                  <a:pt x="8832" y="0"/>
                </a:cubicBezTo>
                <a:lnTo>
                  <a:pt x="2289821" y="3670"/>
                </a:lnTo>
                <a:lnTo>
                  <a:pt x="725" y="6285886"/>
                </a:lnTo>
                <a:cubicBezTo>
                  <a:pt x="-3916" y="6284203"/>
                  <a:pt x="15404" y="6270538"/>
                  <a:pt x="10763" y="6268855"/>
                </a:cubicBezTo>
                <a:close/>
              </a:path>
            </a:pathLst>
          </a:custGeom>
          <a:gradFill>
            <a:gsLst>
              <a:gs pos="0">
                <a:srgbClr val="00758F">
                  <a:alpha val="15000"/>
                </a:srgbClr>
              </a:gs>
              <a:gs pos="100000">
                <a:srgbClr val="942645">
                  <a:alpha val="0"/>
                </a:srgbClr>
              </a:gs>
            </a:gsLst>
            <a:lin ang="5400000" scaled="0"/>
          </a:gra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2" tIns="45707" rIns="91412" bIns="45707" numCol="1" spcCol="0" rtlCol="0" fromWordArt="0" anchor="ctr" anchorCtr="0" forceAA="0" compatLnSpc="1">
            <a:prstTxWarp prst="textNoShape">
              <a:avLst/>
            </a:prstTxWarp>
            <a:noAutofit/>
          </a:bodyPr>
          <a:lstStyle/>
          <a:p>
            <a:pPr algn="ctr">
              <a:lnSpc>
                <a:spcPct val="90000"/>
              </a:lnSpc>
            </a:pPr>
            <a:endParaRPr lang="en-US" sz="2799" dirty="0">
              <a:solidFill>
                <a:srgbClr val="FFFFFF"/>
              </a:solidFill>
            </a:endParaRPr>
          </a:p>
        </p:txBody>
      </p:sp>
      <p:sp>
        <p:nvSpPr>
          <p:cNvPr id="5" name="Slide Number Placeholder 4"/>
          <p:cNvSpPr>
            <a:spLocks noGrp="1"/>
          </p:cNvSpPr>
          <p:nvPr userDrawn="1">
            <p:ph type="sldNum" sz="quarter" idx="12"/>
          </p:nvPr>
        </p:nvSpPr>
        <p:spPr/>
        <p:txBody>
          <a:bodyPr/>
          <a:lstStyle>
            <a:lvl1pPr>
              <a:defRPr>
                <a:solidFill>
                  <a:srgbClr val="4E5052"/>
                </a:solidFill>
              </a:defRPr>
            </a:lvl1pPr>
          </a:lstStyle>
          <a:p>
            <a:fld id="{C51EAA63-D034-42AE-91FA-B13B9518C7BE}" type="slidenum">
              <a:rPr lang="en-US" smtClean="0"/>
              <a:pPr/>
              <a:t>‹#›</a:t>
            </a:fld>
            <a:endParaRPr lang="en-US" dirty="0"/>
          </a:p>
        </p:txBody>
      </p:sp>
      <p:sp>
        <p:nvSpPr>
          <p:cNvPr id="17" name="Footer Placeholder 16">
            <a:extLst>
              <a:ext uri="{FF2B5EF4-FFF2-40B4-BE49-F238E27FC236}">
                <a16:creationId xmlns:a16="http://schemas.microsoft.com/office/drawing/2014/main" id="{9B59A3FD-949D-CC4A-8AA9-F99C1A50D3FD}"/>
              </a:ext>
            </a:extLst>
          </p:cNvPr>
          <p:cNvSpPr>
            <a:spLocks noGrp="1"/>
          </p:cNvSpPr>
          <p:nvPr userDrawn="1">
            <p:ph type="ftr" sz="quarter" idx="15"/>
          </p:nvPr>
        </p:nvSpPr>
        <p:spPr>
          <a:xfrm>
            <a:off x="3008243" y="6556248"/>
            <a:ext cx="8230252" cy="182880"/>
          </a:xfrm>
        </p:spPr>
        <p:txBody>
          <a:bodyPr/>
          <a:lstStyle>
            <a:lvl1pPr>
              <a:defRPr>
                <a:solidFill>
                  <a:srgbClr val="4E5052"/>
                </a:solidFill>
              </a:defRPr>
            </a:lvl1pPr>
          </a:lstStyle>
          <a:p>
            <a:r>
              <a:rPr lang="en-US"/>
              <a:t>Copyright © 2018, Oracle and/or its affiliates. All rights reserved.  </a:t>
            </a:r>
            <a:endParaRPr lang="en-US" dirty="0"/>
          </a:p>
        </p:txBody>
      </p:sp>
      <p:sp>
        <p:nvSpPr>
          <p:cNvPr id="21" name="Title 6">
            <a:extLst>
              <a:ext uri="{FF2B5EF4-FFF2-40B4-BE49-F238E27FC236}">
                <a16:creationId xmlns:a16="http://schemas.microsoft.com/office/drawing/2014/main" id="{2394AD5B-EDB1-1C41-9293-C1EF57CACA72}"/>
              </a:ext>
            </a:extLst>
          </p:cNvPr>
          <p:cNvSpPr>
            <a:spLocks noGrp="1"/>
          </p:cNvSpPr>
          <p:nvPr>
            <p:ph type="title"/>
          </p:nvPr>
        </p:nvSpPr>
        <p:spPr>
          <a:xfrm>
            <a:off x="531812" y="548640"/>
            <a:ext cx="11125200" cy="889000"/>
          </a:xfrm>
        </p:spPr>
        <p:txBody>
          <a:bodyPr anchor="b"/>
          <a:lstStyle>
            <a:lvl1pPr>
              <a:defRPr>
                <a:solidFill>
                  <a:srgbClr val="4E5052"/>
                </a:solidFill>
              </a:defRPr>
            </a:lvl1pPr>
          </a:lstStyle>
          <a:p>
            <a:endParaRPr dirty="0"/>
          </a:p>
        </p:txBody>
      </p:sp>
      <p:sp>
        <p:nvSpPr>
          <p:cNvPr id="12" name="Text Placeholder 11">
            <a:extLst>
              <a:ext uri="{FF2B5EF4-FFF2-40B4-BE49-F238E27FC236}">
                <a16:creationId xmlns:a16="http://schemas.microsoft.com/office/drawing/2014/main" id="{406AF51B-3909-2240-A3B4-A3E714163FB5}"/>
              </a:ext>
            </a:extLst>
          </p:cNvPr>
          <p:cNvSpPr>
            <a:spLocks noGrp="1"/>
          </p:cNvSpPr>
          <p:nvPr>
            <p:ph type="body" sz="quarter" idx="14" hasCustomPrompt="1"/>
          </p:nvPr>
        </p:nvSpPr>
        <p:spPr>
          <a:xfrm>
            <a:off x="531813" y="1677432"/>
            <a:ext cx="5436000" cy="2022499"/>
          </a:xfrm>
        </p:spPr>
        <p:txBody>
          <a:bodyPr/>
          <a:lstStyle>
            <a:lvl1pPr>
              <a:defRPr sz="2400">
                <a:solidFill>
                  <a:srgbClr val="4E5052"/>
                </a:solidFill>
              </a:defRPr>
            </a:lvl1pPr>
            <a:lvl2pPr>
              <a:defRPr sz="2400">
                <a:solidFill>
                  <a:srgbClr val="4E5052"/>
                </a:solidFill>
              </a:defRPr>
            </a:lvl2pPr>
            <a:lvl3pPr>
              <a:defRPr sz="2400">
                <a:solidFill>
                  <a:srgbClr val="4E5052"/>
                </a:solidFill>
              </a:defRPr>
            </a:lvl3pPr>
            <a:lvl4pPr>
              <a:defRPr sz="2400">
                <a:solidFill>
                  <a:srgbClr val="4E5052"/>
                </a:solidFill>
              </a:defRPr>
            </a:lvl4pPr>
            <a:lvl5pPr>
              <a:defRPr sz="2400">
                <a:solidFill>
                  <a:srgbClr val="4E5052"/>
                </a:solidFill>
              </a:defRPr>
            </a:lvl5pPr>
          </a:lstStyle>
          <a:p>
            <a:pPr lvl="0"/>
            <a:r>
              <a:rPr lang="en-US" dirty="0"/>
              <a:t>Edit Master text styles</a:t>
            </a:r>
          </a:p>
          <a:p>
            <a:pPr lvl="1"/>
            <a:r>
              <a:rPr lang="en-US" dirty="0"/>
              <a:t>Second level</a:t>
            </a:r>
          </a:p>
          <a:p>
            <a:pPr lvl="2"/>
            <a:r>
              <a:rPr lang="en-US" dirty="0"/>
              <a:t>Third level</a:t>
            </a:r>
          </a:p>
        </p:txBody>
      </p:sp>
      <p:sp>
        <p:nvSpPr>
          <p:cNvPr id="14" name="Text Placeholder 11">
            <a:extLst>
              <a:ext uri="{FF2B5EF4-FFF2-40B4-BE49-F238E27FC236}">
                <a16:creationId xmlns:a16="http://schemas.microsoft.com/office/drawing/2014/main" id="{406AF51B-3909-2240-A3B4-A3E714163FB5}"/>
              </a:ext>
            </a:extLst>
          </p:cNvPr>
          <p:cNvSpPr>
            <a:spLocks noGrp="1"/>
          </p:cNvSpPr>
          <p:nvPr>
            <p:ph type="body" sz="quarter" idx="16" hasCustomPrompt="1"/>
          </p:nvPr>
        </p:nvSpPr>
        <p:spPr>
          <a:xfrm>
            <a:off x="6229505" y="1677432"/>
            <a:ext cx="5436000" cy="2022499"/>
          </a:xfrm>
        </p:spPr>
        <p:txBody>
          <a:bodyPr/>
          <a:lstStyle>
            <a:lvl1pPr>
              <a:defRPr sz="2400">
                <a:solidFill>
                  <a:srgbClr val="4E5052"/>
                </a:solidFill>
              </a:defRPr>
            </a:lvl1pPr>
            <a:lvl2pPr>
              <a:defRPr sz="2400">
                <a:solidFill>
                  <a:srgbClr val="4E5052"/>
                </a:solidFill>
              </a:defRPr>
            </a:lvl2pPr>
            <a:lvl3pPr>
              <a:defRPr sz="2400">
                <a:solidFill>
                  <a:srgbClr val="4E5052"/>
                </a:solidFill>
              </a:defRPr>
            </a:lvl3pPr>
            <a:lvl4pPr>
              <a:defRPr sz="2400">
                <a:solidFill>
                  <a:srgbClr val="4E5052"/>
                </a:solidFill>
              </a:defRPr>
            </a:lvl4pPr>
            <a:lvl5pPr>
              <a:defRPr sz="2400">
                <a:solidFill>
                  <a:srgbClr val="4E5052"/>
                </a:solidFill>
              </a:defRPr>
            </a:lvl5pPr>
          </a:lstStyle>
          <a:p>
            <a:pPr lvl="0"/>
            <a:r>
              <a:rPr lang="en-US" dirty="0"/>
              <a:t>Edit Master text styles</a:t>
            </a:r>
          </a:p>
          <a:p>
            <a:pPr lvl="1"/>
            <a:r>
              <a:rPr lang="en-US" dirty="0"/>
              <a:t>Second level</a:t>
            </a:r>
          </a:p>
          <a:p>
            <a:pPr lvl="2"/>
            <a:r>
              <a:rPr lang="en-US" dirty="0"/>
              <a:t>Third level</a:t>
            </a:r>
          </a:p>
        </p:txBody>
      </p:sp>
      <p:sp>
        <p:nvSpPr>
          <p:cNvPr id="20" name="Text Placeholder 11">
            <a:extLst>
              <a:ext uri="{FF2B5EF4-FFF2-40B4-BE49-F238E27FC236}">
                <a16:creationId xmlns:a16="http://schemas.microsoft.com/office/drawing/2014/main" id="{406AF51B-3909-2240-A3B4-A3E714163FB5}"/>
              </a:ext>
            </a:extLst>
          </p:cNvPr>
          <p:cNvSpPr>
            <a:spLocks noGrp="1"/>
          </p:cNvSpPr>
          <p:nvPr>
            <p:ph type="body" sz="quarter" idx="17" hasCustomPrompt="1"/>
          </p:nvPr>
        </p:nvSpPr>
        <p:spPr>
          <a:xfrm>
            <a:off x="531813" y="3945267"/>
            <a:ext cx="5436000" cy="2022499"/>
          </a:xfrm>
        </p:spPr>
        <p:txBody>
          <a:bodyPr/>
          <a:lstStyle>
            <a:lvl1pPr>
              <a:defRPr sz="2400">
                <a:solidFill>
                  <a:srgbClr val="4E5052"/>
                </a:solidFill>
              </a:defRPr>
            </a:lvl1pPr>
            <a:lvl2pPr>
              <a:defRPr sz="2400">
                <a:solidFill>
                  <a:srgbClr val="4E5052"/>
                </a:solidFill>
              </a:defRPr>
            </a:lvl2pPr>
            <a:lvl3pPr>
              <a:defRPr sz="2400">
                <a:solidFill>
                  <a:srgbClr val="4E5052"/>
                </a:solidFill>
              </a:defRPr>
            </a:lvl3pPr>
            <a:lvl4pPr>
              <a:defRPr sz="2400">
                <a:solidFill>
                  <a:srgbClr val="4E5052"/>
                </a:solidFill>
              </a:defRPr>
            </a:lvl4pPr>
            <a:lvl5pPr>
              <a:defRPr sz="2400">
                <a:solidFill>
                  <a:srgbClr val="4E5052"/>
                </a:solidFill>
              </a:defRPr>
            </a:lvl5pPr>
          </a:lstStyle>
          <a:p>
            <a:pPr lvl="0"/>
            <a:r>
              <a:rPr lang="en-US" dirty="0"/>
              <a:t>Edit Master text styles</a:t>
            </a:r>
          </a:p>
          <a:p>
            <a:pPr lvl="1"/>
            <a:r>
              <a:rPr lang="en-US" dirty="0"/>
              <a:t>Second level</a:t>
            </a:r>
          </a:p>
          <a:p>
            <a:pPr lvl="2"/>
            <a:r>
              <a:rPr lang="en-US" dirty="0"/>
              <a:t>Third level</a:t>
            </a:r>
          </a:p>
        </p:txBody>
      </p:sp>
      <p:sp>
        <p:nvSpPr>
          <p:cNvPr id="23" name="Text Placeholder 11">
            <a:extLst>
              <a:ext uri="{FF2B5EF4-FFF2-40B4-BE49-F238E27FC236}">
                <a16:creationId xmlns:a16="http://schemas.microsoft.com/office/drawing/2014/main" id="{406AF51B-3909-2240-A3B4-A3E714163FB5}"/>
              </a:ext>
            </a:extLst>
          </p:cNvPr>
          <p:cNvSpPr>
            <a:spLocks noGrp="1"/>
          </p:cNvSpPr>
          <p:nvPr>
            <p:ph type="body" sz="quarter" idx="18" hasCustomPrompt="1"/>
          </p:nvPr>
        </p:nvSpPr>
        <p:spPr>
          <a:xfrm>
            <a:off x="6229505" y="3945267"/>
            <a:ext cx="5436000" cy="2022499"/>
          </a:xfrm>
        </p:spPr>
        <p:txBody>
          <a:bodyPr/>
          <a:lstStyle>
            <a:lvl1pPr>
              <a:defRPr sz="2400">
                <a:solidFill>
                  <a:srgbClr val="4E5052"/>
                </a:solidFill>
              </a:defRPr>
            </a:lvl1pPr>
            <a:lvl2pPr>
              <a:defRPr sz="2400">
                <a:solidFill>
                  <a:srgbClr val="4E5052"/>
                </a:solidFill>
              </a:defRPr>
            </a:lvl2pPr>
            <a:lvl3pPr>
              <a:defRPr sz="2400">
                <a:solidFill>
                  <a:srgbClr val="4E5052"/>
                </a:solidFill>
              </a:defRPr>
            </a:lvl3pPr>
            <a:lvl4pPr>
              <a:defRPr sz="2400">
                <a:solidFill>
                  <a:srgbClr val="4E5052"/>
                </a:solidFill>
              </a:defRPr>
            </a:lvl4pPr>
            <a:lvl5pPr>
              <a:defRPr sz="2400">
                <a:solidFill>
                  <a:srgbClr val="4E5052"/>
                </a:solidFill>
              </a:defRPr>
            </a:lvl5pPr>
          </a:lstStyle>
          <a:p>
            <a:pPr lvl="0"/>
            <a:r>
              <a:rPr lang="en-US" dirty="0"/>
              <a:t>Edit Master text styles</a:t>
            </a:r>
          </a:p>
          <a:p>
            <a:pPr lvl="1"/>
            <a:r>
              <a:rPr lang="en-US" dirty="0"/>
              <a:t>Second level</a:t>
            </a:r>
          </a:p>
          <a:p>
            <a:pPr lvl="2"/>
            <a:r>
              <a:rPr lang="en-US" dirty="0"/>
              <a:t>Third level</a:t>
            </a:r>
          </a:p>
        </p:txBody>
      </p:sp>
      <p:pic>
        <p:nvPicPr>
          <p:cNvPr id="15" name="Picture 14" descr="Oracle logo in white on red staging background" title="Oracle red badge logo"/>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30352" y="6263640"/>
            <a:ext cx="1625138" cy="594360"/>
          </a:xfrm>
          <a:prstGeom prst="rect">
            <a:avLst/>
          </a:prstGeom>
        </p:spPr>
      </p:pic>
    </p:spTree>
    <p:extLst>
      <p:ext uri="{BB962C8B-B14F-4D97-AF65-F5344CB8AC3E}">
        <p14:creationId xmlns:p14="http://schemas.microsoft.com/office/powerpoint/2010/main" val="1044288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21_Text Page_Blue/Green">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FE5C112F-5167-6447-8568-B1B029147CF9}"/>
              </a:ext>
            </a:extLst>
          </p:cNvPr>
          <p:cNvPicPr>
            <a:picLocks noChangeAspect="1"/>
          </p:cNvPicPr>
          <p:nvPr userDrawn="1"/>
        </p:nvPicPr>
        <p:blipFill>
          <a:blip r:embed="rId2" cstate="email">
            <a:alphaModFix amt="15000"/>
            <a:extLst>
              <a:ext uri="{28A0092B-C50C-407E-A947-70E740481C1C}">
                <a14:useLocalDpi xmlns:a14="http://schemas.microsoft.com/office/drawing/2010/main"/>
              </a:ext>
            </a:extLst>
          </a:blip>
          <a:stretch>
            <a:fillRect/>
          </a:stretch>
        </p:blipFill>
        <p:spPr>
          <a:xfrm>
            <a:off x="3181" y="0"/>
            <a:ext cx="8273530" cy="6857999"/>
          </a:xfrm>
          <a:prstGeom prst="rect">
            <a:avLst/>
          </a:prstGeom>
        </p:spPr>
      </p:pic>
      <p:sp>
        <p:nvSpPr>
          <p:cNvPr id="16" name="Parallelogram 15">
            <a:extLst>
              <a:ext uri="{FF2B5EF4-FFF2-40B4-BE49-F238E27FC236}">
                <a16:creationId xmlns:a16="http://schemas.microsoft.com/office/drawing/2014/main" id="{767F90EE-38CE-1449-BDB0-9DD04834E905}"/>
              </a:ext>
            </a:extLst>
          </p:cNvPr>
          <p:cNvSpPr/>
          <p:nvPr userDrawn="1"/>
        </p:nvSpPr>
        <p:spPr>
          <a:xfrm rot="10800000">
            <a:off x="9912028" y="586331"/>
            <a:ext cx="2289821" cy="6285886"/>
          </a:xfrm>
          <a:custGeom>
            <a:avLst/>
            <a:gdLst>
              <a:gd name="connsiteX0" fmla="*/ 0 w 12902030"/>
              <a:gd name="connsiteY0" fmla="*/ 3478508 h 3478508"/>
              <a:gd name="connsiteX1" fmla="*/ 2265135 w 12902030"/>
              <a:gd name="connsiteY1" fmla="*/ 0 h 3478508"/>
              <a:gd name="connsiteX2" fmla="*/ 12902030 w 12902030"/>
              <a:gd name="connsiteY2" fmla="*/ 0 h 3478508"/>
              <a:gd name="connsiteX3" fmla="*/ 10636895 w 12902030"/>
              <a:gd name="connsiteY3" fmla="*/ 3478508 h 3478508"/>
              <a:gd name="connsiteX4" fmla="*/ 0 w 12902030"/>
              <a:gd name="connsiteY4" fmla="*/ 3478508 h 3478508"/>
              <a:gd name="connsiteX0" fmla="*/ 8395937 w 10636895"/>
              <a:gd name="connsiteY0" fmla="*/ 3436945 h 3478508"/>
              <a:gd name="connsiteX1" fmla="*/ 0 w 10636895"/>
              <a:gd name="connsiteY1" fmla="*/ 0 h 3478508"/>
              <a:gd name="connsiteX2" fmla="*/ 10636895 w 10636895"/>
              <a:gd name="connsiteY2" fmla="*/ 0 h 3478508"/>
              <a:gd name="connsiteX3" fmla="*/ 8371760 w 10636895"/>
              <a:gd name="connsiteY3" fmla="*/ 3478508 h 3478508"/>
              <a:gd name="connsiteX4" fmla="*/ 8395937 w 10636895"/>
              <a:gd name="connsiteY4" fmla="*/ 3436945 h 3478508"/>
              <a:gd name="connsiteX0" fmla="*/ 8376887 w 10636895"/>
              <a:gd name="connsiteY0" fmla="*/ 3432183 h 3478508"/>
              <a:gd name="connsiteX1" fmla="*/ 0 w 10636895"/>
              <a:gd name="connsiteY1" fmla="*/ 0 h 3478508"/>
              <a:gd name="connsiteX2" fmla="*/ 10636895 w 10636895"/>
              <a:gd name="connsiteY2" fmla="*/ 0 h 3478508"/>
              <a:gd name="connsiteX3" fmla="*/ 8371760 w 10636895"/>
              <a:gd name="connsiteY3" fmla="*/ 3478508 h 3478508"/>
              <a:gd name="connsiteX4" fmla="*/ 8376887 w 10636895"/>
              <a:gd name="connsiteY4" fmla="*/ 3432183 h 3478508"/>
              <a:gd name="connsiteX0" fmla="*/ 6610 w 2266618"/>
              <a:gd name="connsiteY0" fmla="*/ 3455629 h 3501954"/>
              <a:gd name="connsiteX1" fmla="*/ 0 w 2266618"/>
              <a:gd name="connsiteY1" fmla="*/ 0 h 3501954"/>
              <a:gd name="connsiteX2" fmla="*/ 2266618 w 2266618"/>
              <a:gd name="connsiteY2" fmla="*/ 23446 h 3501954"/>
              <a:gd name="connsiteX3" fmla="*/ 1483 w 2266618"/>
              <a:gd name="connsiteY3" fmla="*/ 3501954 h 3501954"/>
              <a:gd name="connsiteX4" fmla="*/ 6610 w 2266618"/>
              <a:gd name="connsiteY4" fmla="*/ 3455629 h 3501954"/>
              <a:gd name="connsiteX0" fmla="*/ 10342 w 2270350"/>
              <a:gd name="connsiteY0" fmla="*/ 3432183 h 3478508"/>
              <a:gd name="connsiteX1" fmla="*/ 0 w 2270350"/>
              <a:gd name="connsiteY1" fmla="*/ 6412 h 3478508"/>
              <a:gd name="connsiteX2" fmla="*/ 2270350 w 2270350"/>
              <a:gd name="connsiteY2" fmla="*/ 0 h 3478508"/>
              <a:gd name="connsiteX3" fmla="*/ 5215 w 2270350"/>
              <a:gd name="connsiteY3" fmla="*/ 3478508 h 3478508"/>
              <a:gd name="connsiteX4" fmla="*/ 10342 w 2270350"/>
              <a:gd name="connsiteY4" fmla="*/ 3432183 h 3478508"/>
              <a:gd name="connsiteX0" fmla="*/ 5127 w 2265135"/>
              <a:gd name="connsiteY0" fmla="*/ 3432183 h 3478508"/>
              <a:gd name="connsiteX1" fmla="*/ 2250 w 2265135"/>
              <a:gd name="connsiteY1" fmla="*/ 2680 h 3478508"/>
              <a:gd name="connsiteX2" fmla="*/ 2265135 w 2265135"/>
              <a:gd name="connsiteY2" fmla="*/ 0 h 3478508"/>
              <a:gd name="connsiteX3" fmla="*/ 0 w 2265135"/>
              <a:gd name="connsiteY3" fmla="*/ 3478508 h 3478508"/>
              <a:gd name="connsiteX4" fmla="*/ 5127 w 2265135"/>
              <a:gd name="connsiteY4" fmla="*/ 3432183 h 3478508"/>
              <a:gd name="connsiteX0" fmla="*/ 17806 w 2277814"/>
              <a:gd name="connsiteY0" fmla="*/ 3432183 h 3478508"/>
              <a:gd name="connsiteX1" fmla="*/ 0 w 2277814"/>
              <a:gd name="connsiteY1" fmla="*/ 2680 h 3478508"/>
              <a:gd name="connsiteX2" fmla="*/ 2277814 w 2277814"/>
              <a:gd name="connsiteY2" fmla="*/ 0 h 3478508"/>
              <a:gd name="connsiteX3" fmla="*/ 12679 w 2277814"/>
              <a:gd name="connsiteY3" fmla="*/ 3478508 h 3478508"/>
              <a:gd name="connsiteX4" fmla="*/ 17806 w 2277814"/>
              <a:gd name="connsiteY4" fmla="*/ 3432183 h 3478508"/>
              <a:gd name="connsiteX0" fmla="*/ 24156 w 2284164"/>
              <a:gd name="connsiteY0" fmla="*/ 3432183 h 3478508"/>
              <a:gd name="connsiteX1" fmla="*/ 0 w 2284164"/>
              <a:gd name="connsiteY1" fmla="*/ 2680 h 3478508"/>
              <a:gd name="connsiteX2" fmla="*/ 2284164 w 2284164"/>
              <a:gd name="connsiteY2" fmla="*/ 0 h 3478508"/>
              <a:gd name="connsiteX3" fmla="*/ 19029 w 2284164"/>
              <a:gd name="connsiteY3" fmla="*/ 3478508 h 3478508"/>
              <a:gd name="connsiteX4" fmla="*/ 24156 w 2284164"/>
              <a:gd name="connsiteY4" fmla="*/ 3432183 h 3478508"/>
              <a:gd name="connsiteX0" fmla="*/ 20981 w 2280989"/>
              <a:gd name="connsiteY0" fmla="*/ 3435853 h 3482178"/>
              <a:gd name="connsiteX1" fmla="*/ 0 w 2280989"/>
              <a:gd name="connsiteY1" fmla="*/ 0 h 3482178"/>
              <a:gd name="connsiteX2" fmla="*/ 2280989 w 2280989"/>
              <a:gd name="connsiteY2" fmla="*/ 3670 h 3482178"/>
              <a:gd name="connsiteX3" fmla="*/ 15854 w 2280989"/>
              <a:gd name="connsiteY3" fmla="*/ 3482178 h 3482178"/>
              <a:gd name="connsiteX4" fmla="*/ 20981 w 2280989"/>
              <a:gd name="connsiteY4" fmla="*/ 3435853 h 3482178"/>
              <a:gd name="connsiteX0" fmla="*/ 1931 w 2280989"/>
              <a:gd name="connsiteY0" fmla="*/ 3477128 h 3482178"/>
              <a:gd name="connsiteX1" fmla="*/ 0 w 2280989"/>
              <a:gd name="connsiteY1" fmla="*/ 0 h 3482178"/>
              <a:gd name="connsiteX2" fmla="*/ 2280989 w 2280989"/>
              <a:gd name="connsiteY2" fmla="*/ 3670 h 3482178"/>
              <a:gd name="connsiteX3" fmla="*/ 15854 w 2280989"/>
              <a:gd name="connsiteY3" fmla="*/ 3482178 h 3482178"/>
              <a:gd name="connsiteX4" fmla="*/ 1931 w 2280989"/>
              <a:gd name="connsiteY4" fmla="*/ 3477128 h 3482178"/>
              <a:gd name="connsiteX0" fmla="*/ 1931 w 2280989"/>
              <a:gd name="connsiteY0" fmla="*/ 5058707 h 5058708"/>
              <a:gd name="connsiteX1" fmla="*/ 0 w 2280989"/>
              <a:gd name="connsiteY1" fmla="*/ 0 h 5058708"/>
              <a:gd name="connsiteX2" fmla="*/ 2280989 w 2280989"/>
              <a:gd name="connsiteY2" fmla="*/ 3670 h 5058708"/>
              <a:gd name="connsiteX3" fmla="*/ 15854 w 2280989"/>
              <a:gd name="connsiteY3" fmla="*/ 3482178 h 5058708"/>
              <a:gd name="connsiteX4" fmla="*/ 1931 w 2280989"/>
              <a:gd name="connsiteY4" fmla="*/ 5058707 h 5058708"/>
              <a:gd name="connsiteX0" fmla="*/ 34348 w 2313406"/>
              <a:gd name="connsiteY0" fmla="*/ 5058707 h 6309849"/>
              <a:gd name="connsiteX1" fmla="*/ 32417 w 2313406"/>
              <a:gd name="connsiteY1" fmla="*/ 0 h 6309849"/>
              <a:gd name="connsiteX2" fmla="*/ 2313406 w 2313406"/>
              <a:gd name="connsiteY2" fmla="*/ 3670 h 6309849"/>
              <a:gd name="connsiteX3" fmla="*/ 348 w 2313406"/>
              <a:gd name="connsiteY3" fmla="*/ 6309849 h 6309849"/>
              <a:gd name="connsiteX4" fmla="*/ 34348 w 2313406"/>
              <a:gd name="connsiteY4" fmla="*/ 5058707 h 6309849"/>
              <a:gd name="connsiteX0" fmla="*/ 1931 w 2280989"/>
              <a:gd name="connsiteY0" fmla="*/ 5058707 h 6321831"/>
              <a:gd name="connsiteX1" fmla="*/ 0 w 2280989"/>
              <a:gd name="connsiteY1" fmla="*/ 0 h 6321831"/>
              <a:gd name="connsiteX2" fmla="*/ 2280989 w 2280989"/>
              <a:gd name="connsiteY2" fmla="*/ 3670 h 6321831"/>
              <a:gd name="connsiteX3" fmla="*/ 3873 w 2280989"/>
              <a:gd name="connsiteY3" fmla="*/ 6321831 h 6321831"/>
              <a:gd name="connsiteX4" fmla="*/ 1931 w 2280989"/>
              <a:gd name="connsiteY4" fmla="*/ 5058707 h 6321831"/>
              <a:gd name="connsiteX0" fmla="*/ 10763 w 2289821"/>
              <a:gd name="connsiteY0" fmla="*/ 5058707 h 6285886"/>
              <a:gd name="connsiteX1" fmla="*/ 8832 w 2289821"/>
              <a:gd name="connsiteY1" fmla="*/ 0 h 6285886"/>
              <a:gd name="connsiteX2" fmla="*/ 2289821 w 2289821"/>
              <a:gd name="connsiteY2" fmla="*/ 3670 h 6285886"/>
              <a:gd name="connsiteX3" fmla="*/ 725 w 2289821"/>
              <a:gd name="connsiteY3" fmla="*/ 6285886 h 6285886"/>
              <a:gd name="connsiteX4" fmla="*/ 10763 w 2289821"/>
              <a:gd name="connsiteY4" fmla="*/ 5058707 h 6285886"/>
              <a:gd name="connsiteX0" fmla="*/ 10763 w 2289821"/>
              <a:gd name="connsiteY0" fmla="*/ 6268855 h 6285886"/>
              <a:gd name="connsiteX1" fmla="*/ 8832 w 2289821"/>
              <a:gd name="connsiteY1" fmla="*/ 0 h 6285886"/>
              <a:gd name="connsiteX2" fmla="*/ 2289821 w 2289821"/>
              <a:gd name="connsiteY2" fmla="*/ 3670 h 6285886"/>
              <a:gd name="connsiteX3" fmla="*/ 725 w 2289821"/>
              <a:gd name="connsiteY3" fmla="*/ 6285886 h 6285886"/>
              <a:gd name="connsiteX4" fmla="*/ 10763 w 2289821"/>
              <a:gd name="connsiteY4" fmla="*/ 6268855 h 62858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9821" h="6285886">
                <a:moveTo>
                  <a:pt x="10763" y="6268855"/>
                </a:moveTo>
                <a:cubicBezTo>
                  <a:pt x="8560" y="5116979"/>
                  <a:pt x="11035" y="1151876"/>
                  <a:pt x="8832" y="0"/>
                </a:cubicBezTo>
                <a:lnTo>
                  <a:pt x="2289821" y="3670"/>
                </a:lnTo>
                <a:lnTo>
                  <a:pt x="725" y="6285886"/>
                </a:lnTo>
                <a:cubicBezTo>
                  <a:pt x="-3916" y="6284203"/>
                  <a:pt x="15404" y="6270538"/>
                  <a:pt x="10763" y="6268855"/>
                </a:cubicBezTo>
                <a:close/>
              </a:path>
            </a:pathLst>
          </a:custGeom>
          <a:gradFill>
            <a:gsLst>
              <a:gs pos="0">
                <a:srgbClr val="3A913F">
                  <a:alpha val="15000"/>
                </a:srgbClr>
              </a:gs>
              <a:gs pos="100000">
                <a:srgbClr val="00758F">
                  <a:alpha val="0"/>
                </a:srgbClr>
              </a:gs>
            </a:gsLst>
            <a:lin ang="5400000" scaled="0"/>
          </a:gra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2" tIns="45707" rIns="91412" bIns="45707" numCol="1" spcCol="0" rtlCol="0" fromWordArt="0" anchor="ctr" anchorCtr="0" forceAA="0" compatLnSpc="1">
            <a:prstTxWarp prst="textNoShape">
              <a:avLst/>
            </a:prstTxWarp>
            <a:noAutofit/>
          </a:bodyPr>
          <a:lstStyle/>
          <a:p>
            <a:pPr algn="ctr">
              <a:lnSpc>
                <a:spcPct val="90000"/>
              </a:lnSpc>
            </a:pPr>
            <a:endParaRPr lang="en-US" sz="2799" dirty="0">
              <a:solidFill>
                <a:srgbClr val="FFFFFF"/>
              </a:solidFill>
            </a:endParaRPr>
          </a:p>
        </p:txBody>
      </p:sp>
      <p:sp>
        <p:nvSpPr>
          <p:cNvPr id="5" name="Slide Number Placeholder 4"/>
          <p:cNvSpPr>
            <a:spLocks noGrp="1"/>
          </p:cNvSpPr>
          <p:nvPr userDrawn="1">
            <p:ph type="sldNum" sz="quarter" idx="12"/>
          </p:nvPr>
        </p:nvSpPr>
        <p:spPr/>
        <p:txBody>
          <a:bodyPr/>
          <a:lstStyle>
            <a:lvl1pPr>
              <a:defRPr>
                <a:solidFill>
                  <a:srgbClr val="4E5052"/>
                </a:solidFill>
              </a:defRPr>
            </a:lvl1pPr>
          </a:lstStyle>
          <a:p>
            <a:fld id="{C51EAA63-D034-42AE-91FA-B13B9518C7BE}" type="slidenum">
              <a:rPr lang="en-US" smtClean="0"/>
              <a:pPr/>
              <a:t>‹#›</a:t>
            </a:fld>
            <a:endParaRPr lang="en-US" dirty="0"/>
          </a:p>
        </p:txBody>
      </p:sp>
      <p:sp>
        <p:nvSpPr>
          <p:cNvPr id="17" name="Footer Placeholder 16">
            <a:extLst>
              <a:ext uri="{FF2B5EF4-FFF2-40B4-BE49-F238E27FC236}">
                <a16:creationId xmlns:a16="http://schemas.microsoft.com/office/drawing/2014/main" id="{9B59A3FD-949D-CC4A-8AA9-F99C1A50D3FD}"/>
              </a:ext>
            </a:extLst>
          </p:cNvPr>
          <p:cNvSpPr>
            <a:spLocks noGrp="1"/>
          </p:cNvSpPr>
          <p:nvPr userDrawn="1">
            <p:ph type="ftr" sz="quarter" idx="15"/>
          </p:nvPr>
        </p:nvSpPr>
        <p:spPr>
          <a:xfrm>
            <a:off x="3008243" y="6556248"/>
            <a:ext cx="8230252" cy="182880"/>
          </a:xfrm>
        </p:spPr>
        <p:txBody>
          <a:bodyPr/>
          <a:lstStyle>
            <a:lvl1pPr>
              <a:defRPr>
                <a:solidFill>
                  <a:srgbClr val="4E5052"/>
                </a:solidFill>
              </a:defRPr>
            </a:lvl1pPr>
          </a:lstStyle>
          <a:p>
            <a:r>
              <a:rPr lang="en-US"/>
              <a:t>Copyright © 2018, Oracle and/or its affiliates. All rights reserved.  </a:t>
            </a:r>
            <a:endParaRPr lang="en-US" dirty="0"/>
          </a:p>
        </p:txBody>
      </p:sp>
      <p:sp>
        <p:nvSpPr>
          <p:cNvPr id="20" name="Title 6">
            <a:extLst>
              <a:ext uri="{FF2B5EF4-FFF2-40B4-BE49-F238E27FC236}">
                <a16:creationId xmlns:a16="http://schemas.microsoft.com/office/drawing/2014/main" id="{2394AD5B-EDB1-1C41-9293-C1EF57CACA72}"/>
              </a:ext>
            </a:extLst>
          </p:cNvPr>
          <p:cNvSpPr>
            <a:spLocks noGrp="1"/>
          </p:cNvSpPr>
          <p:nvPr>
            <p:ph type="title"/>
          </p:nvPr>
        </p:nvSpPr>
        <p:spPr>
          <a:xfrm>
            <a:off x="531812" y="548640"/>
            <a:ext cx="11125200" cy="889000"/>
          </a:xfrm>
        </p:spPr>
        <p:txBody>
          <a:bodyPr anchor="b"/>
          <a:lstStyle>
            <a:lvl1pPr>
              <a:defRPr>
                <a:solidFill>
                  <a:srgbClr val="4E5052"/>
                </a:solidFill>
              </a:defRPr>
            </a:lvl1pPr>
          </a:lstStyle>
          <a:p>
            <a:endParaRPr dirty="0"/>
          </a:p>
        </p:txBody>
      </p:sp>
      <p:sp>
        <p:nvSpPr>
          <p:cNvPr id="12" name="Text Placeholder 11">
            <a:extLst>
              <a:ext uri="{FF2B5EF4-FFF2-40B4-BE49-F238E27FC236}">
                <a16:creationId xmlns:a16="http://schemas.microsoft.com/office/drawing/2014/main" id="{406AF51B-3909-2240-A3B4-A3E714163FB5}"/>
              </a:ext>
            </a:extLst>
          </p:cNvPr>
          <p:cNvSpPr>
            <a:spLocks noGrp="1"/>
          </p:cNvSpPr>
          <p:nvPr>
            <p:ph type="body" sz="quarter" idx="14" hasCustomPrompt="1"/>
          </p:nvPr>
        </p:nvSpPr>
        <p:spPr>
          <a:xfrm>
            <a:off x="531813" y="1677432"/>
            <a:ext cx="5436000" cy="2022499"/>
          </a:xfrm>
        </p:spPr>
        <p:txBody>
          <a:bodyPr/>
          <a:lstStyle>
            <a:lvl1pPr>
              <a:defRPr sz="2400">
                <a:solidFill>
                  <a:srgbClr val="4E5052"/>
                </a:solidFill>
              </a:defRPr>
            </a:lvl1pPr>
            <a:lvl2pPr>
              <a:defRPr sz="2400">
                <a:solidFill>
                  <a:srgbClr val="4E5052"/>
                </a:solidFill>
              </a:defRPr>
            </a:lvl2pPr>
            <a:lvl3pPr>
              <a:defRPr sz="2400">
                <a:solidFill>
                  <a:srgbClr val="4E5052"/>
                </a:solidFill>
              </a:defRPr>
            </a:lvl3pPr>
            <a:lvl4pPr>
              <a:defRPr sz="2400">
                <a:solidFill>
                  <a:srgbClr val="4E5052"/>
                </a:solidFill>
              </a:defRPr>
            </a:lvl4pPr>
            <a:lvl5pPr>
              <a:defRPr sz="2400">
                <a:solidFill>
                  <a:srgbClr val="4E5052"/>
                </a:solidFill>
              </a:defRPr>
            </a:lvl5pPr>
          </a:lstStyle>
          <a:p>
            <a:pPr lvl="0"/>
            <a:r>
              <a:rPr lang="en-US" dirty="0"/>
              <a:t>Edit Master text styles</a:t>
            </a:r>
          </a:p>
          <a:p>
            <a:pPr lvl="1"/>
            <a:r>
              <a:rPr lang="en-US" dirty="0"/>
              <a:t>Second level</a:t>
            </a:r>
          </a:p>
          <a:p>
            <a:pPr lvl="2"/>
            <a:r>
              <a:rPr lang="en-US" dirty="0"/>
              <a:t>Third level</a:t>
            </a:r>
          </a:p>
        </p:txBody>
      </p:sp>
      <p:sp>
        <p:nvSpPr>
          <p:cNvPr id="14" name="Text Placeholder 11">
            <a:extLst>
              <a:ext uri="{FF2B5EF4-FFF2-40B4-BE49-F238E27FC236}">
                <a16:creationId xmlns:a16="http://schemas.microsoft.com/office/drawing/2014/main" id="{406AF51B-3909-2240-A3B4-A3E714163FB5}"/>
              </a:ext>
            </a:extLst>
          </p:cNvPr>
          <p:cNvSpPr>
            <a:spLocks noGrp="1"/>
          </p:cNvSpPr>
          <p:nvPr>
            <p:ph type="body" sz="quarter" idx="16" hasCustomPrompt="1"/>
          </p:nvPr>
        </p:nvSpPr>
        <p:spPr>
          <a:xfrm>
            <a:off x="6229505" y="1677432"/>
            <a:ext cx="5436000" cy="2022499"/>
          </a:xfrm>
        </p:spPr>
        <p:txBody>
          <a:bodyPr/>
          <a:lstStyle>
            <a:lvl1pPr>
              <a:defRPr sz="2400">
                <a:solidFill>
                  <a:srgbClr val="4E5052"/>
                </a:solidFill>
              </a:defRPr>
            </a:lvl1pPr>
            <a:lvl2pPr>
              <a:defRPr sz="2400">
                <a:solidFill>
                  <a:srgbClr val="4E5052"/>
                </a:solidFill>
              </a:defRPr>
            </a:lvl2pPr>
            <a:lvl3pPr>
              <a:defRPr sz="2400">
                <a:solidFill>
                  <a:srgbClr val="4E5052"/>
                </a:solidFill>
              </a:defRPr>
            </a:lvl3pPr>
            <a:lvl4pPr>
              <a:defRPr sz="2400">
                <a:solidFill>
                  <a:srgbClr val="4E5052"/>
                </a:solidFill>
              </a:defRPr>
            </a:lvl4pPr>
            <a:lvl5pPr>
              <a:defRPr sz="2400">
                <a:solidFill>
                  <a:srgbClr val="4E5052"/>
                </a:solidFill>
              </a:defRPr>
            </a:lvl5pPr>
          </a:lstStyle>
          <a:p>
            <a:pPr lvl="0"/>
            <a:r>
              <a:rPr lang="en-US" dirty="0"/>
              <a:t>Edit Master text styles</a:t>
            </a:r>
          </a:p>
          <a:p>
            <a:pPr lvl="1"/>
            <a:r>
              <a:rPr lang="en-US" dirty="0"/>
              <a:t>Second level</a:t>
            </a:r>
          </a:p>
          <a:p>
            <a:pPr lvl="2"/>
            <a:r>
              <a:rPr lang="en-US" dirty="0"/>
              <a:t>Third level</a:t>
            </a:r>
          </a:p>
        </p:txBody>
      </p:sp>
      <p:sp>
        <p:nvSpPr>
          <p:cNvPr id="15" name="Text Placeholder 11">
            <a:extLst>
              <a:ext uri="{FF2B5EF4-FFF2-40B4-BE49-F238E27FC236}">
                <a16:creationId xmlns:a16="http://schemas.microsoft.com/office/drawing/2014/main" id="{406AF51B-3909-2240-A3B4-A3E714163FB5}"/>
              </a:ext>
            </a:extLst>
          </p:cNvPr>
          <p:cNvSpPr>
            <a:spLocks noGrp="1"/>
          </p:cNvSpPr>
          <p:nvPr>
            <p:ph type="body" sz="quarter" idx="17" hasCustomPrompt="1"/>
          </p:nvPr>
        </p:nvSpPr>
        <p:spPr>
          <a:xfrm>
            <a:off x="531813" y="3945267"/>
            <a:ext cx="5436000" cy="2022499"/>
          </a:xfrm>
        </p:spPr>
        <p:txBody>
          <a:bodyPr/>
          <a:lstStyle>
            <a:lvl1pPr>
              <a:defRPr sz="2400">
                <a:solidFill>
                  <a:srgbClr val="4E5052"/>
                </a:solidFill>
              </a:defRPr>
            </a:lvl1pPr>
            <a:lvl2pPr>
              <a:defRPr sz="2400">
                <a:solidFill>
                  <a:srgbClr val="4E5052"/>
                </a:solidFill>
              </a:defRPr>
            </a:lvl2pPr>
            <a:lvl3pPr>
              <a:defRPr sz="2400">
                <a:solidFill>
                  <a:srgbClr val="4E5052"/>
                </a:solidFill>
              </a:defRPr>
            </a:lvl3pPr>
            <a:lvl4pPr>
              <a:defRPr sz="2400">
                <a:solidFill>
                  <a:srgbClr val="4E5052"/>
                </a:solidFill>
              </a:defRPr>
            </a:lvl4pPr>
            <a:lvl5pPr>
              <a:defRPr sz="2400">
                <a:solidFill>
                  <a:srgbClr val="4E5052"/>
                </a:solidFill>
              </a:defRPr>
            </a:lvl5pPr>
          </a:lstStyle>
          <a:p>
            <a:pPr lvl="0"/>
            <a:r>
              <a:rPr lang="en-US" dirty="0"/>
              <a:t>Edit Master text styles</a:t>
            </a:r>
          </a:p>
          <a:p>
            <a:pPr lvl="1"/>
            <a:r>
              <a:rPr lang="en-US" dirty="0"/>
              <a:t>Second level</a:t>
            </a:r>
          </a:p>
          <a:p>
            <a:pPr lvl="2"/>
            <a:r>
              <a:rPr lang="en-US" dirty="0"/>
              <a:t>Third level</a:t>
            </a:r>
          </a:p>
        </p:txBody>
      </p:sp>
      <p:sp>
        <p:nvSpPr>
          <p:cNvPr id="23" name="Text Placeholder 11">
            <a:extLst>
              <a:ext uri="{FF2B5EF4-FFF2-40B4-BE49-F238E27FC236}">
                <a16:creationId xmlns:a16="http://schemas.microsoft.com/office/drawing/2014/main" id="{406AF51B-3909-2240-A3B4-A3E714163FB5}"/>
              </a:ext>
            </a:extLst>
          </p:cNvPr>
          <p:cNvSpPr>
            <a:spLocks noGrp="1"/>
          </p:cNvSpPr>
          <p:nvPr>
            <p:ph type="body" sz="quarter" idx="18" hasCustomPrompt="1"/>
          </p:nvPr>
        </p:nvSpPr>
        <p:spPr>
          <a:xfrm>
            <a:off x="6229505" y="3945267"/>
            <a:ext cx="5436000" cy="2022499"/>
          </a:xfrm>
        </p:spPr>
        <p:txBody>
          <a:bodyPr/>
          <a:lstStyle>
            <a:lvl1pPr>
              <a:defRPr sz="2400">
                <a:solidFill>
                  <a:srgbClr val="4E5052"/>
                </a:solidFill>
              </a:defRPr>
            </a:lvl1pPr>
            <a:lvl2pPr>
              <a:defRPr sz="2400">
                <a:solidFill>
                  <a:srgbClr val="4E5052"/>
                </a:solidFill>
              </a:defRPr>
            </a:lvl2pPr>
            <a:lvl3pPr>
              <a:defRPr sz="2400">
                <a:solidFill>
                  <a:srgbClr val="4E5052"/>
                </a:solidFill>
              </a:defRPr>
            </a:lvl3pPr>
            <a:lvl4pPr>
              <a:defRPr sz="2400">
                <a:solidFill>
                  <a:srgbClr val="4E5052"/>
                </a:solidFill>
              </a:defRPr>
            </a:lvl4pPr>
            <a:lvl5pPr>
              <a:defRPr sz="2400">
                <a:solidFill>
                  <a:srgbClr val="4E5052"/>
                </a:solidFill>
              </a:defRPr>
            </a:lvl5pPr>
          </a:lstStyle>
          <a:p>
            <a:pPr lvl="0"/>
            <a:r>
              <a:rPr lang="en-US" dirty="0"/>
              <a:t>Edit Master text styles</a:t>
            </a:r>
          </a:p>
          <a:p>
            <a:pPr lvl="1"/>
            <a:r>
              <a:rPr lang="en-US" dirty="0"/>
              <a:t>Second level</a:t>
            </a:r>
          </a:p>
          <a:p>
            <a:pPr lvl="2"/>
            <a:r>
              <a:rPr lang="en-US" dirty="0"/>
              <a:t>Third level</a:t>
            </a:r>
          </a:p>
        </p:txBody>
      </p:sp>
      <p:pic>
        <p:nvPicPr>
          <p:cNvPr id="18" name="Picture 17" descr="Oracle logo in white on red staging background" title="Oracle red badge logo"/>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30352" y="6263640"/>
            <a:ext cx="1625138" cy="594360"/>
          </a:xfrm>
          <a:prstGeom prst="rect">
            <a:avLst/>
          </a:prstGeom>
        </p:spPr>
      </p:pic>
    </p:spTree>
    <p:extLst>
      <p:ext uri="{BB962C8B-B14F-4D97-AF65-F5344CB8AC3E}">
        <p14:creationId xmlns:p14="http://schemas.microsoft.com/office/powerpoint/2010/main" val="10534468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21_Text Page_Blue/Orange">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4A8147A8-86D3-ED4C-B2E3-C94B493D8F68}"/>
              </a:ext>
            </a:extLst>
          </p:cNvPr>
          <p:cNvPicPr>
            <a:picLocks noChangeAspect="1"/>
          </p:cNvPicPr>
          <p:nvPr userDrawn="1"/>
        </p:nvPicPr>
        <p:blipFill>
          <a:blip r:embed="rId2" cstate="email">
            <a:alphaModFix amt="15000"/>
            <a:extLst>
              <a:ext uri="{28A0092B-C50C-407E-A947-70E740481C1C}">
                <a14:useLocalDpi xmlns:a14="http://schemas.microsoft.com/office/drawing/2010/main"/>
              </a:ext>
            </a:extLst>
          </a:blip>
          <a:stretch>
            <a:fillRect/>
          </a:stretch>
        </p:blipFill>
        <p:spPr>
          <a:xfrm>
            <a:off x="3181" y="0"/>
            <a:ext cx="8273530" cy="6857999"/>
          </a:xfrm>
          <a:prstGeom prst="rect">
            <a:avLst/>
          </a:prstGeom>
        </p:spPr>
      </p:pic>
      <p:sp>
        <p:nvSpPr>
          <p:cNvPr id="13" name="Parallelogram 15">
            <a:extLst>
              <a:ext uri="{FF2B5EF4-FFF2-40B4-BE49-F238E27FC236}">
                <a16:creationId xmlns:a16="http://schemas.microsoft.com/office/drawing/2014/main" id="{0764836C-E8D4-504D-98E2-8A14E6D18A21}"/>
              </a:ext>
            </a:extLst>
          </p:cNvPr>
          <p:cNvSpPr/>
          <p:nvPr userDrawn="1"/>
        </p:nvSpPr>
        <p:spPr>
          <a:xfrm rot="10800000">
            <a:off x="9912028" y="586331"/>
            <a:ext cx="2289821" cy="6285886"/>
          </a:xfrm>
          <a:custGeom>
            <a:avLst/>
            <a:gdLst>
              <a:gd name="connsiteX0" fmla="*/ 0 w 12902030"/>
              <a:gd name="connsiteY0" fmla="*/ 3478508 h 3478508"/>
              <a:gd name="connsiteX1" fmla="*/ 2265135 w 12902030"/>
              <a:gd name="connsiteY1" fmla="*/ 0 h 3478508"/>
              <a:gd name="connsiteX2" fmla="*/ 12902030 w 12902030"/>
              <a:gd name="connsiteY2" fmla="*/ 0 h 3478508"/>
              <a:gd name="connsiteX3" fmla="*/ 10636895 w 12902030"/>
              <a:gd name="connsiteY3" fmla="*/ 3478508 h 3478508"/>
              <a:gd name="connsiteX4" fmla="*/ 0 w 12902030"/>
              <a:gd name="connsiteY4" fmla="*/ 3478508 h 3478508"/>
              <a:gd name="connsiteX0" fmla="*/ 8395937 w 10636895"/>
              <a:gd name="connsiteY0" fmla="*/ 3436945 h 3478508"/>
              <a:gd name="connsiteX1" fmla="*/ 0 w 10636895"/>
              <a:gd name="connsiteY1" fmla="*/ 0 h 3478508"/>
              <a:gd name="connsiteX2" fmla="*/ 10636895 w 10636895"/>
              <a:gd name="connsiteY2" fmla="*/ 0 h 3478508"/>
              <a:gd name="connsiteX3" fmla="*/ 8371760 w 10636895"/>
              <a:gd name="connsiteY3" fmla="*/ 3478508 h 3478508"/>
              <a:gd name="connsiteX4" fmla="*/ 8395937 w 10636895"/>
              <a:gd name="connsiteY4" fmla="*/ 3436945 h 3478508"/>
              <a:gd name="connsiteX0" fmla="*/ 8376887 w 10636895"/>
              <a:gd name="connsiteY0" fmla="*/ 3432183 h 3478508"/>
              <a:gd name="connsiteX1" fmla="*/ 0 w 10636895"/>
              <a:gd name="connsiteY1" fmla="*/ 0 h 3478508"/>
              <a:gd name="connsiteX2" fmla="*/ 10636895 w 10636895"/>
              <a:gd name="connsiteY2" fmla="*/ 0 h 3478508"/>
              <a:gd name="connsiteX3" fmla="*/ 8371760 w 10636895"/>
              <a:gd name="connsiteY3" fmla="*/ 3478508 h 3478508"/>
              <a:gd name="connsiteX4" fmla="*/ 8376887 w 10636895"/>
              <a:gd name="connsiteY4" fmla="*/ 3432183 h 3478508"/>
              <a:gd name="connsiteX0" fmla="*/ 6610 w 2266618"/>
              <a:gd name="connsiteY0" fmla="*/ 3455629 h 3501954"/>
              <a:gd name="connsiteX1" fmla="*/ 0 w 2266618"/>
              <a:gd name="connsiteY1" fmla="*/ 0 h 3501954"/>
              <a:gd name="connsiteX2" fmla="*/ 2266618 w 2266618"/>
              <a:gd name="connsiteY2" fmla="*/ 23446 h 3501954"/>
              <a:gd name="connsiteX3" fmla="*/ 1483 w 2266618"/>
              <a:gd name="connsiteY3" fmla="*/ 3501954 h 3501954"/>
              <a:gd name="connsiteX4" fmla="*/ 6610 w 2266618"/>
              <a:gd name="connsiteY4" fmla="*/ 3455629 h 3501954"/>
              <a:gd name="connsiteX0" fmla="*/ 10342 w 2270350"/>
              <a:gd name="connsiteY0" fmla="*/ 3432183 h 3478508"/>
              <a:gd name="connsiteX1" fmla="*/ 0 w 2270350"/>
              <a:gd name="connsiteY1" fmla="*/ 6412 h 3478508"/>
              <a:gd name="connsiteX2" fmla="*/ 2270350 w 2270350"/>
              <a:gd name="connsiteY2" fmla="*/ 0 h 3478508"/>
              <a:gd name="connsiteX3" fmla="*/ 5215 w 2270350"/>
              <a:gd name="connsiteY3" fmla="*/ 3478508 h 3478508"/>
              <a:gd name="connsiteX4" fmla="*/ 10342 w 2270350"/>
              <a:gd name="connsiteY4" fmla="*/ 3432183 h 3478508"/>
              <a:gd name="connsiteX0" fmla="*/ 5127 w 2265135"/>
              <a:gd name="connsiteY0" fmla="*/ 3432183 h 3478508"/>
              <a:gd name="connsiteX1" fmla="*/ 2250 w 2265135"/>
              <a:gd name="connsiteY1" fmla="*/ 2680 h 3478508"/>
              <a:gd name="connsiteX2" fmla="*/ 2265135 w 2265135"/>
              <a:gd name="connsiteY2" fmla="*/ 0 h 3478508"/>
              <a:gd name="connsiteX3" fmla="*/ 0 w 2265135"/>
              <a:gd name="connsiteY3" fmla="*/ 3478508 h 3478508"/>
              <a:gd name="connsiteX4" fmla="*/ 5127 w 2265135"/>
              <a:gd name="connsiteY4" fmla="*/ 3432183 h 3478508"/>
              <a:gd name="connsiteX0" fmla="*/ 17806 w 2277814"/>
              <a:gd name="connsiteY0" fmla="*/ 3432183 h 3478508"/>
              <a:gd name="connsiteX1" fmla="*/ 0 w 2277814"/>
              <a:gd name="connsiteY1" fmla="*/ 2680 h 3478508"/>
              <a:gd name="connsiteX2" fmla="*/ 2277814 w 2277814"/>
              <a:gd name="connsiteY2" fmla="*/ 0 h 3478508"/>
              <a:gd name="connsiteX3" fmla="*/ 12679 w 2277814"/>
              <a:gd name="connsiteY3" fmla="*/ 3478508 h 3478508"/>
              <a:gd name="connsiteX4" fmla="*/ 17806 w 2277814"/>
              <a:gd name="connsiteY4" fmla="*/ 3432183 h 3478508"/>
              <a:gd name="connsiteX0" fmla="*/ 24156 w 2284164"/>
              <a:gd name="connsiteY0" fmla="*/ 3432183 h 3478508"/>
              <a:gd name="connsiteX1" fmla="*/ 0 w 2284164"/>
              <a:gd name="connsiteY1" fmla="*/ 2680 h 3478508"/>
              <a:gd name="connsiteX2" fmla="*/ 2284164 w 2284164"/>
              <a:gd name="connsiteY2" fmla="*/ 0 h 3478508"/>
              <a:gd name="connsiteX3" fmla="*/ 19029 w 2284164"/>
              <a:gd name="connsiteY3" fmla="*/ 3478508 h 3478508"/>
              <a:gd name="connsiteX4" fmla="*/ 24156 w 2284164"/>
              <a:gd name="connsiteY4" fmla="*/ 3432183 h 3478508"/>
              <a:gd name="connsiteX0" fmla="*/ 20981 w 2280989"/>
              <a:gd name="connsiteY0" fmla="*/ 3435853 h 3482178"/>
              <a:gd name="connsiteX1" fmla="*/ 0 w 2280989"/>
              <a:gd name="connsiteY1" fmla="*/ 0 h 3482178"/>
              <a:gd name="connsiteX2" fmla="*/ 2280989 w 2280989"/>
              <a:gd name="connsiteY2" fmla="*/ 3670 h 3482178"/>
              <a:gd name="connsiteX3" fmla="*/ 15854 w 2280989"/>
              <a:gd name="connsiteY3" fmla="*/ 3482178 h 3482178"/>
              <a:gd name="connsiteX4" fmla="*/ 20981 w 2280989"/>
              <a:gd name="connsiteY4" fmla="*/ 3435853 h 3482178"/>
              <a:gd name="connsiteX0" fmla="*/ 1931 w 2280989"/>
              <a:gd name="connsiteY0" fmla="*/ 3477128 h 3482178"/>
              <a:gd name="connsiteX1" fmla="*/ 0 w 2280989"/>
              <a:gd name="connsiteY1" fmla="*/ 0 h 3482178"/>
              <a:gd name="connsiteX2" fmla="*/ 2280989 w 2280989"/>
              <a:gd name="connsiteY2" fmla="*/ 3670 h 3482178"/>
              <a:gd name="connsiteX3" fmla="*/ 15854 w 2280989"/>
              <a:gd name="connsiteY3" fmla="*/ 3482178 h 3482178"/>
              <a:gd name="connsiteX4" fmla="*/ 1931 w 2280989"/>
              <a:gd name="connsiteY4" fmla="*/ 3477128 h 3482178"/>
              <a:gd name="connsiteX0" fmla="*/ 1931 w 2280989"/>
              <a:gd name="connsiteY0" fmla="*/ 5058707 h 5058708"/>
              <a:gd name="connsiteX1" fmla="*/ 0 w 2280989"/>
              <a:gd name="connsiteY1" fmla="*/ 0 h 5058708"/>
              <a:gd name="connsiteX2" fmla="*/ 2280989 w 2280989"/>
              <a:gd name="connsiteY2" fmla="*/ 3670 h 5058708"/>
              <a:gd name="connsiteX3" fmla="*/ 15854 w 2280989"/>
              <a:gd name="connsiteY3" fmla="*/ 3482178 h 5058708"/>
              <a:gd name="connsiteX4" fmla="*/ 1931 w 2280989"/>
              <a:gd name="connsiteY4" fmla="*/ 5058707 h 5058708"/>
              <a:gd name="connsiteX0" fmla="*/ 34348 w 2313406"/>
              <a:gd name="connsiteY0" fmla="*/ 5058707 h 6309849"/>
              <a:gd name="connsiteX1" fmla="*/ 32417 w 2313406"/>
              <a:gd name="connsiteY1" fmla="*/ 0 h 6309849"/>
              <a:gd name="connsiteX2" fmla="*/ 2313406 w 2313406"/>
              <a:gd name="connsiteY2" fmla="*/ 3670 h 6309849"/>
              <a:gd name="connsiteX3" fmla="*/ 348 w 2313406"/>
              <a:gd name="connsiteY3" fmla="*/ 6309849 h 6309849"/>
              <a:gd name="connsiteX4" fmla="*/ 34348 w 2313406"/>
              <a:gd name="connsiteY4" fmla="*/ 5058707 h 6309849"/>
              <a:gd name="connsiteX0" fmla="*/ 1931 w 2280989"/>
              <a:gd name="connsiteY0" fmla="*/ 5058707 h 6321831"/>
              <a:gd name="connsiteX1" fmla="*/ 0 w 2280989"/>
              <a:gd name="connsiteY1" fmla="*/ 0 h 6321831"/>
              <a:gd name="connsiteX2" fmla="*/ 2280989 w 2280989"/>
              <a:gd name="connsiteY2" fmla="*/ 3670 h 6321831"/>
              <a:gd name="connsiteX3" fmla="*/ 3873 w 2280989"/>
              <a:gd name="connsiteY3" fmla="*/ 6321831 h 6321831"/>
              <a:gd name="connsiteX4" fmla="*/ 1931 w 2280989"/>
              <a:gd name="connsiteY4" fmla="*/ 5058707 h 6321831"/>
              <a:gd name="connsiteX0" fmla="*/ 10763 w 2289821"/>
              <a:gd name="connsiteY0" fmla="*/ 5058707 h 6285886"/>
              <a:gd name="connsiteX1" fmla="*/ 8832 w 2289821"/>
              <a:gd name="connsiteY1" fmla="*/ 0 h 6285886"/>
              <a:gd name="connsiteX2" fmla="*/ 2289821 w 2289821"/>
              <a:gd name="connsiteY2" fmla="*/ 3670 h 6285886"/>
              <a:gd name="connsiteX3" fmla="*/ 725 w 2289821"/>
              <a:gd name="connsiteY3" fmla="*/ 6285886 h 6285886"/>
              <a:gd name="connsiteX4" fmla="*/ 10763 w 2289821"/>
              <a:gd name="connsiteY4" fmla="*/ 5058707 h 6285886"/>
              <a:gd name="connsiteX0" fmla="*/ 10763 w 2289821"/>
              <a:gd name="connsiteY0" fmla="*/ 6268855 h 6285886"/>
              <a:gd name="connsiteX1" fmla="*/ 8832 w 2289821"/>
              <a:gd name="connsiteY1" fmla="*/ 0 h 6285886"/>
              <a:gd name="connsiteX2" fmla="*/ 2289821 w 2289821"/>
              <a:gd name="connsiteY2" fmla="*/ 3670 h 6285886"/>
              <a:gd name="connsiteX3" fmla="*/ 725 w 2289821"/>
              <a:gd name="connsiteY3" fmla="*/ 6285886 h 6285886"/>
              <a:gd name="connsiteX4" fmla="*/ 10763 w 2289821"/>
              <a:gd name="connsiteY4" fmla="*/ 6268855 h 62858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9821" h="6285886">
                <a:moveTo>
                  <a:pt x="10763" y="6268855"/>
                </a:moveTo>
                <a:cubicBezTo>
                  <a:pt x="8560" y="5116979"/>
                  <a:pt x="11035" y="1151876"/>
                  <a:pt x="8832" y="0"/>
                </a:cubicBezTo>
                <a:lnTo>
                  <a:pt x="2289821" y="3670"/>
                </a:lnTo>
                <a:lnTo>
                  <a:pt x="725" y="6285886"/>
                </a:lnTo>
                <a:cubicBezTo>
                  <a:pt x="-3916" y="6284203"/>
                  <a:pt x="15404" y="6270538"/>
                  <a:pt x="10763" y="6268855"/>
                </a:cubicBezTo>
                <a:close/>
              </a:path>
            </a:pathLst>
          </a:custGeom>
          <a:gradFill>
            <a:gsLst>
              <a:gs pos="0">
                <a:srgbClr val="F29111">
                  <a:alpha val="15000"/>
                </a:srgbClr>
              </a:gs>
              <a:gs pos="88000">
                <a:srgbClr val="00758F">
                  <a:alpha val="0"/>
                </a:srgbClr>
              </a:gs>
            </a:gsLst>
            <a:lin ang="5400000" scaled="0"/>
          </a:gra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2" tIns="45707" rIns="91412" bIns="45707" numCol="1" spcCol="0" rtlCol="0" fromWordArt="0" anchor="ctr" anchorCtr="0" forceAA="0" compatLnSpc="1">
            <a:prstTxWarp prst="textNoShape">
              <a:avLst/>
            </a:prstTxWarp>
            <a:noAutofit/>
          </a:bodyPr>
          <a:lstStyle/>
          <a:p>
            <a:pPr algn="ctr">
              <a:lnSpc>
                <a:spcPct val="90000"/>
              </a:lnSpc>
            </a:pPr>
            <a:endParaRPr lang="en-US" sz="2799" dirty="0">
              <a:solidFill>
                <a:srgbClr val="FFFFFF"/>
              </a:solidFill>
            </a:endParaRPr>
          </a:p>
        </p:txBody>
      </p:sp>
      <p:sp>
        <p:nvSpPr>
          <p:cNvPr id="17" name="Footer Placeholder 16">
            <a:extLst>
              <a:ext uri="{FF2B5EF4-FFF2-40B4-BE49-F238E27FC236}">
                <a16:creationId xmlns:a16="http://schemas.microsoft.com/office/drawing/2014/main" id="{9B59A3FD-949D-CC4A-8AA9-F99C1A50D3FD}"/>
              </a:ext>
            </a:extLst>
          </p:cNvPr>
          <p:cNvSpPr>
            <a:spLocks noGrp="1"/>
          </p:cNvSpPr>
          <p:nvPr userDrawn="1">
            <p:ph type="ftr" sz="quarter" idx="15"/>
          </p:nvPr>
        </p:nvSpPr>
        <p:spPr>
          <a:xfrm>
            <a:off x="3008243" y="6556248"/>
            <a:ext cx="8230252" cy="182880"/>
          </a:xfrm>
        </p:spPr>
        <p:txBody>
          <a:bodyPr/>
          <a:lstStyle>
            <a:lvl1pPr>
              <a:defRPr>
                <a:solidFill>
                  <a:srgbClr val="4E5052"/>
                </a:solidFill>
              </a:defRPr>
            </a:lvl1pPr>
          </a:lstStyle>
          <a:p>
            <a:r>
              <a:rPr lang="en-US"/>
              <a:t>Copyright © 2018, Oracle and/or its affiliates. All rights reserved.  </a:t>
            </a:r>
            <a:endParaRPr lang="en-US" dirty="0"/>
          </a:p>
        </p:txBody>
      </p:sp>
      <p:sp>
        <p:nvSpPr>
          <p:cNvPr id="5" name="Slide Number Placeholder 4"/>
          <p:cNvSpPr>
            <a:spLocks noGrp="1"/>
          </p:cNvSpPr>
          <p:nvPr userDrawn="1">
            <p:ph type="sldNum" sz="quarter" idx="12"/>
          </p:nvPr>
        </p:nvSpPr>
        <p:spPr/>
        <p:txBody>
          <a:bodyPr/>
          <a:lstStyle>
            <a:lvl1pPr>
              <a:defRPr>
                <a:solidFill>
                  <a:srgbClr val="4E5052"/>
                </a:solidFill>
              </a:defRPr>
            </a:lvl1pPr>
          </a:lstStyle>
          <a:p>
            <a:fld id="{C51EAA63-D034-42AE-91FA-B13B9518C7BE}" type="slidenum">
              <a:rPr lang="en-US" smtClean="0"/>
              <a:pPr/>
              <a:t>‹#›</a:t>
            </a:fld>
            <a:endParaRPr lang="en-US" dirty="0"/>
          </a:p>
        </p:txBody>
      </p:sp>
      <p:sp>
        <p:nvSpPr>
          <p:cNvPr id="21" name="Title 6">
            <a:extLst>
              <a:ext uri="{FF2B5EF4-FFF2-40B4-BE49-F238E27FC236}">
                <a16:creationId xmlns:a16="http://schemas.microsoft.com/office/drawing/2014/main" id="{2394AD5B-EDB1-1C41-9293-C1EF57CACA72}"/>
              </a:ext>
            </a:extLst>
          </p:cNvPr>
          <p:cNvSpPr>
            <a:spLocks noGrp="1"/>
          </p:cNvSpPr>
          <p:nvPr>
            <p:ph type="title"/>
          </p:nvPr>
        </p:nvSpPr>
        <p:spPr>
          <a:xfrm>
            <a:off x="531812" y="548640"/>
            <a:ext cx="11125200" cy="889000"/>
          </a:xfrm>
        </p:spPr>
        <p:txBody>
          <a:bodyPr anchor="b"/>
          <a:lstStyle>
            <a:lvl1pPr>
              <a:defRPr>
                <a:solidFill>
                  <a:srgbClr val="4E5052"/>
                </a:solidFill>
              </a:defRPr>
            </a:lvl1pPr>
          </a:lstStyle>
          <a:p>
            <a:endParaRPr dirty="0"/>
          </a:p>
        </p:txBody>
      </p:sp>
      <p:sp>
        <p:nvSpPr>
          <p:cNvPr id="12" name="Text Placeholder 11">
            <a:extLst>
              <a:ext uri="{FF2B5EF4-FFF2-40B4-BE49-F238E27FC236}">
                <a16:creationId xmlns:a16="http://schemas.microsoft.com/office/drawing/2014/main" id="{406AF51B-3909-2240-A3B4-A3E714163FB5}"/>
              </a:ext>
            </a:extLst>
          </p:cNvPr>
          <p:cNvSpPr>
            <a:spLocks noGrp="1"/>
          </p:cNvSpPr>
          <p:nvPr>
            <p:ph type="body" sz="quarter" idx="14" hasCustomPrompt="1"/>
          </p:nvPr>
        </p:nvSpPr>
        <p:spPr>
          <a:xfrm>
            <a:off x="531813" y="1677432"/>
            <a:ext cx="5436000" cy="2022499"/>
          </a:xfrm>
        </p:spPr>
        <p:txBody>
          <a:bodyPr/>
          <a:lstStyle>
            <a:lvl1pPr>
              <a:defRPr sz="2400">
                <a:solidFill>
                  <a:srgbClr val="4E5052"/>
                </a:solidFill>
              </a:defRPr>
            </a:lvl1pPr>
            <a:lvl2pPr>
              <a:defRPr sz="2400">
                <a:solidFill>
                  <a:srgbClr val="4E5052"/>
                </a:solidFill>
              </a:defRPr>
            </a:lvl2pPr>
            <a:lvl3pPr>
              <a:defRPr sz="2400">
                <a:solidFill>
                  <a:srgbClr val="4E5052"/>
                </a:solidFill>
              </a:defRPr>
            </a:lvl3pPr>
            <a:lvl4pPr>
              <a:defRPr sz="2400">
                <a:solidFill>
                  <a:srgbClr val="4E5052"/>
                </a:solidFill>
              </a:defRPr>
            </a:lvl4pPr>
            <a:lvl5pPr>
              <a:defRPr sz="2400">
                <a:solidFill>
                  <a:srgbClr val="4E5052"/>
                </a:solidFill>
              </a:defRPr>
            </a:lvl5pPr>
          </a:lstStyle>
          <a:p>
            <a:pPr lvl="0"/>
            <a:r>
              <a:rPr lang="en-US" dirty="0"/>
              <a:t>Edit Master text styles</a:t>
            </a:r>
          </a:p>
          <a:p>
            <a:pPr lvl="1"/>
            <a:r>
              <a:rPr lang="en-US" dirty="0"/>
              <a:t>Second level</a:t>
            </a:r>
          </a:p>
          <a:p>
            <a:pPr lvl="2"/>
            <a:r>
              <a:rPr lang="en-US" dirty="0"/>
              <a:t>Third level</a:t>
            </a:r>
          </a:p>
        </p:txBody>
      </p:sp>
      <p:sp>
        <p:nvSpPr>
          <p:cNvPr id="15" name="Text Placeholder 11">
            <a:extLst>
              <a:ext uri="{FF2B5EF4-FFF2-40B4-BE49-F238E27FC236}">
                <a16:creationId xmlns:a16="http://schemas.microsoft.com/office/drawing/2014/main" id="{406AF51B-3909-2240-A3B4-A3E714163FB5}"/>
              </a:ext>
            </a:extLst>
          </p:cNvPr>
          <p:cNvSpPr>
            <a:spLocks noGrp="1"/>
          </p:cNvSpPr>
          <p:nvPr>
            <p:ph type="body" sz="quarter" idx="16" hasCustomPrompt="1"/>
          </p:nvPr>
        </p:nvSpPr>
        <p:spPr>
          <a:xfrm>
            <a:off x="6229505" y="1677432"/>
            <a:ext cx="5436000" cy="2022499"/>
          </a:xfrm>
        </p:spPr>
        <p:txBody>
          <a:bodyPr/>
          <a:lstStyle>
            <a:lvl1pPr>
              <a:defRPr sz="2400">
                <a:solidFill>
                  <a:srgbClr val="4E5052"/>
                </a:solidFill>
              </a:defRPr>
            </a:lvl1pPr>
            <a:lvl2pPr>
              <a:defRPr sz="2400">
                <a:solidFill>
                  <a:srgbClr val="4E5052"/>
                </a:solidFill>
              </a:defRPr>
            </a:lvl2pPr>
            <a:lvl3pPr>
              <a:defRPr sz="2400">
                <a:solidFill>
                  <a:srgbClr val="4E5052"/>
                </a:solidFill>
              </a:defRPr>
            </a:lvl3pPr>
            <a:lvl4pPr>
              <a:defRPr sz="2400">
                <a:solidFill>
                  <a:srgbClr val="4E5052"/>
                </a:solidFill>
              </a:defRPr>
            </a:lvl4pPr>
            <a:lvl5pPr>
              <a:defRPr sz="2400">
                <a:solidFill>
                  <a:srgbClr val="4E5052"/>
                </a:solidFill>
              </a:defRPr>
            </a:lvl5pPr>
          </a:lstStyle>
          <a:p>
            <a:pPr lvl="0"/>
            <a:r>
              <a:rPr lang="en-US" dirty="0"/>
              <a:t>Edit Master text styles</a:t>
            </a:r>
          </a:p>
          <a:p>
            <a:pPr lvl="1"/>
            <a:r>
              <a:rPr lang="en-US" dirty="0"/>
              <a:t>Second level</a:t>
            </a:r>
          </a:p>
          <a:p>
            <a:pPr lvl="2"/>
            <a:r>
              <a:rPr lang="en-US" dirty="0"/>
              <a:t>Third level</a:t>
            </a:r>
          </a:p>
        </p:txBody>
      </p:sp>
      <p:sp>
        <p:nvSpPr>
          <p:cNvPr id="16" name="Text Placeholder 11">
            <a:extLst>
              <a:ext uri="{FF2B5EF4-FFF2-40B4-BE49-F238E27FC236}">
                <a16:creationId xmlns:a16="http://schemas.microsoft.com/office/drawing/2014/main" id="{406AF51B-3909-2240-A3B4-A3E714163FB5}"/>
              </a:ext>
            </a:extLst>
          </p:cNvPr>
          <p:cNvSpPr>
            <a:spLocks noGrp="1"/>
          </p:cNvSpPr>
          <p:nvPr>
            <p:ph type="body" sz="quarter" idx="17" hasCustomPrompt="1"/>
          </p:nvPr>
        </p:nvSpPr>
        <p:spPr>
          <a:xfrm>
            <a:off x="531813" y="3945267"/>
            <a:ext cx="5436000" cy="2022499"/>
          </a:xfrm>
        </p:spPr>
        <p:txBody>
          <a:bodyPr/>
          <a:lstStyle>
            <a:lvl1pPr>
              <a:defRPr sz="2400">
                <a:solidFill>
                  <a:srgbClr val="4E5052"/>
                </a:solidFill>
              </a:defRPr>
            </a:lvl1pPr>
            <a:lvl2pPr>
              <a:defRPr sz="2400">
                <a:solidFill>
                  <a:srgbClr val="4E5052"/>
                </a:solidFill>
              </a:defRPr>
            </a:lvl2pPr>
            <a:lvl3pPr>
              <a:defRPr sz="2400">
                <a:solidFill>
                  <a:srgbClr val="4E5052"/>
                </a:solidFill>
              </a:defRPr>
            </a:lvl3pPr>
            <a:lvl4pPr>
              <a:defRPr sz="2400">
                <a:solidFill>
                  <a:srgbClr val="4E5052"/>
                </a:solidFill>
              </a:defRPr>
            </a:lvl4pPr>
            <a:lvl5pPr>
              <a:defRPr sz="2400">
                <a:solidFill>
                  <a:srgbClr val="4E5052"/>
                </a:solidFill>
              </a:defRPr>
            </a:lvl5pPr>
          </a:lstStyle>
          <a:p>
            <a:pPr lvl="0"/>
            <a:r>
              <a:rPr lang="en-US" dirty="0"/>
              <a:t>Edit Master text styles</a:t>
            </a:r>
          </a:p>
          <a:p>
            <a:pPr lvl="1"/>
            <a:r>
              <a:rPr lang="en-US" dirty="0"/>
              <a:t>Second level</a:t>
            </a:r>
          </a:p>
          <a:p>
            <a:pPr lvl="2"/>
            <a:r>
              <a:rPr lang="en-US" dirty="0"/>
              <a:t>Third level</a:t>
            </a:r>
          </a:p>
        </p:txBody>
      </p:sp>
      <p:sp>
        <p:nvSpPr>
          <p:cNvPr id="23" name="Text Placeholder 11">
            <a:extLst>
              <a:ext uri="{FF2B5EF4-FFF2-40B4-BE49-F238E27FC236}">
                <a16:creationId xmlns:a16="http://schemas.microsoft.com/office/drawing/2014/main" id="{406AF51B-3909-2240-A3B4-A3E714163FB5}"/>
              </a:ext>
            </a:extLst>
          </p:cNvPr>
          <p:cNvSpPr>
            <a:spLocks noGrp="1"/>
          </p:cNvSpPr>
          <p:nvPr>
            <p:ph type="body" sz="quarter" idx="18" hasCustomPrompt="1"/>
          </p:nvPr>
        </p:nvSpPr>
        <p:spPr>
          <a:xfrm>
            <a:off x="6229505" y="3945267"/>
            <a:ext cx="5436000" cy="2022499"/>
          </a:xfrm>
        </p:spPr>
        <p:txBody>
          <a:bodyPr/>
          <a:lstStyle>
            <a:lvl1pPr>
              <a:defRPr sz="2400">
                <a:solidFill>
                  <a:srgbClr val="4E5052"/>
                </a:solidFill>
              </a:defRPr>
            </a:lvl1pPr>
            <a:lvl2pPr>
              <a:defRPr sz="2400">
                <a:solidFill>
                  <a:srgbClr val="4E5052"/>
                </a:solidFill>
              </a:defRPr>
            </a:lvl2pPr>
            <a:lvl3pPr>
              <a:defRPr sz="2400">
                <a:solidFill>
                  <a:srgbClr val="4E5052"/>
                </a:solidFill>
              </a:defRPr>
            </a:lvl3pPr>
            <a:lvl4pPr>
              <a:defRPr sz="2400">
                <a:solidFill>
                  <a:srgbClr val="4E5052"/>
                </a:solidFill>
              </a:defRPr>
            </a:lvl4pPr>
            <a:lvl5pPr>
              <a:defRPr sz="2400">
                <a:solidFill>
                  <a:srgbClr val="4E5052"/>
                </a:solidFill>
              </a:defRPr>
            </a:lvl5pPr>
          </a:lstStyle>
          <a:p>
            <a:pPr lvl="0"/>
            <a:r>
              <a:rPr lang="en-US" dirty="0"/>
              <a:t>Edit Master text styles</a:t>
            </a:r>
          </a:p>
          <a:p>
            <a:pPr lvl="1"/>
            <a:r>
              <a:rPr lang="en-US" dirty="0"/>
              <a:t>Second level</a:t>
            </a:r>
          </a:p>
          <a:p>
            <a:pPr lvl="2"/>
            <a:r>
              <a:rPr lang="en-US" dirty="0"/>
              <a:t>Third level</a:t>
            </a:r>
          </a:p>
        </p:txBody>
      </p:sp>
      <p:pic>
        <p:nvPicPr>
          <p:cNvPr id="18" name="Picture 17" descr="Oracle logo in white on red staging background" title="Oracle red badge logo"/>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30352" y="6263640"/>
            <a:ext cx="1625138" cy="594360"/>
          </a:xfrm>
          <a:prstGeom prst="rect">
            <a:avLst/>
          </a:prstGeom>
        </p:spPr>
      </p:pic>
    </p:spTree>
    <p:extLst>
      <p:ext uri="{BB962C8B-B14F-4D97-AF65-F5344CB8AC3E}">
        <p14:creationId xmlns:p14="http://schemas.microsoft.com/office/powerpoint/2010/main" val="1235631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86_Title Page_Red/Blue">
    <p:bg>
      <p:bgPr>
        <a:solidFill>
          <a:schemeClr val="tx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4F25652-0E10-9745-818E-F9813D7AF9EC}"/>
              </a:ext>
            </a:extLst>
          </p:cNvPr>
          <p:cNvPicPr>
            <a:picLocks noChangeAspect="1"/>
          </p:cNvPicPr>
          <p:nvPr userDrawn="1"/>
        </p:nvPicPr>
        <p:blipFill>
          <a:blip r:embed="rId2" cstate="email">
            <a:alphaModFix amt="97000"/>
            <a:extLst>
              <a:ext uri="{28A0092B-C50C-407E-A947-70E740481C1C}">
                <a14:useLocalDpi xmlns:a14="http://schemas.microsoft.com/office/drawing/2010/main"/>
              </a:ext>
            </a:extLst>
          </a:blip>
          <a:stretch>
            <a:fillRect/>
          </a:stretch>
        </p:blipFill>
        <p:spPr bwMode="gray">
          <a:xfrm>
            <a:off x="-10474" y="-1"/>
            <a:ext cx="9717024" cy="6858000"/>
          </a:xfrm>
          <a:prstGeom prst="rect">
            <a:avLst/>
          </a:prstGeom>
        </p:spPr>
      </p:pic>
      <p:sp>
        <p:nvSpPr>
          <p:cNvPr id="14" name="Slide Number Placeholder 5"/>
          <p:cNvSpPr>
            <a:spLocks noGrp="1"/>
          </p:cNvSpPr>
          <p:nvPr userDrawn="1">
            <p:ph type="sldNum" sz="quarter" idx="4"/>
          </p:nvPr>
        </p:nvSpPr>
        <p:spPr>
          <a:xfrm>
            <a:off x="11276011" y="6556248"/>
            <a:ext cx="381661" cy="182880"/>
          </a:xfrm>
          <a:prstGeom prst="rect">
            <a:avLst/>
          </a:prstGeom>
        </p:spPr>
        <p:txBody>
          <a:bodyPr vert="horz" wrap="none" lIns="0" tIns="0" rIns="0" bIns="0" rtlCol="0" anchor="ctr" anchorCtr="0">
            <a:noAutofit/>
          </a:bodyPr>
          <a:lstStyle>
            <a:lvl1pPr algn="r">
              <a:defRPr sz="850">
                <a:solidFill>
                  <a:schemeClr val="bg1"/>
                </a:solidFill>
              </a:defRPr>
            </a:lvl1pPr>
          </a:lstStyle>
          <a:p>
            <a:fld id="{C51EAA63-D034-42AE-91FA-B13B9518C7BE}" type="slidenum">
              <a:rPr lang="en-US" smtClean="0">
                <a:solidFill>
                  <a:srgbClr val="58595B"/>
                </a:solidFill>
              </a:rPr>
              <a:pPr/>
              <a:t>‹#›</a:t>
            </a:fld>
            <a:endParaRPr lang="en-US" dirty="0">
              <a:solidFill>
                <a:srgbClr val="58595B"/>
              </a:solidFill>
            </a:endParaRPr>
          </a:p>
        </p:txBody>
      </p:sp>
      <p:sp>
        <p:nvSpPr>
          <p:cNvPr id="5" name="Footer Placeholder 4">
            <a:extLst>
              <a:ext uri="{FF2B5EF4-FFF2-40B4-BE49-F238E27FC236}">
                <a16:creationId xmlns:a16="http://schemas.microsoft.com/office/drawing/2014/main" id="{A5044E0F-C32C-AC43-9E4C-6E285C1431FE}"/>
              </a:ext>
            </a:extLst>
          </p:cNvPr>
          <p:cNvSpPr>
            <a:spLocks noGrp="1"/>
          </p:cNvSpPr>
          <p:nvPr>
            <p:ph type="ftr" sz="quarter" idx="14"/>
          </p:nvPr>
        </p:nvSpPr>
        <p:spPr>
          <a:xfrm>
            <a:off x="3008244" y="6556248"/>
            <a:ext cx="8230252" cy="182880"/>
          </a:xfrm>
        </p:spPr>
        <p:txBody>
          <a:bodyPr/>
          <a:lstStyle>
            <a:lvl1pPr>
              <a:defRPr>
                <a:solidFill>
                  <a:schemeClr val="bg1"/>
                </a:solidFill>
              </a:defRPr>
            </a:lvl1pPr>
          </a:lstStyle>
          <a:p>
            <a:r>
              <a:rPr lang="en-US">
                <a:solidFill>
                  <a:srgbClr val="58595B"/>
                </a:solidFill>
              </a:rPr>
              <a:t>Copyright © 2018, Oracle and/or its affiliates. All rights reserved.  </a:t>
            </a:r>
            <a:endParaRPr lang="en-US" dirty="0">
              <a:solidFill>
                <a:srgbClr val="58595B"/>
              </a:solidFill>
            </a:endParaRPr>
          </a:p>
        </p:txBody>
      </p:sp>
      <p:sp>
        <p:nvSpPr>
          <p:cNvPr id="8" name="Title 1"/>
          <p:cNvSpPr>
            <a:spLocks noGrp="1"/>
          </p:cNvSpPr>
          <p:nvPr>
            <p:ph type="title"/>
          </p:nvPr>
        </p:nvSpPr>
        <p:spPr>
          <a:xfrm>
            <a:off x="531812" y="548640"/>
            <a:ext cx="6029748" cy="889000"/>
          </a:xfrm>
        </p:spPr>
        <p:txBody>
          <a:bodyPr/>
          <a:lstStyle>
            <a:lvl1pPr>
              <a:defRPr>
                <a:solidFill>
                  <a:srgbClr val="FFFFFF"/>
                </a:solidFill>
              </a:defRPr>
            </a:lvl1pPr>
          </a:lstStyle>
          <a:p>
            <a:r>
              <a:rPr lang="en-US" dirty="0"/>
              <a:t>Click to edit Master title style</a:t>
            </a:r>
          </a:p>
        </p:txBody>
      </p:sp>
      <p:sp>
        <p:nvSpPr>
          <p:cNvPr id="13" name="Text Placeholder 2"/>
          <p:cNvSpPr>
            <a:spLocks noGrp="1"/>
          </p:cNvSpPr>
          <p:nvPr>
            <p:ph type="body" sz="quarter" idx="15"/>
          </p:nvPr>
        </p:nvSpPr>
        <p:spPr>
          <a:xfrm>
            <a:off x="531812" y="1619925"/>
            <a:ext cx="6013450" cy="336727"/>
          </a:xfrm>
        </p:spPr>
        <p:txBody>
          <a:bodyPr vert="horz" lIns="0" tIns="0" rIns="0" bIns="0" rtlCol="0" anchor="t">
            <a:noAutofit/>
          </a:bodyPr>
          <a:lstStyle>
            <a:lvl1pPr>
              <a:defRPr lang="en-US" sz="2400" b="1" kern="3000" spc="-100" baseline="0" dirty="0" smtClean="0">
                <a:solidFill>
                  <a:srgbClr val="FFFFFF"/>
                </a:solidFill>
                <a:latin typeface="Calibri"/>
                <a:ea typeface="+mj-ea"/>
                <a:cs typeface="Calibri"/>
              </a:defRPr>
            </a:lvl1pPr>
          </a:lstStyle>
          <a:p>
            <a:pPr lvl="0">
              <a:lnSpc>
                <a:spcPct val="80000"/>
              </a:lnSpc>
              <a:spcBef>
                <a:spcPct val="0"/>
              </a:spcBef>
            </a:pPr>
            <a:r>
              <a:rPr lang="en-US" dirty="0"/>
              <a:t>Click to edit Master text styles</a:t>
            </a:r>
          </a:p>
        </p:txBody>
      </p:sp>
      <p:sp>
        <p:nvSpPr>
          <p:cNvPr id="15" name="Text Placeholder 11">
            <a:extLst>
              <a:ext uri="{FF2B5EF4-FFF2-40B4-BE49-F238E27FC236}">
                <a16:creationId xmlns:a16="http://schemas.microsoft.com/office/drawing/2014/main" id="{406AF51B-3909-2240-A3B4-A3E714163FB5}"/>
              </a:ext>
            </a:extLst>
          </p:cNvPr>
          <p:cNvSpPr>
            <a:spLocks noGrp="1"/>
          </p:cNvSpPr>
          <p:nvPr>
            <p:ph type="body" sz="quarter" idx="16" hasCustomPrompt="1"/>
          </p:nvPr>
        </p:nvSpPr>
        <p:spPr>
          <a:xfrm>
            <a:off x="531814" y="2306517"/>
            <a:ext cx="4340663" cy="3752128"/>
          </a:xfrm>
        </p:spPr>
        <p:txBody>
          <a:bodyPr/>
          <a:lstStyle>
            <a:lvl1pPr>
              <a:defRPr sz="1800">
                <a:solidFill>
                  <a:srgbClr val="4E5052"/>
                </a:solidFill>
              </a:defRPr>
            </a:lvl1pPr>
            <a:lvl2pPr>
              <a:defRPr sz="1800">
                <a:solidFill>
                  <a:srgbClr val="4E5052"/>
                </a:solidFill>
              </a:defRPr>
            </a:lvl2pPr>
            <a:lvl3pPr>
              <a:lnSpc>
                <a:spcPct val="100000"/>
              </a:lnSpc>
              <a:buClr>
                <a:schemeClr val="tx1"/>
              </a:buClr>
              <a:defRPr sz="2400" baseline="0">
                <a:solidFill>
                  <a:srgbClr val="FFFFFF"/>
                </a:solidFill>
                <a:latin typeface="Calibri"/>
                <a:cs typeface="Calibri"/>
              </a:defRPr>
            </a:lvl3pPr>
            <a:lvl4pPr>
              <a:lnSpc>
                <a:spcPct val="100000"/>
              </a:lnSpc>
              <a:buClr>
                <a:schemeClr val="tx1"/>
              </a:buClr>
              <a:defRPr sz="2400">
                <a:solidFill>
                  <a:srgbClr val="FFFFFF"/>
                </a:solidFill>
                <a:latin typeface="Calibri"/>
                <a:cs typeface="Calibri"/>
              </a:defRPr>
            </a:lvl4pPr>
            <a:lvl5pPr>
              <a:defRPr sz="2400">
                <a:solidFill>
                  <a:srgbClr val="FFFFFF"/>
                </a:solidFill>
              </a:defRPr>
            </a:lvl5pPr>
          </a:lstStyle>
          <a:p>
            <a:pPr lvl="2"/>
            <a:r>
              <a:rPr lang="en-US" dirty="0"/>
              <a:t>First level</a:t>
            </a:r>
          </a:p>
          <a:p>
            <a:pPr lvl="3"/>
            <a:r>
              <a:rPr lang="en-US" dirty="0"/>
              <a:t> Second level</a:t>
            </a:r>
          </a:p>
          <a:p>
            <a:pPr lvl="3"/>
            <a:endParaRPr lang="en-US" dirty="0"/>
          </a:p>
          <a:p>
            <a:pPr lvl="3"/>
            <a:endParaRPr lang="en-US" dirty="0"/>
          </a:p>
        </p:txBody>
      </p:sp>
      <p:pic>
        <p:nvPicPr>
          <p:cNvPr id="10" name="Picture 9" descr="Oracle logo in white on red staging background" title="Oracle red badge logo"/>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30352" y="6263640"/>
            <a:ext cx="1625138" cy="594360"/>
          </a:xfrm>
          <a:prstGeom prst="rect">
            <a:avLst/>
          </a:prstGeom>
        </p:spPr>
      </p:pic>
    </p:spTree>
    <p:extLst>
      <p:ext uri="{BB962C8B-B14F-4D97-AF65-F5344CB8AC3E}">
        <p14:creationId xmlns:p14="http://schemas.microsoft.com/office/powerpoint/2010/main" val="156088150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35_Title Page_Blue/Green">
    <p:bg>
      <p:bgPr>
        <a:solidFill>
          <a:schemeClr val="tx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C8C9B4F-0C73-1E4F-902F-279B6D0794F7}"/>
              </a:ext>
            </a:extLst>
          </p:cNvPr>
          <p:cNvPicPr>
            <a:picLocks noChangeAspect="1"/>
          </p:cNvPicPr>
          <p:nvPr userDrawn="1"/>
        </p:nvPicPr>
        <p:blipFill>
          <a:blip r:embed="rId2" cstate="email">
            <a:alphaModFix amt="90000"/>
            <a:extLst>
              <a:ext uri="{28A0092B-C50C-407E-A947-70E740481C1C}">
                <a14:useLocalDpi xmlns:a14="http://schemas.microsoft.com/office/drawing/2010/main"/>
              </a:ext>
            </a:extLst>
          </a:blip>
          <a:stretch>
            <a:fillRect/>
          </a:stretch>
        </p:blipFill>
        <p:spPr>
          <a:xfrm>
            <a:off x="-9519" y="0"/>
            <a:ext cx="8273530" cy="6857999"/>
          </a:xfrm>
          <a:prstGeom prst="rect">
            <a:avLst/>
          </a:prstGeom>
        </p:spPr>
      </p:pic>
      <p:sp>
        <p:nvSpPr>
          <p:cNvPr id="14" name="Slide Number Placeholder 5"/>
          <p:cNvSpPr>
            <a:spLocks noGrp="1"/>
          </p:cNvSpPr>
          <p:nvPr userDrawn="1">
            <p:ph type="sldNum" sz="quarter" idx="4"/>
          </p:nvPr>
        </p:nvSpPr>
        <p:spPr>
          <a:xfrm>
            <a:off x="11276011" y="6556248"/>
            <a:ext cx="381661" cy="182880"/>
          </a:xfrm>
          <a:prstGeom prst="rect">
            <a:avLst/>
          </a:prstGeom>
        </p:spPr>
        <p:txBody>
          <a:bodyPr vert="horz" wrap="none" lIns="0" tIns="0" rIns="0" bIns="0" rtlCol="0" anchor="ctr" anchorCtr="0">
            <a:noAutofit/>
          </a:bodyPr>
          <a:lstStyle>
            <a:lvl1pPr algn="r">
              <a:defRPr sz="850">
                <a:solidFill>
                  <a:srgbClr val="58595B"/>
                </a:solidFill>
              </a:defRPr>
            </a:lvl1pPr>
          </a:lstStyle>
          <a:p>
            <a:fld id="{C51EAA63-D034-42AE-91FA-B13B9518C7BE}" type="slidenum">
              <a:rPr lang="en-US" smtClean="0"/>
              <a:pPr/>
              <a:t>‹#›</a:t>
            </a:fld>
            <a:endParaRPr lang="en-US" dirty="0"/>
          </a:p>
        </p:txBody>
      </p:sp>
      <p:sp>
        <p:nvSpPr>
          <p:cNvPr id="10" name="Footer Placeholder 4">
            <a:extLst>
              <a:ext uri="{FF2B5EF4-FFF2-40B4-BE49-F238E27FC236}">
                <a16:creationId xmlns:a16="http://schemas.microsoft.com/office/drawing/2014/main" id="{8785797C-B2A6-0E40-9D6D-33BB17EE7185}"/>
              </a:ext>
            </a:extLst>
          </p:cNvPr>
          <p:cNvSpPr>
            <a:spLocks noGrp="1"/>
          </p:cNvSpPr>
          <p:nvPr>
            <p:ph type="ftr" sz="quarter" idx="14"/>
          </p:nvPr>
        </p:nvSpPr>
        <p:spPr>
          <a:xfrm>
            <a:off x="3008244" y="6556248"/>
            <a:ext cx="8230252" cy="182880"/>
          </a:xfrm>
        </p:spPr>
        <p:txBody>
          <a:bodyPr/>
          <a:lstStyle>
            <a:lvl1pPr>
              <a:defRPr>
                <a:solidFill>
                  <a:srgbClr val="58595B"/>
                </a:solidFill>
              </a:defRPr>
            </a:lvl1pPr>
          </a:lstStyle>
          <a:p>
            <a:r>
              <a:rPr lang="en-US"/>
              <a:t>Copyright © 2018, Oracle and/or its affiliates. All rights reserved.  </a:t>
            </a:r>
            <a:endParaRPr lang="en-US" dirty="0"/>
          </a:p>
        </p:txBody>
      </p:sp>
      <p:sp>
        <p:nvSpPr>
          <p:cNvPr id="8" name="Title 1"/>
          <p:cNvSpPr>
            <a:spLocks noGrp="1"/>
          </p:cNvSpPr>
          <p:nvPr>
            <p:ph type="title"/>
          </p:nvPr>
        </p:nvSpPr>
        <p:spPr>
          <a:xfrm>
            <a:off x="531812" y="548640"/>
            <a:ext cx="6029748" cy="889000"/>
          </a:xfrm>
        </p:spPr>
        <p:txBody>
          <a:bodyPr/>
          <a:lstStyle>
            <a:lvl1pPr>
              <a:defRPr>
                <a:solidFill>
                  <a:srgbClr val="FFFFFF"/>
                </a:solidFill>
              </a:defRPr>
            </a:lvl1pPr>
          </a:lstStyle>
          <a:p>
            <a:r>
              <a:rPr lang="en-US" dirty="0"/>
              <a:t>Click to edit Master title style</a:t>
            </a:r>
          </a:p>
        </p:txBody>
      </p:sp>
      <p:sp>
        <p:nvSpPr>
          <p:cNvPr id="13" name="Text Placeholder 2"/>
          <p:cNvSpPr>
            <a:spLocks noGrp="1"/>
          </p:cNvSpPr>
          <p:nvPr>
            <p:ph type="body" sz="quarter" idx="15"/>
          </p:nvPr>
        </p:nvSpPr>
        <p:spPr>
          <a:xfrm>
            <a:off x="531812" y="1619925"/>
            <a:ext cx="6013450" cy="336727"/>
          </a:xfrm>
        </p:spPr>
        <p:txBody>
          <a:bodyPr vert="horz" lIns="0" tIns="0" rIns="0" bIns="0" rtlCol="0" anchor="t">
            <a:noAutofit/>
          </a:bodyPr>
          <a:lstStyle>
            <a:lvl1pPr>
              <a:defRPr lang="en-US" sz="2400" b="1" kern="3000" spc="-100" baseline="0" dirty="0" smtClean="0">
                <a:solidFill>
                  <a:srgbClr val="FFFFFF"/>
                </a:solidFill>
                <a:latin typeface="Calibri"/>
                <a:ea typeface="+mj-ea"/>
                <a:cs typeface="Calibri"/>
              </a:defRPr>
            </a:lvl1pPr>
          </a:lstStyle>
          <a:p>
            <a:pPr lvl="0">
              <a:lnSpc>
                <a:spcPct val="80000"/>
              </a:lnSpc>
              <a:spcBef>
                <a:spcPct val="0"/>
              </a:spcBef>
            </a:pPr>
            <a:r>
              <a:rPr lang="en-US" dirty="0"/>
              <a:t>Click to edit Master text styles</a:t>
            </a:r>
          </a:p>
        </p:txBody>
      </p:sp>
      <p:sp>
        <p:nvSpPr>
          <p:cNvPr id="16" name="Text Placeholder 11">
            <a:extLst>
              <a:ext uri="{FF2B5EF4-FFF2-40B4-BE49-F238E27FC236}">
                <a16:creationId xmlns:a16="http://schemas.microsoft.com/office/drawing/2014/main" id="{406AF51B-3909-2240-A3B4-A3E714163FB5}"/>
              </a:ext>
            </a:extLst>
          </p:cNvPr>
          <p:cNvSpPr>
            <a:spLocks noGrp="1"/>
          </p:cNvSpPr>
          <p:nvPr>
            <p:ph type="body" sz="quarter" idx="16" hasCustomPrompt="1"/>
          </p:nvPr>
        </p:nvSpPr>
        <p:spPr>
          <a:xfrm>
            <a:off x="531814" y="2306517"/>
            <a:ext cx="4340663" cy="3752128"/>
          </a:xfrm>
        </p:spPr>
        <p:txBody>
          <a:bodyPr/>
          <a:lstStyle>
            <a:lvl1pPr>
              <a:defRPr sz="1800">
                <a:solidFill>
                  <a:srgbClr val="4E5052"/>
                </a:solidFill>
              </a:defRPr>
            </a:lvl1pPr>
            <a:lvl2pPr>
              <a:defRPr sz="1800">
                <a:solidFill>
                  <a:srgbClr val="4E5052"/>
                </a:solidFill>
              </a:defRPr>
            </a:lvl2pPr>
            <a:lvl3pPr>
              <a:lnSpc>
                <a:spcPct val="100000"/>
              </a:lnSpc>
              <a:buClr>
                <a:schemeClr val="tx1"/>
              </a:buClr>
              <a:defRPr sz="2400" baseline="0">
                <a:solidFill>
                  <a:srgbClr val="FFFFFF"/>
                </a:solidFill>
                <a:latin typeface="Calibri"/>
                <a:cs typeface="Calibri"/>
              </a:defRPr>
            </a:lvl3pPr>
            <a:lvl4pPr>
              <a:lnSpc>
                <a:spcPct val="100000"/>
              </a:lnSpc>
              <a:buClr>
                <a:schemeClr val="tx1"/>
              </a:buClr>
              <a:defRPr sz="2400">
                <a:solidFill>
                  <a:srgbClr val="FFFFFF"/>
                </a:solidFill>
                <a:latin typeface="Calibri"/>
                <a:cs typeface="Calibri"/>
              </a:defRPr>
            </a:lvl4pPr>
            <a:lvl5pPr>
              <a:defRPr sz="2400">
                <a:solidFill>
                  <a:srgbClr val="FFFFFF"/>
                </a:solidFill>
              </a:defRPr>
            </a:lvl5pPr>
          </a:lstStyle>
          <a:p>
            <a:pPr lvl="2"/>
            <a:r>
              <a:rPr lang="en-US" dirty="0"/>
              <a:t>First level</a:t>
            </a:r>
          </a:p>
          <a:p>
            <a:pPr lvl="3"/>
            <a:r>
              <a:rPr lang="en-US" dirty="0"/>
              <a:t> Second level</a:t>
            </a:r>
          </a:p>
          <a:p>
            <a:pPr lvl="3"/>
            <a:endParaRPr lang="en-US" dirty="0"/>
          </a:p>
          <a:p>
            <a:pPr lvl="3"/>
            <a:endParaRPr lang="en-US" dirty="0"/>
          </a:p>
        </p:txBody>
      </p:sp>
      <p:pic>
        <p:nvPicPr>
          <p:cNvPr id="11" name="Picture 10" descr="Oracle logo in white on red staging background" title="Oracle red badge logo"/>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30352" y="6263640"/>
            <a:ext cx="1625138" cy="594360"/>
          </a:xfrm>
          <a:prstGeom prst="rect">
            <a:avLst/>
          </a:prstGeom>
        </p:spPr>
      </p:pic>
    </p:spTree>
    <p:extLst>
      <p:ext uri="{BB962C8B-B14F-4D97-AF65-F5344CB8AC3E}">
        <p14:creationId xmlns:p14="http://schemas.microsoft.com/office/powerpoint/2010/main" val="203204060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59_Title Page_Blue/Orange">
    <p:bg>
      <p:bgPr>
        <a:solidFill>
          <a:schemeClr val="tx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1B29D44-1C22-1941-A908-FA67AF626B28}"/>
              </a:ext>
            </a:extLst>
          </p:cNvPr>
          <p:cNvPicPr>
            <a:picLocks noChangeAspect="1"/>
          </p:cNvPicPr>
          <p:nvPr userDrawn="1"/>
        </p:nvPicPr>
        <p:blipFill>
          <a:blip r:embed="rId2" cstate="email">
            <a:alphaModFix amt="90000"/>
            <a:extLst>
              <a:ext uri="{28A0092B-C50C-407E-A947-70E740481C1C}">
                <a14:useLocalDpi xmlns:a14="http://schemas.microsoft.com/office/drawing/2010/main"/>
              </a:ext>
            </a:extLst>
          </a:blip>
          <a:stretch>
            <a:fillRect/>
          </a:stretch>
        </p:blipFill>
        <p:spPr>
          <a:xfrm>
            <a:off x="-9519" y="0"/>
            <a:ext cx="8273530" cy="6857999"/>
          </a:xfrm>
          <a:prstGeom prst="rect">
            <a:avLst/>
          </a:prstGeom>
        </p:spPr>
      </p:pic>
      <p:sp>
        <p:nvSpPr>
          <p:cNvPr id="14" name="Slide Number Placeholder 5"/>
          <p:cNvSpPr>
            <a:spLocks noGrp="1"/>
          </p:cNvSpPr>
          <p:nvPr userDrawn="1">
            <p:ph type="sldNum" sz="quarter" idx="4"/>
          </p:nvPr>
        </p:nvSpPr>
        <p:spPr>
          <a:xfrm>
            <a:off x="11276011" y="6556248"/>
            <a:ext cx="381661" cy="182880"/>
          </a:xfrm>
          <a:prstGeom prst="rect">
            <a:avLst/>
          </a:prstGeom>
        </p:spPr>
        <p:txBody>
          <a:bodyPr vert="horz" wrap="none" lIns="0" tIns="0" rIns="0" bIns="0" rtlCol="0" anchor="ctr" anchorCtr="0">
            <a:noAutofit/>
          </a:bodyPr>
          <a:lstStyle>
            <a:lvl1pPr algn="r">
              <a:defRPr sz="850">
                <a:solidFill>
                  <a:srgbClr val="58595B"/>
                </a:solidFill>
              </a:defRPr>
            </a:lvl1pPr>
          </a:lstStyle>
          <a:p>
            <a:fld id="{C51EAA63-D034-42AE-91FA-B13B9518C7BE}" type="slidenum">
              <a:rPr lang="en-US" smtClean="0"/>
              <a:pPr/>
              <a:t>‹#›</a:t>
            </a:fld>
            <a:endParaRPr lang="en-US" dirty="0"/>
          </a:p>
        </p:txBody>
      </p:sp>
      <p:sp>
        <p:nvSpPr>
          <p:cNvPr id="10" name="Footer Placeholder 4">
            <a:extLst>
              <a:ext uri="{FF2B5EF4-FFF2-40B4-BE49-F238E27FC236}">
                <a16:creationId xmlns:a16="http://schemas.microsoft.com/office/drawing/2014/main" id="{F2B8949C-763D-2540-8419-C8AE4F225ECB}"/>
              </a:ext>
            </a:extLst>
          </p:cNvPr>
          <p:cNvSpPr>
            <a:spLocks noGrp="1"/>
          </p:cNvSpPr>
          <p:nvPr>
            <p:ph type="ftr" sz="quarter" idx="14"/>
          </p:nvPr>
        </p:nvSpPr>
        <p:spPr>
          <a:xfrm>
            <a:off x="3008244" y="6556248"/>
            <a:ext cx="8230252" cy="182880"/>
          </a:xfrm>
        </p:spPr>
        <p:txBody>
          <a:bodyPr/>
          <a:lstStyle>
            <a:lvl1pPr>
              <a:defRPr>
                <a:solidFill>
                  <a:srgbClr val="58595B"/>
                </a:solidFill>
              </a:defRPr>
            </a:lvl1pPr>
          </a:lstStyle>
          <a:p>
            <a:r>
              <a:rPr lang="en-US"/>
              <a:t>Copyright © 2018, Oracle and/or its affiliates. All rights reserved.  </a:t>
            </a:r>
            <a:endParaRPr lang="en-US" dirty="0"/>
          </a:p>
        </p:txBody>
      </p:sp>
      <p:sp>
        <p:nvSpPr>
          <p:cNvPr id="8" name="Title 1"/>
          <p:cNvSpPr>
            <a:spLocks noGrp="1"/>
          </p:cNvSpPr>
          <p:nvPr>
            <p:ph type="title"/>
          </p:nvPr>
        </p:nvSpPr>
        <p:spPr>
          <a:xfrm>
            <a:off x="531812" y="548640"/>
            <a:ext cx="6029748" cy="889000"/>
          </a:xfrm>
        </p:spPr>
        <p:txBody>
          <a:bodyPr/>
          <a:lstStyle>
            <a:lvl1pPr>
              <a:defRPr>
                <a:solidFill>
                  <a:srgbClr val="FFFFFF"/>
                </a:solidFill>
              </a:defRPr>
            </a:lvl1pPr>
          </a:lstStyle>
          <a:p>
            <a:r>
              <a:rPr lang="en-US" dirty="0"/>
              <a:t>Click to edit Master title style</a:t>
            </a:r>
          </a:p>
        </p:txBody>
      </p:sp>
      <p:sp>
        <p:nvSpPr>
          <p:cNvPr id="13" name="Text Placeholder 2"/>
          <p:cNvSpPr>
            <a:spLocks noGrp="1"/>
          </p:cNvSpPr>
          <p:nvPr>
            <p:ph type="body" sz="quarter" idx="15"/>
          </p:nvPr>
        </p:nvSpPr>
        <p:spPr>
          <a:xfrm>
            <a:off x="531812" y="1619925"/>
            <a:ext cx="6013450" cy="336727"/>
          </a:xfrm>
        </p:spPr>
        <p:txBody>
          <a:bodyPr vert="horz" lIns="0" tIns="0" rIns="0" bIns="0" rtlCol="0" anchor="t">
            <a:noAutofit/>
          </a:bodyPr>
          <a:lstStyle>
            <a:lvl1pPr>
              <a:defRPr lang="en-US" sz="2400" b="1" kern="3000" spc="-100" baseline="0" dirty="0" smtClean="0">
                <a:solidFill>
                  <a:srgbClr val="FFFFFF"/>
                </a:solidFill>
                <a:latin typeface="Calibri"/>
                <a:ea typeface="+mj-ea"/>
                <a:cs typeface="Calibri"/>
              </a:defRPr>
            </a:lvl1pPr>
          </a:lstStyle>
          <a:p>
            <a:pPr lvl="0">
              <a:lnSpc>
                <a:spcPct val="80000"/>
              </a:lnSpc>
              <a:spcBef>
                <a:spcPct val="0"/>
              </a:spcBef>
            </a:pPr>
            <a:r>
              <a:rPr lang="en-US" dirty="0"/>
              <a:t>Click to edit Master text styles</a:t>
            </a:r>
          </a:p>
        </p:txBody>
      </p:sp>
      <p:sp>
        <p:nvSpPr>
          <p:cNvPr id="16" name="Text Placeholder 11">
            <a:extLst>
              <a:ext uri="{FF2B5EF4-FFF2-40B4-BE49-F238E27FC236}">
                <a16:creationId xmlns:a16="http://schemas.microsoft.com/office/drawing/2014/main" id="{406AF51B-3909-2240-A3B4-A3E714163FB5}"/>
              </a:ext>
            </a:extLst>
          </p:cNvPr>
          <p:cNvSpPr>
            <a:spLocks noGrp="1"/>
          </p:cNvSpPr>
          <p:nvPr>
            <p:ph type="body" sz="quarter" idx="16" hasCustomPrompt="1"/>
          </p:nvPr>
        </p:nvSpPr>
        <p:spPr>
          <a:xfrm>
            <a:off x="531814" y="2306517"/>
            <a:ext cx="4340663" cy="3752128"/>
          </a:xfrm>
        </p:spPr>
        <p:txBody>
          <a:bodyPr/>
          <a:lstStyle>
            <a:lvl1pPr>
              <a:defRPr sz="1800">
                <a:solidFill>
                  <a:srgbClr val="4E5052"/>
                </a:solidFill>
              </a:defRPr>
            </a:lvl1pPr>
            <a:lvl2pPr>
              <a:defRPr sz="1800">
                <a:solidFill>
                  <a:srgbClr val="4E5052"/>
                </a:solidFill>
              </a:defRPr>
            </a:lvl2pPr>
            <a:lvl3pPr>
              <a:lnSpc>
                <a:spcPct val="100000"/>
              </a:lnSpc>
              <a:buClr>
                <a:schemeClr val="tx1"/>
              </a:buClr>
              <a:defRPr sz="2400" baseline="0">
                <a:solidFill>
                  <a:srgbClr val="FFFFFF"/>
                </a:solidFill>
                <a:latin typeface="Calibri"/>
                <a:cs typeface="Calibri"/>
              </a:defRPr>
            </a:lvl3pPr>
            <a:lvl4pPr>
              <a:lnSpc>
                <a:spcPct val="100000"/>
              </a:lnSpc>
              <a:buClr>
                <a:schemeClr val="tx1"/>
              </a:buClr>
              <a:defRPr sz="2400">
                <a:solidFill>
                  <a:srgbClr val="FFFFFF"/>
                </a:solidFill>
                <a:latin typeface="Calibri"/>
                <a:cs typeface="Calibri"/>
              </a:defRPr>
            </a:lvl4pPr>
            <a:lvl5pPr>
              <a:defRPr sz="2400">
                <a:solidFill>
                  <a:srgbClr val="FFFFFF"/>
                </a:solidFill>
              </a:defRPr>
            </a:lvl5pPr>
          </a:lstStyle>
          <a:p>
            <a:pPr lvl="2"/>
            <a:r>
              <a:rPr lang="en-US" dirty="0"/>
              <a:t>First level</a:t>
            </a:r>
          </a:p>
          <a:p>
            <a:pPr lvl="3"/>
            <a:r>
              <a:rPr lang="en-US" dirty="0"/>
              <a:t> Second level</a:t>
            </a:r>
          </a:p>
          <a:p>
            <a:pPr lvl="3"/>
            <a:endParaRPr lang="en-US" dirty="0"/>
          </a:p>
          <a:p>
            <a:pPr lvl="3"/>
            <a:endParaRPr lang="en-US" dirty="0"/>
          </a:p>
        </p:txBody>
      </p:sp>
      <p:pic>
        <p:nvPicPr>
          <p:cNvPr id="11" name="Picture 10" descr="Oracle logo in white on red staging background" title="Oracle red badge logo"/>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30352" y="6263640"/>
            <a:ext cx="1625138" cy="594360"/>
          </a:xfrm>
          <a:prstGeom prst="rect">
            <a:avLst/>
          </a:prstGeom>
        </p:spPr>
      </p:pic>
    </p:spTree>
    <p:extLst>
      <p:ext uri="{BB962C8B-B14F-4D97-AF65-F5344CB8AC3E}">
        <p14:creationId xmlns:p14="http://schemas.microsoft.com/office/powerpoint/2010/main" val="213334187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userDrawn="1">
  <p:cSld name="88_Title Page_Red/Blue">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email">
            <a:alphaModFix amt="98000"/>
            <a:extLst>
              <a:ext uri="{28A0092B-C50C-407E-A947-70E740481C1C}">
                <a14:useLocalDpi xmlns:a14="http://schemas.microsoft.com/office/drawing/2010/main"/>
              </a:ext>
            </a:extLst>
          </a:blip>
          <a:stretch>
            <a:fillRect/>
          </a:stretch>
        </p:blipFill>
        <p:spPr>
          <a:xfrm flipV="1">
            <a:off x="-9519" y="0"/>
            <a:ext cx="9717024" cy="6858000"/>
          </a:xfrm>
          <a:prstGeom prst="rect">
            <a:avLst/>
          </a:prstGeom>
        </p:spPr>
      </p:pic>
      <p:sp>
        <p:nvSpPr>
          <p:cNvPr id="14" name="Slide Number Placeholder 5"/>
          <p:cNvSpPr>
            <a:spLocks noGrp="1"/>
          </p:cNvSpPr>
          <p:nvPr userDrawn="1">
            <p:ph type="sldNum" sz="quarter" idx="4"/>
          </p:nvPr>
        </p:nvSpPr>
        <p:spPr>
          <a:xfrm>
            <a:off x="11276011" y="6556248"/>
            <a:ext cx="381661" cy="182880"/>
          </a:xfrm>
          <a:prstGeom prst="rect">
            <a:avLst/>
          </a:prstGeom>
        </p:spPr>
        <p:txBody>
          <a:bodyPr vert="horz" wrap="none" lIns="0" tIns="0" rIns="0" bIns="0" rtlCol="0" anchor="ctr" anchorCtr="0">
            <a:noAutofit/>
          </a:bodyPr>
          <a:lstStyle>
            <a:lvl1pPr algn="r">
              <a:defRPr sz="850">
                <a:solidFill>
                  <a:schemeClr val="bg1"/>
                </a:solidFill>
              </a:defRPr>
            </a:lvl1pPr>
          </a:lstStyle>
          <a:p>
            <a:fld id="{C51EAA63-D034-42AE-91FA-B13B9518C7BE}" type="slidenum">
              <a:rPr lang="en-US" smtClean="0">
                <a:solidFill>
                  <a:srgbClr val="58595B"/>
                </a:solidFill>
              </a:rPr>
              <a:pPr/>
              <a:t>‹#›</a:t>
            </a:fld>
            <a:endParaRPr lang="en-US" dirty="0">
              <a:solidFill>
                <a:srgbClr val="58595B"/>
              </a:solidFill>
            </a:endParaRPr>
          </a:p>
        </p:txBody>
      </p:sp>
      <p:sp>
        <p:nvSpPr>
          <p:cNvPr id="5" name="Footer Placeholder 4">
            <a:extLst>
              <a:ext uri="{FF2B5EF4-FFF2-40B4-BE49-F238E27FC236}">
                <a16:creationId xmlns:a16="http://schemas.microsoft.com/office/drawing/2014/main" id="{A5044E0F-C32C-AC43-9E4C-6E285C1431FE}"/>
              </a:ext>
            </a:extLst>
          </p:cNvPr>
          <p:cNvSpPr>
            <a:spLocks noGrp="1"/>
          </p:cNvSpPr>
          <p:nvPr>
            <p:ph type="ftr" sz="quarter" idx="14"/>
          </p:nvPr>
        </p:nvSpPr>
        <p:spPr>
          <a:xfrm>
            <a:off x="3008244" y="6556248"/>
            <a:ext cx="8230252" cy="182880"/>
          </a:xfrm>
        </p:spPr>
        <p:txBody>
          <a:bodyPr/>
          <a:lstStyle>
            <a:lvl1pPr>
              <a:defRPr>
                <a:solidFill>
                  <a:schemeClr val="bg1"/>
                </a:solidFill>
              </a:defRPr>
            </a:lvl1pPr>
          </a:lstStyle>
          <a:p>
            <a:r>
              <a:rPr lang="en-US">
                <a:solidFill>
                  <a:srgbClr val="58595B"/>
                </a:solidFill>
              </a:rPr>
              <a:t>Copyright © 2018, Oracle and/or its affiliates. All rights reserved.  </a:t>
            </a:r>
            <a:endParaRPr lang="en-US" dirty="0">
              <a:solidFill>
                <a:srgbClr val="58595B"/>
              </a:solidFill>
            </a:endParaRPr>
          </a:p>
        </p:txBody>
      </p:sp>
      <p:sp>
        <p:nvSpPr>
          <p:cNvPr id="9" name="Title 1"/>
          <p:cNvSpPr>
            <a:spLocks noGrp="1"/>
          </p:cNvSpPr>
          <p:nvPr>
            <p:ph type="title"/>
          </p:nvPr>
        </p:nvSpPr>
        <p:spPr>
          <a:xfrm>
            <a:off x="531812" y="548640"/>
            <a:ext cx="4340665" cy="889000"/>
          </a:xfrm>
        </p:spPr>
        <p:txBody>
          <a:bodyPr/>
          <a:lstStyle>
            <a:lvl1pPr>
              <a:defRPr>
                <a:solidFill>
                  <a:srgbClr val="FFFFFF"/>
                </a:solidFill>
              </a:defRPr>
            </a:lvl1pPr>
          </a:lstStyle>
          <a:p>
            <a:r>
              <a:rPr lang="en-US" dirty="0"/>
              <a:t>Click to edit Master title style</a:t>
            </a:r>
          </a:p>
        </p:txBody>
      </p:sp>
      <p:sp>
        <p:nvSpPr>
          <p:cNvPr id="10" name="Text Placeholder 2"/>
          <p:cNvSpPr>
            <a:spLocks noGrp="1"/>
          </p:cNvSpPr>
          <p:nvPr>
            <p:ph type="body" sz="quarter" idx="15"/>
          </p:nvPr>
        </p:nvSpPr>
        <p:spPr>
          <a:xfrm>
            <a:off x="531812" y="1619925"/>
            <a:ext cx="4365089" cy="336727"/>
          </a:xfrm>
        </p:spPr>
        <p:txBody>
          <a:bodyPr vert="horz" lIns="0" tIns="0" rIns="0" bIns="0" rtlCol="0" anchor="t">
            <a:noAutofit/>
          </a:bodyPr>
          <a:lstStyle>
            <a:lvl1pPr>
              <a:defRPr lang="en-US" sz="2400" b="1" kern="3000" spc="-100" baseline="0" dirty="0" smtClean="0">
                <a:solidFill>
                  <a:srgbClr val="FFFFFF"/>
                </a:solidFill>
                <a:latin typeface="Calibri"/>
                <a:ea typeface="+mj-ea"/>
                <a:cs typeface="Calibri"/>
              </a:defRPr>
            </a:lvl1pPr>
          </a:lstStyle>
          <a:p>
            <a:pPr lvl="0">
              <a:lnSpc>
                <a:spcPct val="80000"/>
              </a:lnSpc>
              <a:spcBef>
                <a:spcPct val="0"/>
              </a:spcBef>
            </a:pPr>
            <a:r>
              <a:rPr lang="en-US" dirty="0"/>
              <a:t>Click to edit Master text styles</a:t>
            </a:r>
          </a:p>
        </p:txBody>
      </p:sp>
      <p:sp>
        <p:nvSpPr>
          <p:cNvPr id="11" name="Text Placeholder 11">
            <a:extLst>
              <a:ext uri="{FF2B5EF4-FFF2-40B4-BE49-F238E27FC236}">
                <a16:creationId xmlns:a16="http://schemas.microsoft.com/office/drawing/2014/main" id="{406AF51B-3909-2240-A3B4-A3E714163FB5}"/>
              </a:ext>
            </a:extLst>
          </p:cNvPr>
          <p:cNvSpPr>
            <a:spLocks noGrp="1"/>
          </p:cNvSpPr>
          <p:nvPr>
            <p:ph type="body" sz="quarter" idx="16" hasCustomPrompt="1"/>
          </p:nvPr>
        </p:nvSpPr>
        <p:spPr>
          <a:xfrm>
            <a:off x="531814" y="2306517"/>
            <a:ext cx="4340663" cy="3752128"/>
          </a:xfrm>
        </p:spPr>
        <p:txBody>
          <a:bodyPr/>
          <a:lstStyle>
            <a:lvl1pPr>
              <a:defRPr sz="1800">
                <a:solidFill>
                  <a:srgbClr val="4E5052"/>
                </a:solidFill>
              </a:defRPr>
            </a:lvl1pPr>
            <a:lvl2pPr>
              <a:defRPr sz="1800">
                <a:solidFill>
                  <a:srgbClr val="4E5052"/>
                </a:solidFill>
              </a:defRPr>
            </a:lvl2pPr>
            <a:lvl3pPr>
              <a:lnSpc>
                <a:spcPct val="100000"/>
              </a:lnSpc>
              <a:buClr>
                <a:schemeClr val="tx1"/>
              </a:buClr>
              <a:defRPr sz="2400" baseline="0">
                <a:solidFill>
                  <a:srgbClr val="FFFFFF"/>
                </a:solidFill>
                <a:latin typeface="Calibri"/>
                <a:cs typeface="Calibri"/>
              </a:defRPr>
            </a:lvl3pPr>
            <a:lvl4pPr>
              <a:lnSpc>
                <a:spcPct val="100000"/>
              </a:lnSpc>
              <a:buClr>
                <a:schemeClr val="tx1"/>
              </a:buClr>
              <a:defRPr sz="2400">
                <a:solidFill>
                  <a:srgbClr val="FFFFFF"/>
                </a:solidFill>
                <a:latin typeface="Calibri"/>
                <a:cs typeface="Calibri"/>
              </a:defRPr>
            </a:lvl4pPr>
            <a:lvl5pPr>
              <a:defRPr sz="2400">
                <a:solidFill>
                  <a:srgbClr val="FFFFFF"/>
                </a:solidFill>
              </a:defRPr>
            </a:lvl5pPr>
          </a:lstStyle>
          <a:p>
            <a:pPr lvl="2"/>
            <a:r>
              <a:rPr lang="en-US" dirty="0"/>
              <a:t>First level</a:t>
            </a:r>
          </a:p>
          <a:p>
            <a:pPr lvl="3"/>
            <a:r>
              <a:rPr lang="en-US" dirty="0"/>
              <a:t> Second level</a:t>
            </a:r>
          </a:p>
          <a:p>
            <a:pPr lvl="3"/>
            <a:endParaRPr lang="en-US" dirty="0"/>
          </a:p>
          <a:p>
            <a:pPr lvl="3"/>
            <a:endParaRPr lang="en-US" dirty="0"/>
          </a:p>
        </p:txBody>
      </p:sp>
      <p:pic>
        <p:nvPicPr>
          <p:cNvPr id="13" name="Picture 12" descr="Oracle logo in white on red staging background" title="Oracle red badge logo"/>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30352" y="6263640"/>
            <a:ext cx="1625138" cy="594360"/>
          </a:xfrm>
          <a:prstGeom prst="rect">
            <a:avLst/>
          </a:prstGeom>
        </p:spPr>
      </p:pic>
    </p:spTree>
    <p:extLst>
      <p:ext uri="{BB962C8B-B14F-4D97-AF65-F5344CB8AC3E}">
        <p14:creationId xmlns:p14="http://schemas.microsoft.com/office/powerpoint/2010/main" val="200361534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89_Title Page_Red/Blue">
    <p:bg>
      <p:bgPr>
        <a:solidFill>
          <a:schemeClr val="tx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63D0F35-AFC3-4644-8722-41AD140DFFC8}"/>
              </a:ext>
            </a:extLst>
          </p:cNvPr>
          <p:cNvPicPr>
            <a:picLocks noChangeAspect="1"/>
          </p:cNvPicPr>
          <p:nvPr userDrawn="1"/>
        </p:nvPicPr>
        <p:blipFill>
          <a:blip r:embed="rId2" cstate="email">
            <a:alphaModFix amt="98000"/>
            <a:extLst>
              <a:ext uri="{28A0092B-C50C-407E-A947-70E740481C1C}">
                <a14:useLocalDpi xmlns:a14="http://schemas.microsoft.com/office/drawing/2010/main"/>
              </a:ext>
            </a:extLst>
          </a:blip>
          <a:stretch>
            <a:fillRect/>
          </a:stretch>
        </p:blipFill>
        <p:spPr>
          <a:xfrm flipV="1">
            <a:off x="-9519" y="0"/>
            <a:ext cx="8273530" cy="6857999"/>
          </a:xfrm>
          <a:prstGeom prst="rect">
            <a:avLst/>
          </a:prstGeom>
        </p:spPr>
      </p:pic>
      <p:sp>
        <p:nvSpPr>
          <p:cNvPr id="14" name="Slide Number Placeholder 5"/>
          <p:cNvSpPr>
            <a:spLocks noGrp="1"/>
          </p:cNvSpPr>
          <p:nvPr userDrawn="1">
            <p:ph type="sldNum" sz="quarter" idx="4"/>
          </p:nvPr>
        </p:nvSpPr>
        <p:spPr>
          <a:xfrm>
            <a:off x="11276011" y="6556248"/>
            <a:ext cx="381661" cy="182880"/>
          </a:xfrm>
          <a:prstGeom prst="rect">
            <a:avLst/>
          </a:prstGeom>
        </p:spPr>
        <p:txBody>
          <a:bodyPr vert="horz" wrap="none" lIns="0" tIns="0" rIns="0" bIns="0" rtlCol="0" anchor="ctr" anchorCtr="0">
            <a:noAutofit/>
          </a:bodyPr>
          <a:lstStyle>
            <a:lvl1pPr algn="r">
              <a:defRPr sz="850">
                <a:solidFill>
                  <a:schemeClr val="bg1"/>
                </a:solidFill>
              </a:defRPr>
            </a:lvl1pPr>
          </a:lstStyle>
          <a:p>
            <a:fld id="{C51EAA63-D034-42AE-91FA-B13B9518C7BE}" type="slidenum">
              <a:rPr lang="en-US" smtClean="0">
                <a:solidFill>
                  <a:srgbClr val="58595B"/>
                </a:solidFill>
              </a:rPr>
              <a:pPr/>
              <a:t>‹#›</a:t>
            </a:fld>
            <a:endParaRPr lang="en-US" dirty="0">
              <a:solidFill>
                <a:srgbClr val="58595B"/>
              </a:solidFill>
            </a:endParaRPr>
          </a:p>
        </p:txBody>
      </p:sp>
      <p:sp>
        <p:nvSpPr>
          <p:cNvPr id="5" name="Footer Placeholder 4">
            <a:extLst>
              <a:ext uri="{FF2B5EF4-FFF2-40B4-BE49-F238E27FC236}">
                <a16:creationId xmlns:a16="http://schemas.microsoft.com/office/drawing/2014/main" id="{A5044E0F-C32C-AC43-9E4C-6E285C1431FE}"/>
              </a:ext>
            </a:extLst>
          </p:cNvPr>
          <p:cNvSpPr>
            <a:spLocks noGrp="1"/>
          </p:cNvSpPr>
          <p:nvPr>
            <p:ph type="ftr" sz="quarter" idx="14"/>
          </p:nvPr>
        </p:nvSpPr>
        <p:spPr>
          <a:xfrm>
            <a:off x="3008244" y="6556248"/>
            <a:ext cx="8230252" cy="182880"/>
          </a:xfrm>
        </p:spPr>
        <p:txBody>
          <a:bodyPr/>
          <a:lstStyle>
            <a:lvl1pPr>
              <a:defRPr>
                <a:solidFill>
                  <a:schemeClr val="bg1"/>
                </a:solidFill>
              </a:defRPr>
            </a:lvl1pPr>
          </a:lstStyle>
          <a:p>
            <a:r>
              <a:rPr lang="en-US">
                <a:solidFill>
                  <a:srgbClr val="58595B"/>
                </a:solidFill>
              </a:rPr>
              <a:t>Copyright © 2018, Oracle and/or its affiliates. All rights reserved.  </a:t>
            </a:r>
            <a:endParaRPr lang="en-US" dirty="0">
              <a:solidFill>
                <a:srgbClr val="58595B"/>
              </a:solidFill>
            </a:endParaRPr>
          </a:p>
        </p:txBody>
      </p:sp>
      <p:sp>
        <p:nvSpPr>
          <p:cNvPr id="9" name="Title 1"/>
          <p:cNvSpPr>
            <a:spLocks noGrp="1"/>
          </p:cNvSpPr>
          <p:nvPr>
            <p:ph type="title"/>
          </p:nvPr>
        </p:nvSpPr>
        <p:spPr>
          <a:xfrm>
            <a:off x="531812" y="548640"/>
            <a:ext cx="4340665" cy="889000"/>
          </a:xfrm>
        </p:spPr>
        <p:txBody>
          <a:bodyPr/>
          <a:lstStyle>
            <a:lvl1pPr>
              <a:defRPr>
                <a:solidFill>
                  <a:srgbClr val="FFFFFF"/>
                </a:solidFill>
              </a:defRPr>
            </a:lvl1pPr>
          </a:lstStyle>
          <a:p>
            <a:r>
              <a:rPr lang="en-US" dirty="0"/>
              <a:t>Click to edit Master title style</a:t>
            </a:r>
          </a:p>
        </p:txBody>
      </p:sp>
      <p:sp>
        <p:nvSpPr>
          <p:cNvPr id="10" name="Text Placeholder 2"/>
          <p:cNvSpPr>
            <a:spLocks noGrp="1"/>
          </p:cNvSpPr>
          <p:nvPr>
            <p:ph type="body" sz="quarter" idx="15"/>
          </p:nvPr>
        </p:nvSpPr>
        <p:spPr>
          <a:xfrm>
            <a:off x="531812" y="1619925"/>
            <a:ext cx="4365089" cy="336727"/>
          </a:xfrm>
        </p:spPr>
        <p:txBody>
          <a:bodyPr vert="horz" lIns="0" tIns="0" rIns="0" bIns="0" rtlCol="0" anchor="t">
            <a:noAutofit/>
          </a:bodyPr>
          <a:lstStyle>
            <a:lvl1pPr>
              <a:defRPr lang="en-US" sz="2400" b="1" kern="3000" spc="-100" baseline="0" dirty="0" smtClean="0">
                <a:solidFill>
                  <a:srgbClr val="FFFFFF"/>
                </a:solidFill>
                <a:latin typeface="Calibri"/>
                <a:ea typeface="+mj-ea"/>
                <a:cs typeface="Calibri"/>
              </a:defRPr>
            </a:lvl1pPr>
          </a:lstStyle>
          <a:p>
            <a:pPr lvl="0">
              <a:lnSpc>
                <a:spcPct val="80000"/>
              </a:lnSpc>
              <a:spcBef>
                <a:spcPct val="0"/>
              </a:spcBef>
            </a:pPr>
            <a:r>
              <a:rPr lang="en-US" dirty="0"/>
              <a:t>Click to edit Master text styles</a:t>
            </a:r>
          </a:p>
        </p:txBody>
      </p:sp>
      <p:sp>
        <p:nvSpPr>
          <p:cNvPr id="11" name="Text Placeholder 11">
            <a:extLst>
              <a:ext uri="{FF2B5EF4-FFF2-40B4-BE49-F238E27FC236}">
                <a16:creationId xmlns:a16="http://schemas.microsoft.com/office/drawing/2014/main" id="{406AF51B-3909-2240-A3B4-A3E714163FB5}"/>
              </a:ext>
            </a:extLst>
          </p:cNvPr>
          <p:cNvSpPr>
            <a:spLocks noGrp="1"/>
          </p:cNvSpPr>
          <p:nvPr>
            <p:ph type="body" sz="quarter" idx="16" hasCustomPrompt="1"/>
          </p:nvPr>
        </p:nvSpPr>
        <p:spPr>
          <a:xfrm>
            <a:off x="531814" y="2306517"/>
            <a:ext cx="4340663" cy="3752128"/>
          </a:xfrm>
        </p:spPr>
        <p:txBody>
          <a:bodyPr/>
          <a:lstStyle>
            <a:lvl1pPr>
              <a:defRPr sz="1800">
                <a:solidFill>
                  <a:srgbClr val="4E5052"/>
                </a:solidFill>
              </a:defRPr>
            </a:lvl1pPr>
            <a:lvl2pPr>
              <a:defRPr sz="1800">
                <a:solidFill>
                  <a:srgbClr val="4E5052"/>
                </a:solidFill>
              </a:defRPr>
            </a:lvl2pPr>
            <a:lvl3pPr>
              <a:lnSpc>
                <a:spcPct val="100000"/>
              </a:lnSpc>
              <a:buClr>
                <a:schemeClr val="tx1"/>
              </a:buClr>
              <a:defRPr sz="2400" baseline="0">
                <a:solidFill>
                  <a:srgbClr val="FFFFFF"/>
                </a:solidFill>
                <a:latin typeface="Calibri"/>
                <a:cs typeface="Calibri"/>
              </a:defRPr>
            </a:lvl3pPr>
            <a:lvl4pPr>
              <a:lnSpc>
                <a:spcPct val="100000"/>
              </a:lnSpc>
              <a:buClr>
                <a:schemeClr val="tx1"/>
              </a:buClr>
              <a:defRPr sz="2400">
                <a:solidFill>
                  <a:srgbClr val="FFFFFF"/>
                </a:solidFill>
                <a:latin typeface="Calibri"/>
                <a:cs typeface="Calibri"/>
              </a:defRPr>
            </a:lvl4pPr>
            <a:lvl5pPr>
              <a:defRPr sz="2400">
                <a:solidFill>
                  <a:srgbClr val="FFFFFF"/>
                </a:solidFill>
              </a:defRPr>
            </a:lvl5pPr>
          </a:lstStyle>
          <a:p>
            <a:pPr lvl="2"/>
            <a:r>
              <a:rPr lang="en-US" dirty="0"/>
              <a:t>First level</a:t>
            </a:r>
          </a:p>
          <a:p>
            <a:pPr lvl="3"/>
            <a:r>
              <a:rPr lang="en-US" dirty="0"/>
              <a:t> Second level</a:t>
            </a:r>
          </a:p>
          <a:p>
            <a:pPr lvl="3"/>
            <a:endParaRPr lang="en-US" dirty="0"/>
          </a:p>
          <a:p>
            <a:pPr lvl="3"/>
            <a:endParaRPr lang="en-US" dirty="0"/>
          </a:p>
        </p:txBody>
      </p:sp>
      <p:pic>
        <p:nvPicPr>
          <p:cNvPr id="13" name="Picture 12" descr="Oracle logo in white on red staging background" title="Oracle red badge logo"/>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30352" y="6263640"/>
            <a:ext cx="1625138" cy="594360"/>
          </a:xfrm>
          <a:prstGeom prst="rect">
            <a:avLst/>
          </a:prstGeom>
        </p:spPr>
      </p:pic>
    </p:spTree>
    <p:extLst>
      <p:ext uri="{BB962C8B-B14F-4D97-AF65-F5344CB8AC3E}">
        <p14:creationId xmlns:p14="http://schemas.microsoft.com/office/powerpoint/2010/main" val="24334855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36_Title Page_Blue/Burgundy">
    <p:bg>
      <p:bgPr>
        <a:solidFill>
          <a:schemeClr val="tx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139ADDC-93AD-C448-9447-ED4324113E39}"/>
              </a:ext>
            </a:extLst>
          </p:cNvPr>
          <p:cNvPicPr>
            <a:picLocks noChangeAspect="1"/>
          </p:cNvPicPr>
          <p:nvPr userDrawn="1"/>
        </p:nvPicPr>
        <p:blipFill>
          <a:blip r:embed="rId2" cstate="email">
            <a:alphaModFix amt="90000"/>
            <a:extLst>
              <a:ext uri="{28A0092B-C50C-407E-A947-70E740481C1C}">
                <a14:useLocalDpi xmlns:a14="http://schemas.microsoft.com/office/drawing/2010/main"/>
              </a:ext>
            </a:extLst>
          </a:blip>
          <a:stretch>
            <a:fillRect/>
          </a:stretch>
        </p:blipFill>
        <p:spPr>
          <a:xfrm flipV="1">
            <a:off x="-9519" y="0"/>
            <a:ext cx="8273530" cy="6857999"/>
          </a:xfrm>
          <a:prstGeom prst="rect">
            <a:avLst/>
          </a:prstGeom>
        </p:spPr>
      </p:pic>
      <p:sp>
        <p:nvSpPr>
          <p:cNvPr id="14" name="Slide Number Placeholder 5"/>
          <p:cNvSpPr>
            <a:spLocks noGrp="1"/>
          </p:cNvSpPr>
          <p:nvPr userDrawn="1">
            <p:ph type="sldNum" sz="quarter" idx="4"/>
          </p:nvPr>
        </p:nvSpPr>
        <p:spPr>
          <a:xfrm>
            <a:off x="11276011" y="6556248"/>
            <a:ext cx="381661" cy="182880"/>
          </a:xfrm>
          <a:prstGeom prst="rect">
            <a:avLst/>
          </a:prstGeom>
        </p:spPr>
        <p:txBody>
          <a:bodyPr vert="horz" wrap="none" lIns="0" tIns="0" rIns="0" bIns="0" rtlCol="0" anchor="ctr" anchorCtr="0">
            <a:noAutofit/>
          </a:bodyPr>
          <a:lstStyle>
            <a:lvl1pPr algn="r">
              <a:defRPr sz="850">
                <a:solidFill>
                  <a:schemeClr val="bg1"/>
                </a:solidFill>
              </a:defRPr>
            </a:lvl1pPr>
          </a:lstStyle>
          <a:p>
            <a:fld id="{C51EAA63-D034-42AE-91FA-B13B9518C7BE}" type="slidenum">
              <a:rPr lang="en-US" smtClean="0">
                <a:solidFill>
                  <a:srgbClr val="58595B"/>
                </a:solidFill>
              </a:rPr>
              <a:pPr/>
              <a:t>‹#›</a:t>
            </a:fld>
            <a:endParaRPr lang="en-US" dirty="0">
              <a:solidFill>
                <a:srgbClr val="58595B"/>
              </a:solidFill>
            </a:endParaRPr>
          </a:p>
        </p:txBody>
      </p:sp>
      <p:sp>
        <p:nvSpPr>
          <p:cNvPr id="10" name="Footer Placeholder 4">
            <a:extLst>
              <a:ext uri="{FF2B5EF4-FFF2-40B4-BE49-F238E27FC236}">
                <a16:creationId xmlns:a16="http://schemas.microsoft.com/office/drawing/2014/main" id="{3FEFC96C-AB40-624A-BC6A-C309CBF603B9}"/>
              </a:ext>
            </a:extLst>
          </p:cNvPr>
          <p:cNvSpPr>
            <a:spLocks noGrp="1"/>
          </p:cNvSpPr>
          <p:nvPr>
            <p:ph type="ftr" sz="quarter" idx="14"/>
          </p:nvPr>
        </p:nvSpPr>
        <p:spPr>
          <a:xfrm>
            <a:off x="3008244" y="6556248"/>
            <a:ext cx="8230252" cy="182880"/>
          </a:xfrm>
        </p:spPr>
        <p:txBody>
          <a:bodyPr/>
          <a:lstStyle>
            <a:lvl1pPr>
              <a:defRPr>
                <a:solidFill>
                  <a:schemeClr val="bg1"/>
                </a:solidFill>
              </a:defRPr>
            </a:lvl1pPr>
          </a:lstStyle>
          <a:p>
            <a:r>
              <a:rPr lang="en-US">
                <a:solidFill>
                  <a:srgbClr val="58595B"/>
                </a:solidFill>
              </a:rPr>
              <a:t>Copyright © 2018, Oracle and/or its affiliates. All rights reserved.  </a:t>
            </a:r>
            <a:endParaRPr lang="en-US" dirty="0">
              <a:solidFill>
                <a:srgbClr val="58595B"/>
              </a:solidFill>
            </a:endParaRPr>
          </a:p>
        </p:txBody>
      </p:sp>
      <p:sp>
        <p:nvSpPr>
          <p:cNvPr id="8" name="Title 1"/>
          <p:cNvSpPr>
            <a:spLocks noGrp="1"/>
          </p:cNvSpPr>
          <p:nvPr>
            <p:ph type="title"/>
          </p:nvPr>
        </p:nvSpPr>
        <p:spPr>
          <a:xfrm>
            <a:off x="531812" y="548640"/>
            <a:ext cx="4340665" cy="889000"/>
          </a:xfrm>
        </p:spPr>
        <p:txBody>
          <a:bodyPr/>
          <a:lstStyle>
            <a:lvl1pPr>
              <a:defRPr>
                <a:solidFill>
                  <a:srgbClr val="FFFFFF"/>
                </a:solidFill>
              </a:defRPr>
            </a:lvl1pPr>
          </a:lstStyle>
          <a:p>
            <a:r>
              <a:rPr lang="en-US" dirty="0"/>
              <a:t>Click to edit Master title style</a:t>
            </a:r>
          </a:p>
        </p:txBody>
      </p:sp>
      <p:sp>
        <p:nvSpPr>
          <p:cNvPr id="12" name="Text Placeholder 2"/>
          <p:cNvSpPr>
            <a:spLocks noGrp="1"/>
          </p:cNvSpPr>
          <p:nvPr>
            <p:ph type="body" sz="quarter" idx="15"/>
          </p:nvPr>
        </p:nvSpPr>
        <p:spPr>
          <a:xfrm>
            <a:off x="531812" y="1619925"/>
            <a:ext cx="4365089" cy="336727"/>
          </a:xfrm>
        </p:spPr>
        <p:txBody>
          <a:bodyPr vert="horz" lIns="0" tIns="0" rIns="0" bIns="0" rtlCol="0" anchor="t">
            <a:noAutofit/>
          </a:bodyPr>
          <a:lstStyle>
            <a:lvl1pPr>
              <a:defRPr lang="en-US" sz="2400" b="1" kern="3000" spc="-100" baseline="0" dirty="0" smtClean="0">
                <a:solidFill>
                  <a:srgbClr val="FFFFFF"/>
                </a:solidFill>
                <a:latin typeface="Calibri"/>
                <a:ea typeface="+mj-ea"/>
                <a:cs typeface="Calibri"/>
              </a:defRPr>
            </a:lvl1pPr>
          </a:lstStyle>
          <a:p>
            <a:pPr lvl="0">
              <a:lnSpc>
                <a:spcPct val="80000"/>
              </a:lnSpc>
              <a:spcBef>
                <a:spcPct val="0"/>
              </a:spcBef>
            </a:pPr>
            <a:r>
              <a:rPr lang="en-US" dirty="0"/>
              <a:t>Click to edit Master text styles</a:t>
            </a:r>
          </a:p>
        </p:txBody>
      </p:sp>
      <p:sp>
        <p:nvSpPr>
          <p:cNvPr id="15" name="Text Placeholder 11">
            <a:extLst>
              <a:ext uri="{FF2B5EF4-FFF2-40B4-BE49-F238E27FC236}">
                <a16:creationId xmlns:a16="http://schemas.microsoft.com/office/drawing/2014/main" id="{406AF51B-3909-2240-A3B4-A3E714163FB5}"/>
              </a:ext>
            </a:extLst>
          </p:cNvPr>
          <p:cNvSpPr>
            <a:spLocks noGrp="1"/>
          </p:cNvSpPr>
          <p:nvPr>
            <p:ph type="body" sz="quarter" idx="16" hasCustomPrompt="1"/>
          </p:nvPr>
        </p:nvSpPr>
        <p:spPr>
          <a:xfrm>
            <a:off x="531814" y="2306517"/>
            <a:ext cx="4340663" cy="3752128"/>
          </a:xfrm>
        </p:spPr>
        <p:txBody>
          <a:bodyPr/>
          <a:lstStyle>
            <a:lvl1pPr>
              <a:defRPr sz="1800">
                <a:solidFill>
                  <a:srgbClr val="4E5052"/>
                </a:solidFill>
              </a:defRPr>
            </a:lvl1pPr>
            <a:lvl2pPr>
              <a:defRPr sz="1800">
                <a:solidFill>
                  <a:srgbClr val="4E5052"/>
                </a:solidFill>
              </a:defRPr>
            </a:lvl2pPr>
            <a:lvl3pPr>
              <a:lnSpc>
                <a:spcPct val="100000"/>
              </a:lnSpc>
              <a:buClr>
                <a:schemeClr val="tx1"/>
              </a:buClr>
              <a:defRPr sz="2400" baseline="0">
                <a:solidFill>
                  <a:srgbClr val="FFFFFF"/>
                </a:solidFill>
                <a:latin typeface="Calibri"/>
                <a:cs typeface="Calibri"/>
              </a:defRPr>
            </a:lvl3pPr>
            <a:lvl4pPr>
              <a:lnSpc>
                <a:spcPct val="100000"/>
              </a:lnSpc>
              <a:buClr>
                <a:schemeClr val="tx1"/>
              </a:buClr>
              <a:defRPr sz="2400">
                <a:solidFill>
                  <a:srgbClr val="FFFFFF"/>
                </a:solidFill>
                <a:latin typeface="Calibri"/>
                <a:cs typeface="Calibri"/>
              </a:defRPr>
            </a:lvl4pPr>
            <a:lvl5pPr>
              <a:defRPr sz="2400">
                <a:solidFill>
                  <a:srgbClr val="FFFFFF"/>
                </a:solidFill>
              </a:defRPr>
            </a:lvl5pPr>
          </a:lstStyle>
          <a:p>
            <a:pPr lvl="2"/>
            <a:r>
              <a:rPr lang="en-US" dirty="0"/>
              <a:t>First level</a:t>
            </a:r>
          </a:p>
          <a:p>
            <a:pPr lvl="3"/>
            <a:r>
              <a:rPr lang="en-US" dirty="0"/>
              <a:t> Second level</a:t>
            </a:r>
          </a:p>
          <a:p>
            <a:pPr lvl="3"/>
            <a:endParaRPr lang="en-US" dirty="0"/>
          </a:p>
          <a:p>
            <a:pPr lvl="3"/>
            <a:endParaRPr lang="en-US" dirty="0"/>
          </a:p>
        </p:txBody>
      </p:sp>
      <p:pic>
        <p:nvPicPr>
          <p:cNvPr id="13" name="Picture 12" descr="Oracle logo in white on red staging background" title="Oracle red badge logo"/>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30352" y="6263640"/>
            <a:ext cx="1625138" cy="594360"/>
          </a:xfrm>
          <a:prstGeom prst="rect">
            <a:avLst/>
          </a:prstGeom>
        </p:spPr>
      </p:pic>
    </p:spTree>
    <p:extLst>
      <p:ext uri="{BB962C8B-B14F-4D97-AF65-F5344CB8AC3E}">
        <p14:creationId xmlns:p14="http://schemas.microsoft.com/office/powerpoint/2010/main" val="3188304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4_Title Page_Red/Blue">
    <p:bg>
      <p:bgPr>
        <a:solidFill>
          <a:schemeClr val="tx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6C3D8C8-6391-4E2E-90B0-9FAFDCAF4A0F}"/>
              </a:ext>
            </a:extLst>
          </p:cNvPr>
          <p:cNvSpPr/>
          <p:nvPr userDrawn="1"/>
        </p:nvSpPr>
        <p:spPr>
          <a:xfrm>
            <a:off x="0" y="0"/>
            <a:ext cx="12188825" cy="6858000"/>
          </a:xfrm>
          <a:prstGeom prst="rect">
            <a:avLst/>
          </a:prstGeom>
          <a:gradFill flip="none" rotWithShape="1">
            <a:gsLst>
              <a:gs pos="10000">
                <a:schemeClr val="accent4">
                  <a:lumMod val="50000"/>
                  <a:alpha val="95000"/>
                </a:schemeClr>
              </a:gs>
              <a:gs pos="72000">
                <a:srgbClr val="017C95">
                  <a:alpha val="78000"/>
                </a:srgbClr>
              </a:gs>
            </a:gsLst>
            <a:lin ang="13440000" scaled="0"/>
            <a:tileRect/>
          </a:gra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a:solidFill>
                <a:srgbClr val="FFFFFF"/>
              </a:solidFill>
            </a:endParaRPr>
          </a:p>
        </p:txBody>
      </p:sp>
      <p:pic>
        <p:nvPicPr>
          <p:cNvPr id="10" name="Picture 9">
            <a:extLst>
              <a:ext uri="{FF2B5EF4-FFF2-40B4-BE49-F238E27FC236}">
                <a16:creationId xmlns:a16="http://schemas.microsoft.com/office/drawing/2014/main" id="{9E220BCE-8C27-CC42-83C7-3DE57DA521BC}"/>
              </a:ext>
            </a:extLst>
          </p:cNvPr>
          <p:cNvPicPr>
            <a:picLocks noChangeAspect="1"/>
          </p:cNvPicPr>
          <p:nvPr userDrawn="1"/>
        </p:nvPicPr>
        <p:blipFill>
          <a:blip r:embed="rId2" cstate="email">
            <a:alphaModFix amt="98000"/>
            <a:extLst>
              <a:ext uri="{28A0092B-C50C-407E-A947-70E740481C1C}">
                <a14:useLocalDpi xmlns:a14="http://schemas.microsoft.com/office/drawing/2010/main"/>
              </a:ext>
            </a:extLst>
          </a:blip>
          <a:stretch>
            <a:fillRect/>
          </a:stretch>
        </p:blipFill>
        <p:spPr>
          <a:xfrm>
            <a:off x="-9519" y="0"/>
            <a:ext cx="8273530" cy="6858000"/>
          </a:xfrm>
          <a:prstGeom prst="rect">
            <a:avLst/>
          </a:prstGeom>
        </p:spPr>
      </p:pic>
      <p:sp>
        <p:nvSpPr>
          <p:cNvPr id="14" name="Slide Number Placeholder 5"/>
          <p:cNvSpPr>
            <a:spLocks noGrp="1"/>
          </p:cNvSpPr>
          <p:nvPr userDrawn="1">
            <p:ph type="sldNum" sz="quarter" idx="4"/>
          </p:nvPr>
        </p:nvSpPr>
        <p:spPr>
          <a:xfrm>
            <a:off x="11276011" y="6556248"/>
            <a:ext cx="381661" cy="182880"/>
          </a:xfrm>
          <a:prstGeom prst="rect">
            <a:avLst/>
          </a:prstGeom>
        </p:spPr>
        <p:txBody>
          <a:bodyPr vert="horz" wrap="none" lIns="0" tIns="0" rIns="0" bIns="0" rtlCol="0" anchor="ctr" anchorCtr="0">
            <a:noAutofit/>
          </a:bodyPr>
          <a:lstStyle>
            <a:lvl1pPr algn="r">
              <a:defRPr sz="850">
                <a:solidFill>
                  <a:schemeClr val="tx1"/>
                </a:solidFill>
              </a:defRPr>
            </a:lvl1pPr>
          </a:lstStyle>
          <a:p>
            <a:fld id="{C51EAA63-D034-42AE-91FA-B13B9518C7BE}" type="slidenum">
              <a:rPr lang="en-US" smtClean="0">
                <a:solidFill>
                  <a:srgbClr val="FFFFFF"/>
                </a:solidFill>
              </a:rPr>
              <a:pPr/>
              <a:t>‹#›</a:t>
            </a:fld>
            <a:endParaRPr lang="en-US" dirty="0">
              <a:solidFill>
                <a:srgbClr val="FFFFFF"/>
              </a:solidFill>
            </a:endParaRPr>
          </a:p>
        </p:txBody>
      </p:sp>
      <p:sp>
        <p:nvSpPr>
          <p:cNvPr id="5" name="Footer Placeholder 4">
            <a:extLst>
              <a:ext uri="{FF2B5EF4-FFF2-40B4-BE49-F238E27FC236}">
                <a16:creationId xmlns:a16="http://schemas.microsoft.com/office/drawing/2014/main" id="{A5044E0F-C32C-AC43-9E4C-6E285C1431FE}"/>
              </a:ext>
            </a:extLst>
          </p:cNvPr>
          <p:cNvSpPr>
            <a:spLocks noGrp="1"/>
          </p:cNvSpPr>
          <p:nvPr>
            <p:ph type="ftr" sz="quarter" idx="14"/>
          </p:nvPr>
        </p:nvSpPr>
        <p:spPr>
          <a:xfrm>
            <a:off x="3008244" y="6556248"/>
            <a:ext cx="8230252" cy="182880"/>
          </a:xfrm>
        </p:spPr>
        <p:txBody>
          <a:bodyPr/>
          <a:lstStyle>
            <a:lvl1pPr>
              <a:defRPr>
                <a:solidFill>
                  <a:schemeClr val="tx1"/>
                </a:solidFill>
              </a:defRPr>
            </a:lvl1pPr>
          </a:lstStyle>
          <a:p>
            <a:r>
              <a:rPr lang="en-US">
                <a:solidFill>
                  <a:srgbClr val="FFFFFF"/>
                </a:solidFill>
              </a:rPr>
              <a:t>Copyright © 2018, Oracle and/or its affiliates. All rights reserved.  </a:t>
            </a:r>
            <a:endParaRPr lang="en-US" dirty="0">
              <a:solidFill>
                <a:srgbClr val="FFFFFF"/>
              </a:solidFill>
            </a:endParaRPr>
          </a:p>
        </p:txBody>
      </p:sp>
      <p:sp>
        <p:nvSpPr>
          <p:cNvPr id="16" name="Text Placeholder 11">
            <a:extLst>
              <a:ext uri="{FF2B5EF4-FFF2-40B4-BE49-F238E27FC236}">
                <a16:creationId xmlns:a16="http://schemas.microsoft.com/office/drawing/2014/main" id="{406AF51B-3909-2240-A3B4-A3E714163FB5}"/>
              </a:ext>
            </a:extLst>
          </p:cNvPr>
          <p:cNvSpPr>
            <a:spLocks noGrp="1"/>
          </p:cNvSpPr>
          <p:nvPr>
            <p:ph type="body" sz="quarter" idx="15"/>
          </p:nvPr>
        </p:nvSpPr>
        <p:spPr>
          <a:xfrm>
            <a:off x="531814" y="1677432"/>
            <a:ext cx="11125198" cy="4381213"/>
          </a:xfrm>
        </p:spPr>
        <p:txBody>
          <a:bodyPr/>
          <a:lstStyle>
            <a:lvl1pPr>
              <a:defRPr sz="2400">
                <a:solidFill>
                  <a:srgbClr val="FFFFFF"/>
                </a:solidFill>
              </a:defRPr>
            </a:lvl1pPr>
            <a:lvl2pPr>
              <a:defRPr sz="2400">
                <a:solidFill>
                  <a:srgbClr val="FFFFFF"/>
                </a:solidFill>
              </a:defRPr>
            </a:lvl2pPr>
            <a:lvl3pPr>
              <a:buClr>
                <a:schemeClr val="tx1"/>
              </a:buClr>
              <a:defRPr sz="2400">
                <a:solidFill>
                  <a:srgbClr val="FFFFFF"/>
                </a:solidFill>
              </a:defRPr>
            </a:lvl3pPr>
            <a:lvl4pPr>
              <a:buClr>
                <a:schemeClr val="tx1"/>
              </a:buClr>
              <a:defRPr sz="2400">
                <a:solidFill>
                  <a:srgbClr val="FFFFFF"/>
                </a:solidFill>
              </a:defRPr>
            </a:lvl4pPr>
            <a:lvl5pPr>
              <a:buClr>
                <a:schemeClr val="tx1"/>
              </a:buClr>
              <a:defRPr sz="2400">
                <a:solidFill>
                  <a:srgbClr val="FFFFFF"/>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itle 6">
            <a:extLst>
              <a:ext uri="{FF2B5EF4-FFF2-40B4-BE49-F238E27FC236}">
                <a16:creationId xmlns:a16="http://schemas.microsoft.com/office/drawing/2014/main" id="{2394AD5B-EDB1-1C41-9293-C1EF57CACA72}"/>
              </a:ext>
            </a:extLst>
          </p:cNvPr>
          <p:cNvSpPr>
            <a:spLocks noGrp="1"/>
          </p:cNvSpPr>
          <p:nvPr>
            <p:ph type="title"/>
          </p:nvPr>
        </p:nvSpPr>
        <p:spPr>
          <a:xfrm>
            <a:off x="531812" y="548640"/>
            <a:ext cx="11125200" cy="889000"/>
          </a:xfrm>
        </p:spPr>
        <p:txBody>
          <a:bodyPr anchor="b"/>
          <a:lstStyle>
            <a:lvl1pPr>
              <a:defRPr>
                <a:solidFill>
                  <a:srgbClr val="FFFFFF"/>
                </a:solidFill>
              </a:defRPr>
            </a:lvl1pPr>
          </a:lstStyle>
          <a:p>
            <a:endParaRPr dirty="0"/>
          </a:p>
        </p:txBody>
      </p:sp>
      <p:pic>
        <p:nvPicPr>
          <p:cNvPr id="11" name="Picture 10" descr="Oracle logo in white on red staging background" title="Oracle red badge logo"/>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30352" y="6263640"/>
            <a:ext cx="1625138" cy="594360"/>
          </a:xfrm>
          <a:prstGeom prst="rect">
            <a:avLst/>
          </a:prstGeom>
        </p:spPr>
      </p:pic>
    </p:spTree>
    <p:extLst>
      <p:ext uri="{BB962C8B-B14F-4D97-AF65-F5344CB8AC3E}">
        <p14:creationId xmlns:p14="http://schemas.microsoft.com/office/powerpoint/2010/main" val="37699768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36_Title Page_Blue/Green">
    <p:bg>
      <p:bgPr>
        <a:solidFill>
          <a:schemeClr val="tx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C8C9B4F-0C73-1E4F-902F-279B6D0794F7}"/>
              </a:ext>
            </a:extLst>
          </p:cNvPr>
          <p:cNvPicPr>
            <a:picLocks noChangeAspect="1"/>
          </p:cNvPicPr>
          <p:nvPr userDrawn="1"/>
        </p:nvPicPr>
        <p:blipFill>
          <a:blip r:embed="rId2" cstate="email">
            <a:alphaModFix amt="90000"/>
            <a:extLst>
              <a:ext uri="{28A0092B-C50C-407E-A947-70E740481C1C}">
                <a14:useLocalDpi xmlns:a14="http://schemas.microsoft.com/office/drawing/2010/main"/>
              </a:ext>
            </a:extLst>
          </a:blip>
          <a:stretch>
            <a:fillRect/>
          </a:stretch>
        </p:blipFill>
        <p:spPr>
          <a:xfrm flipV="1">
            <a:off x="-9519" y="0"/>
            <a:ext cx="8273530" cy="6857999"/>
          </a:xfrm>
          <a:prstGeom prst="rect">
            <a:avLst/>
          </a:prstGeom>
        </p:spPr>
      </p:pic>
      <p:sp>
        <p:nvSpPr>
          <p:cNvPr id="14" name="Slide Number Placeholder 5"/>
          <p:cNvSpPr>
            <a:spLocks noGrp="1"/>
          </p:cNvSpPr>
          <p:nvPr userDrawn="1">
            <p:ph type="sldNum" sz="quarter" idx="4"/>
          </p:nvPr>
        </p:nvSpPr>
        <p:spPr>
          <a:xfrm>
            <a:off x="11276011" y="6556248"/>
            <a:ext cx="381661" cy="182880"/>
          </a:xfrm>
          <a:prstGeom prst="rect">
            <a:avLst/>
          </a:prstGeom>
        </p:spPr>
        <p:txBody>
          <a:bodyPr vert="horz" wrap="none" lIns="0" tIns="0" rIns="0" bIns="0" rtlCol="0" anchor="ctr" anchorCtr="0">
            <a:noAutofit/>
          </a:bodyPr>
          <a:lstStyle>
            <a:lvl1pPr algn="r">
              <a:defRPr sz="850">
                <a:solidFill>
                  <a:srgbClr val="58595B"/>
                </a:solidFill>
              </a:defRPr>
            </a:lvl1pPr>
          </a:lstStyle>
          <a:p>
            <a:fld id="{C51EAA63-D034-42AE-91FA-B13B9518C7BE}" type="slidenum">
              <a:rPr lang="en-US" smtClean="0"/>
              <a:pPr/>
              <a:t>‹#›</a:t>
            </a:fld>
            <a:endParaRPr lang="en-US" dirty="0"/>
          </a:p>
        </p:txBody>
      </p:sp>
      <p:sp>
        <p:nvSpPr>
          <p:cNvPr id="10" name="Footer Placeholder 4">
            <a:extLst>
              <a:ext uri="{FF2B5EF4-FFF2-40B4-BE49-F238E27FC236}">
                <a16:creationId xmlns:a16="http://schemas.microsoft.com/office/drawing/2014/main" id="{8785797C-B2A6-0E40-9D6D-33BB17EE7185}"/>
              </a:ext>
            </a:extLst>
          </p:cNvPr>
          <p:cNvSpPr>
            <a:spLocks noGrp="1"/>
          </p:cNvSpPr>
          <p:nvPr>
            <p:ph type="ftr" sz="quarter" idx="14"/>
          </p:nvPr>
        </p:nvSpPr>
        <p:spPr>
          <a:xfrm>
            <a:off x="3008244" y="6556248"/>
            <a:ext cx="8230252" cy="182880"/>
          </a:xfrm>
        </p:spPr>
        <p:txBody>
          <a:bodyPr/>
          <a:lstStyle>
            <a:lvl1pPr>
              <a:defRPr>
                <a:solidFill>
                  <a:srgbClr val="58595B"/>
                </a:solidFill>
              </a:defRPr>
            </a:lvl1pPr>
          </a:lstStyle>
          <a:p>
            <a:r>
              <a:rPr lang="en-US"/>
              <a:t>Copyright © 2018, Oracle and/or its affiliates. All rights reserved.  </a:t>
            </a:r>
            <a:endParaRPr lang="en-US" dirty="0"/>
          </a:p>
        </p:txBody>
      </p:sp>
      <p:sp>
        <p:nvSpPr>
          <p:cNvPr id="8" name="Title 1"/>
          <p:cNvSpPr>
            <a:spLocks noGrp="1"/>
          </p:cNvSpPr>
          <p:nvPr>
            <p:ph type="title"/>
          </p:nvPr>
        </p:nvSpPr>
        <p:spPr>
          <a:xfrm>
            <a:off x="531812" y="548640"/>
            <a:ext cx="4340665" cy="889000"/>
          </a:xfrm>
        </p:spPr>
        <p:txBody>
          <a:bodyPr/>
          <a:lstStyle>
            <a:lvl1pPr>
              <a:defRPr>
                <a:solidFill>
                  <a:srgbClr val="FFFFFF"/>
                </a:solidFill>
              </a:defRPr>
            </a:lvl1pPr>
          </a:lstStyle>
          <a:p>
            <a:r>
              <a:rPr lang="en-US" dirty="0"/>
              <a:t>Click to edit Master title style</a:t>
            </a:r>
          </a:p>
        </p:txBody>
      </p:sp>
      <p:sp>
        <p:nvSpPr>
          <p:cNvPr id="12" name="Text Placeholder 2"/>
          <p:cNvSpPr>
            <a:spLocks noGrp="1"/>
          </p:cNvSpPr>
          <p:nvPr>
            <p:ph type="body" sz="quarter" idx="15"/>
          </p:nvPr>
        </p:nvSpPr>
        <p:spPr>
          <a:xfrm>
            <a:off x="531812" y="1619925"/>
            <a:ext cx="4365089" cy="336727"/>
          </a:xfrm>
        </p:spPr>
        <p:txBody>
          <a:bodyPr vert="horz" lIns="0" tIns="0" rIns="0" bIns="0" rtlCol="0" anchor="t">
            <a:noAutofit/>
          </a:bodyPr>
          <a:lstStyle>
            <a:lvl1pPr>
              <a:defRPr lang="en-US" sz="2400" b="1" kern="3000" spc="-100" baseline="0" dirty="0" smtClean="0">
                <a:solidFill>
                  <a:srgbClr val="FFFFFF"/>
                </a:solidFill>
                <a:latin typeface="Calibri"/>
                <a:ea typeface="+mj-ea"/>
                <a:cs typeface="Calibri"/>
              </a:defRPr>
            </a:lvl1pPr>
          </a:lstStyle>
          <a:p>
            <a:pPr lvl="0">
              <a:lnSpc>
                <a:spcPct val="80000"/>
              </a:lnSpc>
              <a:spcBef>
                <a:spcPct val="0"/>
              </a:spcBef>
            </a:pPr>
            <a:r>
              <a:rPr lang="en-US" dirty="0"/>
              <a:t>Click to edit Master text styles</a:t>
            </a:r>
          </a:p>
        </p:txBody>
      </p:sp>
      <p:sp>
        <p:nvSpPr>
          <p:cNvPr id="13" name="Text Placeholder 11">
            <a:extLst>
              <a:ext uri="{FF2B5EF4-FFF2-40B4-BE49-F238E27FC236}">
                <a16:creationId xmlns:a16="http://schemas.microsoft.com/office/drawing/2014/main" id="{406AF51B-3909-2240-A3B4-A3E714163FB5}"/>
              </a:ext>
            </a:extLst>
          </p:cNvPr>
          <p:cNvSpPr>
            <a:spLocks noGrp="1"/>
          </p:cNvSpPr>
          <p:nvPr>
            <p:ph type="body" sz="quarter" idx="16" hasCustomPrompt="1"/>
          </p:nvPr>
        </p:nvSpPr>
        <p:spPr>
          <a:xfrm>
            <a:off x="531814" y="2306517"/>
            <a:ext cx="4340663" cy="3752128"/>
          </a:xfrm>
        </p:spPr>
        <p:txBody>
          <a:bodyPr/>
          <a:lstStyle>
            <a:lvl1pPr>
              <a:defRPr sz="1800">
                <a:solidFill>
                  <a:srgbClr val="4E5052"/>
                </a:solidFill>
              </a:defRPr>
            </a:lvl1pPr>
            <a:lvl2pPr>
              <a:defRPr sz="1800">
                <a:solidFill>
                  <a:srgbClr val="4E5052"/>
                </a:solidFill>
              </a:defRPr>
            </a:lvl2pPr>
            <a:lvl3pPr>
              <a:lnSpc>
                <a:spcPct val="100000"/>
              </a:lnSpc>
              <a:buClr>
                <a:schemeClr val="tx1"/>
              </a:buClr>
              <a:defRPr sz="2400" baseline="0">
                <a:solidFill>
                  <a:srgbClr val="FFFFFF"/>
                </a:solidFill>
                <a:latin typeface="Calibri"/>
                <a:cs typeface="Calibri"/>
              </a:defRPr>
            </a:lvl3pPr>
            <a:lvl4pPr>
              <a:lnSpc>
                <a:spcPct val="100000"/>
              </a:lnSpc>
              <a:buClr>
                <a:schemeClr val="tx1"/>
              </a:buClr>
              <a:defRPr sz="2400">
                <a:solidFill>
                  <a:srgbClr val="FFFFFF"/>
                </a:solidFill>
                <a:latin typeface="Calibri"/>
                <a:cs typeface="Calibri"/>
              </a:defRPr>
            </a:lvl4pPr>
            <a:lvl5pPr>
              <a:defRPr sz="2400">
                <a:solidFill>
                  <a:srgbClr val="FFFFFF"/>
                </a:solidFill>
              </a:defRPr>
            </a:lvl5pPr>
          </a:lstStyle>
          <a:p>
            <a:pPr lvl="2"/>
            <a:r>
              <a:rPr lang="en-US" dirty="0"/>
              <a:t>First level</a:t>
            </a:r>
          </a:p>
          <a:p>
            <a:pPr lvl="3"/>
            <a:r>
              <a:rPr lang="en-US" dirty="0"/>
              <a:t> Second level</a:t>
            </a:r>
          </a:p>
          <a:p>
            <a:pPr lvl="3"/>
            <a:endParaRPr lang="en-US" dirty="0"/>
          </a:p>
          <a:p>
            <a:pPr lvl="3"/>
            <a:endParaRPr lang="en-US" dirty="0"/>
          </a:p>
        </p:txBody>
      </p:sp>
      <p:pic>
        <p:nvPicPr>
          <p:cNvPr id="11" name="Picture 10" descr="Oracle logo in white on red staging background" title="Oracle red badge logo"/>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30352" y="6263640"/>
            <a:ext cx="1625138" cy="594360"/>
          </a:xfrm>
          <a:prstGeom prst="rect">
            <a:avLst/>
          </a:prstGeom>
        </p:spPr>
      </p:pic>
    </p:spTree>
    <p:extLst>
      <p:ext uri="{BB962C8B-B14F-4D97-AF65-F5344CB8AC3E}">
        <p14:creationId xmlns:p14="http://schemas.microsoft.com/office/powerpoint/2010/main" val="120448083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60_Title Page_Blue/Orange">
    <p:bg>
      <p:bgPr>
        <a:solidFill>
          <a:schemeClr val="tx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1B29D44-1C22-1941-A908-FA67AF626B28}"/>
              </a:ext>
            </a:extLst>
          </p:cNvPr>
          <p:cNvPicPr>
            <a:picLocks noChangeAspect="1"/>
          </p:cNvPicPr>
          <p:nvPr userDrawn="1"/>
        </p:nvPicPr>
        <p:blipFill>
          <a:blip r:embed="rId2" cstate="email">
            <a:alphaModFix amt="90000"/>
            <a:extLst>
              <a:ext uri="{28A0092B-C50C-407E-A947-70E740481C1C}">
                <a14:useLocalDpi xmlns:a14="http://schemas.microsoft.com/office/drawing/2010/main"/>
              </a:ext>
            </a:extLst>
          </a:blip>
          <a:stretch>
            <a:fillRect/>
          </a:stretch>
        </p:blipFill>
        <p:spPr>
          <a:xfrm flipV="1">
            <a:off x="-9519" y="0"/>
            <a:ext cx="8273530" cy="6857999"/>
          </a:xfrm>
          <a:prstGeom prst="rect">
            <a:avLst/>
          </a:prstGeom>
        </p:spPr>
      </p:pic>
      <p:sp>
        <p:nvSpPr>
          <p:cNvPr id="14" name="Slide Number Placeholder 5"/>
          <p:cNvSpPr>
            <a:spLocks noGrp="1"/>
          </p:cNvSpPr>
          <p:nvPr userDrawn="1">
            <p:ph type="sldNum" sz="quarter" idx="4"/>
          </p:nvPr>
        </p:nvSpPr>
        <p:spPr>
          <a:xfrm>
            <a:off x="11276011" y="6556248"/>
            <a:ext cx="381661" cy="182880"/>
          </a:xfrm>
          <a:prstGeom prst="rect">
            <a:avLst/>
          </a:prstGeom>
        </p:spPr>
        <p:txBody>
          <a:bodyPr vert="horz" wrap="none" lIns="0" tIns="0" rIns="0" bIns="0" rtlCol="0" anchor="ctr" anchorCtr="0">
            <a:noAutofit/>
          </a:bodyPr>
          <a:lstStyle>
            <a:lvl1pPr algn="r">
              <a:defRPr sz="850">
                <a:solidFill>
                  <a:srgbClr val="58595B"/>
                </a:solidFill>
              </a:defRPr>
            </a:lvl1pPr>
          </a:lstStyle>
          <a:p>
            <a:fld id="{C51EAA63-D034-42AE-91FA-B13B9518C7BE}" type="slidenum">
              <a:rPr lang="en-US" smtClean="0"/>
              <a:pPr/>
              <a:t>‹#›</a:t>
            </a:fld>
            <a:endParaRPr lang="en-US" dirty="0"/>
          </a:p>
        </p:txBody>
      </p:sp>
      <p:sp>
        <p:nvSpPr>
          <p:cNvPr id="10" name="Footer Placeholder 4">
            <a:extLst>
              <a:ext uri="{FF2B5EF4-FFF2-40B4-BE49-F238E27FC236}">
                <a16:creationId xmlns:a16="http://schemas.microsoft.com/office/drawing/2014/main" id="{F2B8949C-763D-2540-8419-C8AE4F225ECB}"/>
              </a:ext>
            </a:extLst>
          </p:cNvPr>
          <p:cNvSpPr>
            <a:spLocks noGrp="1"/>
          </p:cNvSpPr>
          <p:nvPr>
            <p:ph type="ftr" sz="quarter" idx="14"/>
          </p:nvPr>
        </p:nvSpPr>
        <p:spPr>
          <a:xfrm>
            <a:off x="3008244" y="6556248"/>
            <a:ext cx="8230252" cy="182880"/>
          </a:xfrm>
        </p:spPr>
        <p:txBody>
          <a:bodyPr/>
          <a:lstStyle>
            <a:lvl1pPr>
              <a:defRPr>
                <a:solidFill>
                  <a:srgbClr val="58595B"/>
                </a:solidFill>
              </a:defRPr>
            </a:lvl1pPr>
          </a:lstStyle>
          <a:p>
            <a:r>
              <a:rPr lang="en-US"/>
              <a:t>Copyright © 2018, Oracle and/or its affiliates. All rights reserved.  </a:t>
            </a:r>
            <a:endParaRPr lang="en-US" dirty="0"/>
          </a:p>
        </p:txBody>
      </p:sp>
      <p:sp>
        <p:nvSpPr>
          <p:cNvPr id="8" name="Title 1"/>
          <p:cNvSpPr>
            <a:spLocks noGrp="1"/>
          </p:cNvSpPr>
          <p:nvPr>
            <p:ph type="title"/>
          </p:nvPr>
        </p:nvSpPr>
        <p:spPr>
          <a:xfrm>
            <a:off x="531812" y="548640"/>
            <a:ext cx="4340665" cy="889000"/>
          </a:xfrm>
        </p:spPr>
        <p:txBody>
          <a:bodyPr/>
          <a:lstStyle>
            <a:lvl1pPr>
              <a:defRPr>
                <a:solidFill>
                  <a:srgbClr val="FFFFFF"/>
                </a:solidFill>
              </a:defRPr>
            </a:lvl1pPr>
          </a:lstStyle>
          <a:p>
            <a:r>
              <a:rPr lang="en-US" dirty="0"/>
              <a:t>Click to edit Master title style</a:t>
            </a:r>
          </a:p>
        </p:txBody>
      </p:sp>
      <p:sp>
        <p:nvSpPr>
          <p:cNvPr id="12" name="Text Placeholder 2"/>
          <p:cNvSpPr>
            <a:spLocks noGrp="1"/>
          </p:cNvSpPr>
          <p:nvPr>
            <p:ph type="body" sz="quarter" idx="15"/>
          </p:nvPr>
        </p:nvSpPr>
        <p:spPr>
          <a:xfrm>
            <a:off x="531812" y="1619925"/>
            <a:ext cx="4365089" cy="336727"/>
          </a:xfrm>
        </p:spPr>
        <p:txBody>
          <a:bodyPr vert="horz" lIns="0" tIns="0" rIns="0" bIns="0" rtlCol="0" anchor="t">
            <a:noAutofit/>
          </a:bodyPr>
          <a:lstStyle>
            <a:lvl1pPr>
              <a:defRPr lang="en-US" sz="2400" b="1" kern="3000" spc="-100" baseline="0" dirty="0" smtClean="0">
                <a:solidFill>
                  <a:srgbClr val="FFFFFF"/>
                </a:solidFill>
                <a:latin typeface="Calibri"/>
                <a:ea typeface="+mj-ea"/>
                <a:cs typeface="Calibri"/>
              </a:defRPr>
            </a:lvl1pPr>
          </a:lstStyle>
          <a:p>
            <a:pPr lvl="0">
              <a:lnSpc>
                <a:spcPct val="80000"/>
              </a:lnSpc>
              <a:spcBef>
                <a:spcPct val="0"/>
              </a:spcBef>
            </a:pPr>
            <a:r>
              <a:rPr lang="en-US" dirty="0"/>
              <a:t>Click to edit Master text styles</a:t>
            </a:r>
          </a:p>
        </p:txBody>
      </p:sp>
      <p:sp>
        <p:nvSpPr>
          <p:cNvPr id="13" name="Text Placeholder 11">
            <a:extLst>
              <a:ext uri="{FF2B5EF4-FFF2-40B4-BE49-F238E27FC236}">
                <a16:creationId xmlns:a16="http://schemas.microsoft.com/office/drawing/2014/main" id="{406AF51B-3909-2240-A3B4-A3E714163FB5}"/>
              </a:ext>
            </a:extLst>
          </p:cNvPr>
          <p:cNvSpPr>
            <a:spLocks noGrp="1"/>
          </p:cNvSpPr>
          <p:nvPr>
            <p:ph type="body" sz="quarter" idx="16" hasCustomPrompt="1"/>
          </p:nvPr>
        </p:nvSpPr>
        <p:spPr>
          <a:xfrm>
            <a:off x="531814" y="2306517"/>
            <a:ext cx="4340663" cy="3752128"/>
          </a:xfrm>
        </p:spPr>
        <p:txBody>
          <a:bodyPr/>
          <a:lstStyle>
            <a:lvl1pPr>
              <a:defRPr sz="1800">
                <a:solidFill>
                  <a:srgbClr val="4E5052"/>
                </a:solidFill>
              </a:defRPr>
            </a:lvl1pPr>
            <a:lvl2pPr>
              <a:defRPr sz="1800">
                <a:solidFill>
                  <a:srgbClr val="4E5052"/>
                </a:solidFill>
              </a:defRPr>
            </a:lvl2pPr>
            <a:lvl3pPr>
              <a:lnSpc>
                <a:spcPct val="100000"/>
              </a:lnSpc>
              <a:buClr>
                <a:schemeClr val="tx1"/>
              </a:buClr>
              <a:defRPr sz="2400" baseline="0">
                <a:solidFill>
                  <a:srgbClr val="FFFFFF"/>
                </a:solidFill>
                <a:latin typeface="Calibri"/>
                <a:cs typeface="Calibri"/>
              </a:defRPr>
            </a:lvl3pPr>
            <a:lvl4pPr>
              <a:lnSpc>
                <a:spcPct val="100000"/>
              </a:lnSpc>
              <a:buClr>
                <a:schemeClr val="tx1"/>
              </a:buClr>
              <a:defRPr sz="2400">
                <a:solidFill>
                  <a:srgbClr val="FFFFFF"/>
                </a:solidFill>
                <a:latin typeface="Calibri"/>
                <a:cs typeface="Calibri"/>
              </a:defRPr>
            </a:lvl4pPr>
            <a:lvl5pPr>
              <a:defRPr sz="2400">
                <a:solidFill>
                  <a:srgbClr val="FFFFFF"/>
                </a:solidFill>
              </a:defRPr>
            </a:lvl5pPr>
          </a:lstStyle>
          <a:p>
            <a:pPr lvl="2"/>
            <a:r>
              <a:rPr lang="en-US" dirty="0"/>
              <a:t>First level</a:t>
            </a:r>
          </a:p>
          <a:p>
            <a:pPr lvl="3"/>
            <a:r>
              <a:rPr lang="en-US" dirty="0"/>
              <a:t> Second level</a:t>
            </a:r>
          </a:p>
          <a:p>
            <a:pPr lvl="3"/>
            <a:endParaRPr lang="en-US" dirty="0"/>
          </a:p>
          <a:p>
            <a:pPr lvl="3"/>
            <a:endParaRPr lang="en-US" dirty="0"/>
          </a:p>
        </p:txBody>
      </p:sp>
      <p:pic>
        <p:nvPicPr>
          <p:cNvPr id="11" name="Picture 10" descr="Oracle logo in white on red staging background" title="Oracle red badge logo"/>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30352" y="6263640"/>
            <a:ext cx="1625138" cy="594360"/>
          </a:xfrm>
          <a:prstGeom prst="rect">
            <a:avLst/>
          </a:prstGeom>
        </p:spPr>
      </p:pic>
    </p:spTree>
    <p:extLst>
      <p:ext uri="{BB962C8B-B14F-4D97-AF65-F5344CB8AC3E}">
        <p14:creationId xmlns:p14="http://schemas.microsoft.com/office/powerpoint/2010/main" val="107829580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userDrawn="1">
  <p:cSld name="90_Title Page_Red/Blue">
    <p:bg>
      <p:bgPr>
        <a:solidFill>
          <a:schemeClr val="tx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4F25652-0E10-9745-818E-F9813D7AF9EC}"/>
              </a:ext>
            </a:extLst>
          </p:cNvPr>
          <p:cNvPicPr>
            <a:picLocks noChangeAspect="1"/>
          </p:cNvPicPr>
          <p:nvPr userDrawn="1"/>
        </p:nvPicPr>
        <p:blipFill>
          <a:blip r:embed="rId2" cstate="email">
            <a:alphaModFix amt="96000"/>
            <a:extLst>
              <a:ext uri="{28A0092B-C50C-407E-A947-70E740481C1C}">
                <a14:useLocalDpi xmlns:a14="http://schemas.microsoft.com/office/drawing/2010/main"/>
              </a:ext>
            </a:extLst>
          </a:blip>
          <a:stretch>
            <a:fillRect/>
          </a:stretch>
        </p:blipFill>
        <p:spPr bwMode="gray">
          <a:xfrm flipH="1">
            <a:off x="2471800" y="-1"/>
            <a:ext cx="9717024" cy="6858000"/>
          </a:xfrm>
          <a:prstGeom prst="rect">
            <a:avLst/>
          </a:prstGeom>
        </p:spPr>
      </p:pic>
      <p:sp>
        <p:nvSpPr>
          <p:cNvPr id="14" name="Slide Number Placeholder 5"/>
          <p:cNvSpPr>
            <a:spLocks noGrp="1"/>
          </p:cNvSpPr>
          <p:nvPr userDrawn="1">
            <p:ph type="sldNum" sz="quarter" idx="4"/>
          </p:nvPr>
        </p:nvSpPr>
        <p:spPr>
          <a:xfrm>
            <a:off x="11276011" y="6556248"/>
            <a:ext cx="381661" cy="182880"/>
          </a:xfrm>
          <a:prstGeom prst="rect">
            <a:avLst/>
          </a:prstGeom>
        </p:spPr>
        <p:txBody>
          <a:bodyPr vert="horz" wrap="none" lIns="0" tIns="0" rIns="0" bIns="0" rtlCol="0" anchor="ctr" anchorCtr="0">
            <a:noAutofit/>
          </a:bodyPr>
          <a:lstStyle>
            <a:lvl1pPr algn="r">
              <a:defRPr sz="850">
                <a:solidFill>
                  <a:schemeClr val="bg1"/>
                </a:solidFill>
              </a:defRPr>
            </a:lvl1pPr>
          </a:lstStyle>
          <a:p>
            <a:fld id="{C51EAA63-D034-42AE-91FA-B13B9518C7BE}" type="slidenum">
              <a:rPr lang="en-US" smtClean="0">
                <a:solidFill>
                  <a:srgbClr val="58595B"/>
                </a:solidFill>
              </a:rPr>
              <a:pPr/>
              <a:t>‹#›</a:t>
            </a:fld>
            <a:endParaRPr lang="en-US" dirty="0">
              <a:solidFill>
                <a:srgbClr val="58595B"/>
              </a:solidFill>
            </a:endParaRPr>
          </a:p>
        </p:txBody>
      </p:sp>
      <p:sp>
        <p:nvSpPr>
          <p:cNvPr id="5" name="Footer Placeholder 4">
            <a:extLst>
              <a:ext uri="{FF2B5EF4-FFF2-40B4-BE49-F238E27FC236}">
                <a16:creationId xmlns:a16="http://schemas.microsoft.com/office/drawing/2014/main" id="{A5044E0F-C32C-AC43-9E4C-6E285C1431FE}"/>
              </a:ext>
            </a:extLst>
          </p:cNvPr>
          <p:cNvSpPr>
            <a:spLocks noGrp="1"/>
          </p:cNvSpPr>
          <p:nvPr>
            <p:ph type="ftr" sz="quarter" idx="14"/>
          </p:nvPr>
        </p:nvSpPr>
        <p:spPr>
          <a:xfrm>
            <a:off x="3008244" y="6556248"/>
            <a:ext cx="8230252" cy="182880"/>
          </a:xfrm>
        </p:spPr>
        <p:txBody>
          <a:bodyPr/>
          <a:lstStyle>
            <a:lvl1pPr>
              <a:defRPr>
                <a:solidFill>
                  <a:schemeClr val="bg1"/>
                </a:solidFill>
              </a:defRPr>
            </a:lvl1pPr>
          </a:lstStyle>
          <a:p>
            <a:r>
              <a:rPr lang="en-US">
                <a:solidFill>
                  <a:srgbClr val="58595B"/>
                </a:solidFill>
              </a:rPr>
              <a:t>Copyright © 2018, Oracle and/or its affiliates. All rights reserved.  </a:t>
            </a:r>
            <a:endParaRPr lang="en-US" dirty="0">
              <a:solidFill>
                <a:srgbClr val="58595B"/>
              </a:solidFill>
            </a:endParaRPr>
          </a:p>
        </p:txBody>
      </p:sp>
      <p:sp>
        <p:nvSpPr>
          <p:cNvPr id="10" name="Title Placeholder 1"/>
          <p:cNvSpPr>
            <a:spLocks noGrp="1"/>
          </p:cNvSpPr>
          <p:nvPr>
            <p:ph type="title"/>
          </p:nvPr>
        </p:nvSpPr>
        <p:spPr>
          <a:xfrm>
            <a:off x="6088147" y="548640"/>
            <a:ext cx="5574048" cy="889000"/>
          </a:xfrm>
          <a:prstGeom prst="rect">
            <a:avLst/>
          </a:prstGeom>
        </p:spPr>
        <p:txBody>
          <a:bodyPr vert="horz" lIns="0" tIns="0" rIns="0" bIns="0" rtlCol="0" anchor="b">
            <a:noAutofit/>
          </a:bodyPr>
          <a:lstStyle>
            <a:lvl1pPr>
              <a:defRPr>
                <a:solidFill>
                  <a:schemeClr val="tx1"/>
                </a:solidFill>
              </a:defRPr>
            </a:lvl1pPr>
          </a:lstStyle>
          <a:p>
            <a:r>
              <a:rPr lang="en-US" dirty="0"/>
              <a:t>Click to edit Master title style</a:t>
            </a:r>
            <a:endParaRPr dirty="0"/>
          </a:p>
        </p:txBody>
      </p:sp>
      <p:sp>
        <p:nvSpPr>
          <p:cNvPr id="11" name="Text Placeholder 2"/>
          <p:cNvSpPr>
            <a:spLocks noGrp="1"/>
          </p:cNvSpPr>
          <p:nvPr>
            <p:ph type="body" sz="quarter" idx="15"/>
          </p:nvPr>
        </p:nvSpPr>
        <p:spPr>
          <a:xfrm>
            <a:off x="6088147" y="1619925"/>
            <a:ext cx="5593134" cy="336727"/>
          </a:xfrm>
        </p:spPr>
        <p:txBody>
          <a:bodyPr vert="horz" lIns="0" tIns="0" rIns="0" bIns="0" rtlCol="0" anchor="t">
            <a:noAutofit/>
          </a:bodyPr>
          <a:lstStyle>
            <a:lvl1pPr>
              <a:defRPr lang="en-US" sz="2400" b="1" kern="3000" spc="-100" baseline="0" dirty="0" smtClean="0">
                <a:solidFill>
                  <a:srgbClr val="FFFFFF"/>
                </a:solidFill>
                <a:latin typeface="Calibri"/>
                <a:ea typeface="+mj-ea"/>
                <a:cs typeface="Calibri"/>
              </a:defRPr>
            </a:lvl1pPr>
          </a:lstStyle>
          <a:p>
            <a:pPr lvl="0">
              <a:lnSpc>
                <a:spcPct val="80000"/>
              </a:lnSpc>
              <a:spcBef>
                <a:spcPct val="0"/>
              </a:spcBef>
            </a:pPr>
            <a:r>
              <a:rPr lang="en-US" dirty="0"/>
              <a:t>Click to edit Master text styles</a:t>
            </a:r>
          </a:p>
        </p:txBody>
      </p:sp>
      <p:sp>
        <p:nvSpPr>
          <p:cNvPr id="13" name="Text Placeholder 11">
            <a:extLst>
              <a:ext uri="{FF2B5EF4-FFF2-40B4-BE49-F238E27FC236}">
                <a16:creationId xmlns:a16="http://schemas.microsoft.com/office/drawing/2014/main" id="{406AF51B-3909-2240-A3B4-A3E714163FB5}"/>
              </a:ext>
            </a:extLst>
          </p:cNvPr>
          <p:cNvSpPr>
            <a:spLocks noGrp="1"/>
          </p:cNvSpPr>
          <p:nvPr>
            <p:ph type="body" sz="quarter" idx="16" hasCustomPrompt="1"/>
          </p:nvPr>
        </p:nvSpPr>
        <p:spPr>
          <a:xfrm>
            <a:off x="6088147" y="2306517"/>
            <a:ext cx="5561836" cy="3752128"/>
          </a:xfrm>
        </p:spPr>
        <p:txBody>
          <a:bodyPr/>
          <a:lstStyle>
            <a:lvl1pPr>
              <a:defRPr sz="1800">
                <a:solidFill>
                  <a:srgbClr val="4E5052"/>
                </a:solidFill>
              </a:defRPr>
            </a:lvl1pPr>
            <a:lvl2pPr>
              <a:defRPr sz="1800">
                <a:solidFill>
                  <a:srgbClr val="4E5052"/>
                </a:solidFill>
              </a:defRPr>
            </a:lvl2pPr>
            <a:lvl3pPr>
              <a:lnSpc>
                <a:spcPct val="100000"/>
              </a:lnSpc>
              <a:buClr>
                <a:schemeClr val="tx1"/>
              </a:buClr>
              <a:defRPr sz="2400" baseline="0">
                <a:solidFill>
                  <a:srgbClr val="FFFFFF"/>
                </a:solidFill>
                <a:latin typeface="Calibri"/>
                <a:cs typeface="Calibri"/>
              </a:defRPr>
            </a:lvl3pPr>
            <a:lvl4pPr>
              <a:lnSpc>
                <a:spcPct val="100000"/>
              </a:lnSpc>
              <a:buClr>
                <a:schemeClr val="tx1"/>
              </a:buClr>
              <a:defRPr sz="2400">
                <a:solidFill>
                  <a:srgbClr val="FFFFFF"/>
                </a:solidFill>
                <a:latin typeface="Calibri"/>
                <a:cs typeface="Calibri"/>
              </a:defRPr>
            </a:lvl4pPr>
            <a:lvl5pPr>
              <a:defRPr sz="2400">
                <a:solidFill>
                  <a:srgbClr val="FFFFFF"/>
                </a:solidFill>
              </a:defRPr>
            </a:lvl5pPr>
          </a:lstStyle>
          <a:p>
            <a:pPr lvl="2"/>
            <a:r>
              <a:rPr lang="en-US" dirty="0"/>
              <a:t>First level</a:t>
            </a:r>
          </a:p>
          <a:p>
            <a:pPr lvl="3"/>
            <a:r>
              <a:rPr lang="en-US" dirty="0"/>
              <a:t> Second level</a:t>
            </a:r>
          </a:p>
          <a:p>
            <a:pPr lvl="3"/>
            <a:endParaRPr lang="en-US" dirty="0"/>
          </a:p>
          <a:p>
            <a:pPr lvl="3"/>
            <a:endParaRPr lang="en-US" dirty="0"/>
          </a:p>
        </p:txBody>
      </p:sp>
      <p:pic>
        <p:nvPicPr>
          <p:cNvPr id="15" name="Picture 14" descr="Oracle logo in white on red staging background" title="Oracle red badge logo"/>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30352" y="6263640"/>
            <a:ext cx="1625138" cy="594360"/>
          </a:xfrm>
          <a:prstGeom prst="rect">
            <a:avLst/>
          </a:prstGeom>
        </p:spPr>
      </p:pic>
    </p:spTree>
    <p:extLst>
      <p:ext uri="{BB962C8B-B14F-4D97-AF65-F5344CB8AC3E}">
        <p14:creationId xmlns:p14="http://schemas.microsoft.com/office/powerpoint/2010/main" val="106529353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userDrawn="1">
  <p:cSld name="91_Title Page_Red/Blue">
    <p:bg>
      <p:bgPr>
        <a:solidFill>
          <a:schemeClr val="tx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63D0F35-AFC3-4644-8722-41AD140DFFC8}"/>
              </a:ext>
            </a:extLst>
          </p:cNvPr>
          <p:cNvPicPr>
            <a:picLocks noChangeAspect="1"/>
          </p:cNvPicPr>
          <p:nvPr userDrawn="1"/>
        </p:nvPicPr>
        <p:blipFill>
          <a:blip r:embed="rId2" cstate="email">
            <a:alphaModFix amt="98000"/>
            <a:extLst>
              <a:ext uri="{28A0092B-C50C-407E-A947-70E740481C1C}">
                <a14:useLocalDpi xmlns:a14="http://schemas.microsoft.com/office/drawing/2010/main"/>
              </a:ext>
            </a:extLst>
          </a:blip>
          <a:stretch>
            <a:fillRect/>
          </a:stretch>
        </p:blipFill>
        <p:spPr>
          <a:xfrm flipH="1">
            <a:off x="3915295" y="0"/>
            <a:ext cx="8273530" cy="6857999"/>
          </a:xfrm>
          <a:prstGeom prst="rect">
            <a:avLst/>
          </a:prstGeom>
        </p:spPr>
      </p:pic>
      <p:sp>
        <p:nvSpPr>
          <p:cNvPr id="14" name="Slide Number Placeholder 5"/>
          <p:cNvSpPr>
            <a:spLocks noGrp="1"/>
          </p:cNvSpPr>
          <p:nvPr userDrawn="1">
            <p:ph type="sldNum" sz="quarter" idx="4"/>
          </p:nvPr>
        </p:nvSpPr>
        <p:spPr>
          <a:xfrm>
            <a:off x="11276011" y="6556248"/>
            <a:ext cx="381661" cy="182880"/>
          </a:xfrm>
          <a:prstGeom prst="rect">
            <a:avLst/>
          </a:prstGeom>
        </p:spPr>
        <p:txBody>
          <a:bodyPr vert="horz" wrap="none" lIns="0" tIns="0" rIns="0" bIns="0" rtlCol="0" anchor="ctr" anchorCtr="0">
            <a:noAutofit/>
          </a:bodyPr>
          <a:lstStyle>
            <a:lvl1pPr algn="r">
              <a:defRPr sz="850">
                <a:solidFill>
                  <a:schemeClr val="bg1"/>
                </a:solidFill>
              </a:defRPr>
            </a:lvl1pPr>
          </a:lstStyle>
          <a:p>
            <a:fld id="{C51EAA63-D034-42AE-91FA-B13B9518C7BE}" type="slidenum">
              <a:rPr lang="en-US" smtClean="0">
                <a:solidFill>
                  <a:srgbClr val="58595B"/>
                </a:solidFill>
              </a:rPr>
              <a:pPr/>
              <a:t>‹#›</a:t>
            </a:fld>
            <a:endParaRPr lang="en-US" dirty="0">
              <a:solidFill>
                <a:srgbClr val="58595B"/>
              </a:solidFill>
            </a:endParaRPr>
          </a:p>
        </p:txBody>
      </p:sp>
      <p:sp>
        <p:nvSpPr>
          <p:cNvPr id="5" name="Footer Placeholder 4">
            <a:extLst>
              <a:ext uri="{FF2B5EF4-FFF2-40B4-BE49-F238E27FC236}">
                <a16:creationId xmlns:a16="http://schemas.microsoft.com/office/drawing/2014/main" id="{A5044E0F-C32C-AC43-9E4C-6E285C1431FE}"/>
              </a:ext>
            </a:extLst>
          </p:cNvPr>
          <p:cNvSpPr>
            <a:spLocks noGrp="1"/>
          </p:cNvSpPr>
          <p:nvPr>
            <p:ph type="ftr" sz="quarter" idx="14"/>
          </p:nvPr>
        </p:nvSpPr>
        <p:spPr>
          <a:xfrm>
            <a:off x="3008244" y="6556248"/>
            <a:ext cx="8230252" cy="182880"/>
          </a:xfrm>
        </p:spPr>
        <p:txBody>
          <a:bodyPr/>
          <a:lstStyle>
            <a:lvl1pPr>
              <a:defRPr>
                <a:solidFill>
                  <a:schemeClr val="bg1"/>
                </a:solidFill>
              </a:defRPr>
            </a:lvl1pPr>
          </a:lstStyle>
          <a:p>
            <a:r>
              <a:rPr lang="en-US">
                <a:solidFill>
                  <a:srgbClr val="58595B"/>
                </a:solidFill>
              </a:rPr>
              <a:t>Copyright © 2018, Oracle and/or its affiliates. All rights reserved.  </a:t>
            </a:r>
            <a:endParaRPr lang="en-US" dirty="0">
              <a:solidFill>
                <a:srgbClr val="58595B"/>
              </a:solidFill>
            </a:endParaRPr>
          </a:p>
        </p:txBody>
      </p:sp>
      <p:sp>
        <p:nvSpPr>
          <p:cNvPr id="13" name="Title Placeholder 1"/>
          <p:cNvSpPr>
            <a:spLocks noGrp="1"/>
          </p:cNvSpPr>
          <p:nvPr>
            <p:ph type="title"/>
          </p:nvPr>
        </p:nvSpPr>
        <p:spPr>
          <a:xfrm>
            <a:off x="6088147" y="548640"/>
            <a:ext cx="5574048" cy="889000"/>
          </a:xfrm>
          <a:prstGeom prst="rect">
            <a:avLst/>
          </a:prstGeom>
        </p:spPr>
        <p:txBody>
          <a:bodyPr vert="horz" lIns="0" tIns="0" rIns="0" bIns="0" rtlCol="0" anchor="b">
            <a:noAutofit/>
          </a:bodyPr>
          <a:lstStyle>
            <a:lvl1pPr>
              <a:defRPr>
                <a:solidFill>
                  <a:schemeClr val="tx1"/>
                </a:solidFill>
              </a:defRPr>
            </a:lvl1pPr>
          </a:lstStyle>
          <a:p>
            <a:r>
              <a:rPr lang="en-US" dirty="0"/>
              <a:t>Click to edit Master title style</a:t>
            </a:r>
            <a:endParaRPr dirty="0"/>
          </a:p>
        </p:txBody>
      </p:sp>
      <p:sp>
        <p:nvSpPr>
          <p:cNvPr id="10" name="Text Placeholder 2"/>
          <p:cNvSpPr>
            <a:spLocks noGrp="1"/>
          </p:cNvSpPr>
          <p:nvPr>
            <p:ph type="body" sz="quarter" idx="15"/>
          </p:nvPr>
        </p:nvSpPr>
        <p:spPr>
          <a:xfrm>
            <a:off x="6088147" y="1619925"/>
            <a:ext cx="5593134" cy="336727"/>
          </a:xfrm>
        </p:spPr>
        <p:txBody>
          <a:bodyPr vert="horz" lIns="0" tIns="0" rIns="0" bIns="0" rtlCol="0" anchor="t">
            <a:noAutofit/>
          </a:bodyPr>
          <a:lstStyle>
            <a:lvl1pPr>
              <a:defRPr lang="en-US" sz="2400" b="1" kern="3000" spc="-100" baseline="0" dirty="0" smtClean="0">
                <a:solidFill>
                  <a:srgbClr val="FFFFFF"/>
                </a:solidFill>
                <a:latin typeface="Calibri"/>
                <a:ea typeface="+mj-ea"/>
                <a:cs typeface="Calibri"/>
              </a:defRPr>
            </a:lvl1pPr>
          </a:lstStyle>
          <a:p>
            <a:pPr lvl="0">
              <a:lnSpc>
                <a:spcPct val="80000"/>
              </a:lnSpc>
              <a:spcBef>
                <a:spcPct val="0"/>
              </a:spcBef>
            </a:pPr>
            <a:r>
              <a:rPr lang="en-US" dirty="0"/>
              <a:t>Click to edit Master text styles</a:t>
            </a:r>
          </a:p>
        </p:txBody>
      </p:sp>
      <p:sp>
        <p:nvSpPr>
          <p:cNvPr id="11" name="Text Placeholder 11">
            <a:extLst>
              <a:ext uri="{FF2B5EF4-FFF2-40B4-BE49-F238E27FC236}">
                <a16:creationId xmlns:a16="http://schemas.microsoft.com/office/drawing/2014/main" id="{406AF51B-3909-2240-A3B4-A3E714163FB5}"/>
              </a:ext>
            </a:extLst>
          </p:cNvPr>
          <p:cNvSpPr>
            <a:spLocks noGrp="1"/>
          </p:cNvSpPr>
          <p:nvPr>
            <p:ph type="body" sz="quarter" idx="16" hasCustomPrompt="1"/>
          </p:nvPr>
        </p:nvSpPr>
        <p:spPr>
          <a:xfrm>
            <a:off x="6088147" y="2306517"/>
            <a:ext cx="5561836" cy="3752128"/>
          </a:xfrm>
        </p:spPr>
        <p:txBody>
          <a:bodyPr/>
          <a:lstStyle>
            <a:lvl1pPr>
              <a:defRPr sz="1800">
                <a:solidFill>
                  <a:srgbClr val="4E5052"/>
                </a:solidFill>
              </a:defRPr>
            </a:lvl1pPr>
            <a:lvl2pPr>
              <a:defRPr sz="1800">
                <a:solidFill>
                  <a:srgbClr val="4E5052"/>
                </a:solidFill>
              </a:defRPr>
            </a:lvl2pPr>
            <a:lvl3pPr>
              <a:lnSpc>
                <a:spcPct val="100000"/>
              </a:lnSpc>
              <a:buClr>
                <a:schemeClr val="tx1"/>
              </a:buClr>
              <a:defRPr sz="2400" baseline="0">
                <a:solidFill>
                  <a:srgbClr val="FFFFFF"/>
                </a:solidFill>
                <a:latin typeface="Calibri"/>
                <a:cs typeface="Calibri"/>
              </a:defRPr>
            </a:lvl3pPr>
            <a:lvl4pPr>
              <a:lnSpc>
                <a:spcPct val="100000"/>
              </a:lnSpc>
              <a:buClr>
                <a:schemeClr val="tx1"/>
              </a:buClr>
              <a:defRPr sz="2400">
                <a:solidFill>
                  <a:srgbClr val="FFFFFF"/>
                </a:solidFill>
                <a:latin typeface="Calibri"/>
                <a:cs typeface="Calibri"/>
              </a:defRPr>
            </a:lvl4pPr>
            <a:lvl5pPr>
              <a:defRPr sz="2400">
                <a:solidFill>
                  <a:srgbClr val="FFFFFF"/>
                </a:solidFill>
              </a:defRPr>
            </a:lvl5pPr>
          </a:lstStyle>
          <a:p>
            <a:pPr lvl="2"/>
            <a:r>
              <a:rPr lang="en-US" dirty="0"/>
              <a:t>First level</a:t>
            </a:r>
          </a:p>
          <a:p>
            <a:pPr lvl="3"/>
            <a:r>
              <a:rPr lang="en-US" dirty="0"/>
              <a:t> Second level</a:t>
            </a:r>
          </a:p>
          <a:p>
            <a:pPr lvl="3"/>
            <a:endParaRPr lang="en-US" dirty="0"/>
          </a:p>
          <a:p>
            <a:pPr lvl="3"/>
            <a:endParaRPr lang="en-US" dirty="0"/>
          </a:p>
        </p:txBody>
      </p:sp>
      <p:pic>
        <p:nvPicPr>
          <p:cNvPr id="9" name="Picture 8" descr="Oracle logo in white on red staging background" title="Oracle red badge logo"/>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30352" y="6263640"/>
            <a:ext cx="1625138" cy="594360"/>
          </a:xfrm>
          <a:prstGeom prst="rect">
            <a:avLst/>
          </a:prstGeom>
        </p:spPr>
      </p:pic>
    </p:spTree>
    <p:extLst>
      <p:ext uri="{BB962C8B-B14F-4D97-AF65-F5344CB8AC3E}">
        <p14:creationId xmlns:p14="http://schemas.microsoft.com/office/powerpoint/2010/main" val="198105643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37_Title Page_Blue/Burgundy">
    <p:bg>
      <p:bgPr>
        <a:solidFill>
          <a:schemeClr val="tx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139ADDC-93AD-C448-9447-ED4324113E39}"/>
              </a:ext>
            </a:extLst>
          </p:cNvPr>
          <p:cNvPicPr>
            <a:picLocks noChangeAspect="1"/>
          </p:cNvPicPr>
          <p:nvPr userDrawn="1"/>
        </p:nvPicPr>
        <p:blipFill>
          <a:blip r:embed="rId2" cstate="email">
            <a:alphaModFix amt="90000"/>
            <a:extLst>
              <a:ext uri="{28A0092B-C50C-407E-A947-70E740481C1C}">
                <a14:useLocalDpi xmlns:a14="http://schemas.microsoft.com/office/drawing/2010/main"/>
              </a:ext>
            </a:extLst>
          </a:blip>
          <a:stretch>
            <a:fillRect/>
          </a:stretch>
        </p:blipFill>
        <p:spPr>
          <a:xfrm flipH="1">
            <a:off x="3915295" y="0"/>
            <a:ext cx="8273530" cy="6857999"/>
          </a:xfrm>
          <a:prstGeom prst="rect">
            <a:avLst/>
          </a:prstGeom>
        </p:spPr>
      </p:pic>
      <p:sp>
        <p:nvSpPr>
          <p:cNvPr id="14" name="Slide Number Placeholder 5"/>
          <p:cNvSpPr>
            <a:spLocks noGrp="1"/>
          </p:cNvSpPr>
          <p:nvPr userDrawn="1">
            <p:ph type="sldNum" sz="quarter" idx="4"/>
          </p:nvPr>
        </p:nvSpPr>
        <p:spPr>
          <a:xfrm>
            <a:off x="11276011" y="6556248"/>
            <a:ext cx="381661" cy="182880"/>
          </a:xfrm>
          <a:prstGeom prst="rect">
            <a:avLst/>
          </a:prstGeom>
        </p:spPr>
        <p:txBody>
          <a:bodyPr vert="horz" wrap="none" lIns="0" tIns="0" rIns="0" bIns="0" rtlCol="0" anchor="ctr" anchorCtr="0">
            <a:noAutofit/>
          </a:bodyPr>
          <a:lstStyle>
            <a:lvl1pPr algn="r">
              <a:defRPr sz="850">
                <a:solidFill>
                  <a:schemeClr val="bg1"/>
                </a:solidFill>
              </a:defRPr>
            </a:lvl1pPr>
          </a:lstStyle>
          <a:p>
            <a:fld id="{C51EAA63-D034-42AE-91FA-B13B9518C7BE}" type="slidenum">
              <a:rPr lang="en-US" smtClean="0">
                <a:solidFill>
                  <a:srgbClr val="58595B"/>
                </a:solidFill>
              </a:rPr>
              <a:pPr/>
              <a:t>‹#›</a:t>
            </a:fld>
            <a:endParaRPr lang="en-US" dirty="0">
              <a:solidFill>
                <a:srgbClr val="58595B"/>
              </a:solidFill>
            </a:endParaRPr>
          </a:p>
        </p:txBody>
      </p:sp>
      <p:sp>
        <p:nvSpPr>
          <p:cNvPr id="10" name="Footer Placeholder 4">
            <a:extLst>
              <a:ext uri="{FF2B5EF4-FFF2-40B4-BE49-F238E27FC236}">
                <a16:creationId xmlns:a16="http://schemas.microsoft.com/office/drawing/2014/main" id="{3FEFC96C-AB40-624A-BC6A-C309CBF603B9}"/>
              </a:ext>
            </a:extLst>
          </p:cNvPr>
          <p:cNvSpPr>
            <a:spLocks noGrp="1"/>
          </p:cNvSpPr>
          <p:nvPr>
            <p:ph type="ftr" sz="quarter" idx="14"/>
          </p:nvPr>
        </p:nvSpPr>
        <p:spPr>
          <a:xfrm>
            <a:off x="3008244" y="6556248"/>
            <a:ext cx="8230252" cy="182880"/>
          </a:xfrm>
        </p:spPr>
        <p:txBody>
          <a:bodyPr/>
          <a:lstStyle>
            <a:lvl1pPr>
              <a:defRPr>
                <a:solidFill>
                  <a:schemeClr val="bg1"/>
                </a:solidFill>
              </a:defRPr>
            </a:lvl1pPr>
          </a:lstStyle>
          <a:p>
            <a:r>
              <a:rPr lang="en-US">
                <a:solidFill>
                  <a:srgbClr val="58595B"/>
                </a:solidFill>
              </a:rPr>
              <a:t>Copyright © 2018, Oracle and/or its affiliates. All rights reserved.  </a:t>
            </a:r>
            <a:endParaRPr lang="en-US" dirty="0">
              <a:solidFill>
                <a:srgbClr val="58595B"/>
              </a:solidFill>
            </a:endParaRPr>
          </a:p>
        </p:txBody>
      </p:sp>
      <p:sp>
        <p:nvSpPr>
          <p:cNvPr id="13" name="Title Placeholder 1"/>
          <p:cNvSpPr>
            <a:spLocks noGrp="1"/>
          </p:cNvSpPr>
          <p:nvPr>
            <p:ph type="title"/>
          </p:nvPr>
        </p:nvSpPr>
        <p:spPr>
          <a:xfrm>
            <a:off x="6088147" y="548640"/>
            <a:ext cx="5574048" cy="889000"/>
          </a:xfrm>
          <a:prstGeom prst="rect">
            <a:avLst/>
          </a:prstGeom>
        </p:spPr>
        <p:txBody>
          <a:bodyPr vert="horz" lIns="0" tIns="0" rIns="0" bIns="0" rtlCol="0" anchor="b">
            <a:noAutofit/>
          </a:bodyPr>
          <a:lstStyle>
            <a:lvl1pPr>
              <a:defRPr>
                <a:solidFill>
                  <a:schemeClr val="tx1"/>
                </a:solidFill>
              </a:defRPr>
            </a:lvl1pPr>
          </a:lstStyle>
          <a:p>
            <a:r>
              <a:rPr lang="en-US" dirty="0"/>
              <a:t>Click to edit Master title style</a:t>
            </a:r>
            <a:endParaRPr dirty="0"/>
          </a:p>
        </p:txBody>
      </p:sp>
      <p:sp>
        <p:nvSpPr>
          <p:cNvPr id="12" name="Text Placeholder 2"/>
          <p:cNvSpPr>
            <a:spLocks noGrp="1"/>
          </p:cNvSpPr>
          <p:nvPr>
            <p:ph type="body" sz="quarter" idx="15"/>
          </p:nvPr>
        </p:nvSpPr>
        <p:spPr>
          <a:xfrm>
            <a:off x="6088147" y="1619925"/>
            <a:ext cx="5593134" cy="336727"/>
          </a:xfrm>
        </p:spPr>
        <p:txBody>
          <a:bodyPr vert="horz" lIns="0" tIns="0" rIns="0" bIns="0" rtlCol="0" anchor="t">
            <a:noAutofit/>
          </a:bodyPr>
          <a:lstStyle>
            <a:lvl1pPr>
              <a:defRPr lang="en-US" sz="2400" b="1" kern="3000" spc="-100" baseline="0" dirty="0" smtClean="0">
                <a:solidFill>
                  <a:srgbClr val="FFFFFF"/>
                </a:solidFill>
                <a:latin typeface="Calibri"/>
                <a:ea typeface="+mj-ea"/>
                <a:cs typeface="Calibri"/>
              </a:defRPr>
            </a:lvl1pPr>
          </a:lstStyle>
          <a:p>
            <a:pPr lvl="0">
              <a:lnSpc>
                <a:spcPct val="80000"/>
              </a:lnSpc>
              <a:spcBef>
                <a:spcPct val="0"/>
              </a:spcBef>
            </a:pPr>
            <a:r>
              <a:rPr lang="en-US" dirty="0"/>
              <a:t>Click to edit Master text styles</a:t>
            </a:r>
          </a:p>
        </p:txBody>
      </p:sp>
      <p:sp>
        <p:nvSpPr>
          <p:cNvPr id="15" name="Text Placeholder 11">
            <a:extLst>
              <a:ext uri="{FF2B5EF4-FFF2-40B4-BE49-F238E27FC236}">
                <a16:creationId xmlns:a16="http://schemas.microsoft.com/office/drawing/2014/main" id="{406AF51B-3909-2240-A3B4-A3E714163FB5}"/>
              </a:ext>
            </a:extLst>
          </p:cNvPr>
          <p:cNvSpPr>
            <a:spLocks noGrp="1"/>
          </p:cNvSpPr>
          <p:nvPr>
            <p:ph type="body" sz="quarter" idx="16" hasCustomPrompt="1"/>
          </p:nvPr>
        </p:nvSpPr>
        <p:spPr>
          <a:xfrm>
            <a:off x="6088147" y="2306517"/>
            <a:ext cx="5561836" cy="3752128"/>
          </a:xfrm>
        </p:spPr>
        <p:txBody>
          <a:bodyPr/>
          <a:lstStyle>
            <a:lvl1pPr>
              <a:defRPr sz="1800">
                <a:solidFill>
                  <a:srgbClr val="4E5052"/>
                </a:solidFill>
              </a:defRPr>
            </a:lvl1pPr>
            <a:lvl2pPr>
              <a:defRPr sz="1800">
                <a:solidFill>
                  <a:srgbClr val="4E5052"/>
                </a:solidFill>
              </a:defRPr>
            </a:lvl2pPr>
            <a:lvl3pPr>
              <a:lnSpc>
                <a:spcPct val="100000"/>
              </a:lnSpc>
              <a:buClr>
                <a:schemeClr val="tx1"/>
              </a:buClr>
              <a:defRPr sz="2400" baseline="0">
                <a:solidFill>
                  <a:srgbClr val="FFFFFF"/>
                </a:solidFill>
                <a:latin typeface="Calibri"/>
                <a:cs typeface="Calibri"/>
              </a:defRPr>
            </a:lvl3pPr>
            <a:lvl4pPr>
              <a:lnSpc>
                <a:spcPct val="100000"/>
              </a:lnSpc>
              <a:buClr>
                <a:schemeClr val="tx1"/>
              </a:buClr>
              <a:defRPr sz="2400">
                <a:solidFill>
                  <a:srgbClr val="FFFFFF"/>
                </a:solidFill>
                <a:latin typeface="Calibri"/>
                <a:cs typeface="Calibri"/>
              </a:defRPr>
            </a:lvl4pPr>
            <a:lvl5pPr>
              <a:defRPr sz="2400">
                <a:solidFill>
                  <a:srgbClr val="FFFFFF"/>
                </a:solidFill>
              </a:defRPr>
            </a:lvl5pPr>
          </a:lstStyle>
          <a:p>
            <a:pPr lvl="2"/>
            <a:r>
              <a:rPr lang="en-US" dirty="0"/>
              <a:t>First level</a:t>
            </a:r>
          </a:p>
          <a:p>
            <a:pPr lvl="3"/>
            <a:r>
              <a:rPr lang="en-US" dirty="0"/>
              <a:t> Second level</a:t>
            </a:r>
          </a:p>
          <a:p>
            <a:pPr lvl="3"/>
            <a:endParaRPr lang="en-US" dirty="0"/>
          </a:p>
          <a:p>
            <a:pPr lvl="3"/>
            <a:endParaRPr lang="en-US" dirty="0"/>
          </a:p>
        </p:txBody>
      </p:sp>
    </p:spTree>
    <p:extLst>
      <p:ext uri="{BB962C8B-B14F-4D97-AF65-F5344CB8AC3E}">
        <p14:creationId xmlns:p14="http://schemas.microsoft.com/office/powerpoint/2010/main" val="212385541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37_Title Page_Blue/Green">
    <p:bg>
      <p:bgPr>
        <a:solidFill>
          <a:schemeClr val="tx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C8C9B4F-0C73-1E4F-902F-279B6D0794F7}"/>
              </a:ext>
            </a:extLst>
          </p:cNvPr>
          <p:cNvPicPr>
            <a:picLocks noChangeAspect="1"/>
          </p:cNvPicPr>
          <p:nvPr userDrawn="1"/>
        </p:nvPicPr>
        <p:blipFill>
          <a:blip r:embed="rId2" cstate="email">
            <a:alphaModFix amt="90000"/>
            <a:extLst>
              <a:ext uri="{28A0092B-C50C-407E-A947-70E740481C1C}">
                <a14:useLocalDpi xmlns:a14="http://schemas.microsoft.com/office/drawing/2010/main"/>
              </a:ext>
            </a:extLst>
          </a:blip>
          <a:stretch>
            <a:fillRect/>
          </a:stretch>
        </p:blipFill>
        <p:spPr>
          <a:xfrm flipH="1">
            <a:off x="3915295" y="0"/>
            <a:ext cx="8273530" cy="6857999"/>
          </a:xfrm>
          <a:prstGeom prst="rect">
            <a:avLst/>
          </a:prstGeom>
        </p:spPr>
      </p:pic>
      <p:sp>
        <p:nvSpPr>
          <p:cNvPr id="14" name="Slide Number Placeholder 5"/>
          <p:cNvSpPr>
            <a:spLocks noGrp="1"/>
          </p:cNvSpPr>
          <p:nvPr userDrawn="1">
            <p:ph type="sldNum" sz="quarter" idx="4"/>
          </p:nvPr>
        </p:nvSpPr>
        <p:spPr>
          <a:xfrm>
            <a:off x="11276011" y="6556248"/>
            <a:ext cx="381661" cy="182880"/>
          </a:xfrm>
          <a:prstGeom prst="rect">
            <a:avLst/>
          </a:prstGeom>
        </p:spPr>
        <p:txBody>
          <a:bodyPr vert="horz" wrap="none" lIns="0" tIns="0" rIns="0" bIns="0" rtlCol="0" anchor="ctr" anchorCtr="0">
            <a:noAutofit/>
          </a:bodyPr>
          <a:lstStyle>
            <a:lvl1pPr algn="r">
              <a:defRPr sz="850">
                <a:solidFill>
                  <a:srgbClr val="58595B"/>
                </a:solidFill>
              </a:defRPr>
            </a:lvl1pPr>
          </a:lstStyle>
          <a:p>
            <a:fld id="{C51EAA63-D034-42AE-91FA-B13B9518C7BE}" type="slidenum">
              <a:rPr lang="en-US" smtClean="0"/>
              <a:pPr/>
              <a:t>‹#›</a:t>
            </a:fld>
            <a:endParaRPr lang="en-US" dirty="0"/>
          </a:p>
        </p:txBody>
      </p:sp>
      <p:sp>
        <p:nvSpPr>
          <p:cNvPr id="10" name="Footer Placeholder 4">
            <a:extLst>
              <a:ext uri="{FF2B5EF4-FFF2-40B4-BE49-F238E27FC236}">
                <a16:creationId xmlns:a16="http://schemas.microsoft.com/office/drawing/2014/main" id="{8785797C-B2A6-0E40-9D6D-33BB17EE7185}"/>
              </a:ext>
            </a:extLst>
          </p:cNvPr>
          <p:cNvSpPr>
            <a:spLocks noGrp="1"/>
          </p:cNvSpPr>
          <p:nvPr>
            <p:ph type="ftr" sz="quarter" idx="14"/>
          </p:nvPr>
        </p:nvSpPr>
        <p:spPr>
          <a:xfrm>
            <a:off x="3008244" y="6556248"/>
            <a:ext cx="8230252" cy="182880"/>
          </a:xfrm>
        </p:spPr>
        <p:txBody>
          <a:bodyPr/>
          <a:lstStyle>
            <a:lvl1pPr>
              <a:defRPr>
                <a:solidFill>
                  <a:srgbClr val="58595B"/>
                </a:solidFill>
              </a:defRPr>
            </a:lvl1pPr>
          </a:lstStyle>
          <a:p>
            <a:r>
              <a:rPr lang="en-US"/>
              <a:t>Copyright © 2018, Oracle and/or its affiliates. All rights reserved.  </a:t>
            </a:r>
            <a:endParaRPr lang="en-US" dirty="0"/>
          </a:p>
        </p:txBody>
      </p:sp>
      <p:sp>
        <p:nvSpPr>
          <p:cNvPr id="11" name="Title Placeholder 1"/>
          <p:cNvSpPr>
            <a:spLocks noGrp="1"/>
          </p:cNvSpPr>
          <p:nvPr>
            <p:ph type="title"/>
          </p:nvPr>
        </p:nvSpPr>
        <p:spPr>
          <a:xfrm>
            <a:off x="6088147" y="548640"/>
            <a:ext cx="5574048" cy="889000"/>
          </a:xfrm>
          <a:prstGeom prst="rect">
            <a:avLst/>
          </a:prstGeom>
        </p:spPr>
        <p:txBody>
          <a:bodyPr vert="horz" lIns="0" tIns="0" rIns="0" bIns="0" rtlCol="0" anchor="b">
            <a:noAutofit/>
          </a:bodyPr>
          <a:lstStyle>
            <a:lvl1pPr>
              <a:defRPr>
                <a:solidFill>
                  <a:schemeClr val="tx1"/>
                </a:solidFill>
              </a:defRPr>
            </a:lvl1pPr>
          </a:lstStyle>
          <a:p>
            <a:r>
              <a:rPr lang="en-US" dirty="0"/>
              <a:t>Click to edit Master title style</a:t>
            </a:r>
            <a:endParaRPr dirty="0"/>
          </a:p>
        </p:txBody>
      </p:sp>
      <p:sp>
        <p:nvSpPr>
          <p:cNvPr id="12" name="Text Placeholder 2"/>
          <p:cNvSpPr>
            <a:spLocks noGrp="1"/>
          </p:cNvSpPr>
          <p:nvPr>
            <p:ph type="body" sz="quarter" idx="15"/>
          </p:nvPr>
        </p:nvSpPr>
        <p:spPr>
          <a:xfrm>
            <a:off x="6088147" y="1619925"/>
            <a:ext cx="5593134" cy="336727"/>
          </a:xfrm>
        </p:spPr>
        <p:txBody>
          <a:bodyPr vert="horz" lIns="0" tIns="0" rIns="0" bIns="0" rtlCol="0" anchor="t">
            <a:noAutofit/>
          </a:bodyPr>
          <a:lstStyle>
            <a:lvl1pPr>
              <a:defRPr lang="en-US" sz="2400" b="1" kern="3000" spc="-100" baseline="0" dirty="0" smtClean="0">
                <a:solidFill>
                  <a:srgbClr val="FFFFFF"/>
                </a:solidFill>
                <a:latin typeface="Calibri"/>
                <a:ea typeface="+mj-ea"/>
                <a:cs typeface="Calibri"/>
              </a:defRPr>
            </a:lvl1pPr>
          </a:lstStyle>
          <a:p>
            <a:pPr lvl="0">
              <a:lnSpc>
                <a:spcPct val="80000"/>
              </a:lnSpc>
              <a:spcBef>
                <a:spcPct val="0"/>
              </a:spcBef>
            </a:pPr>
            <a:r>
              <a:rPr lang="en-US" dirty="0"/>
              <a:t>Click to edit Master text styles</a:t>
            </a:r>
          </a:p>
        </p:txBody>
      </p:sp>
      <p:sp>
        <p:nvSpPr>
          <p:cNvPr id="13" name="Text Placeholder 11">
            <a:extLst>
              <a:ext uri="{FF2B5EF4-FFF2-40B4-BE49-F238E27FC236}">
                <a16:creationId xmlns:a16="http://schemas.microsoft.com/office/drawing/2014/main" id="{406AF51B-3909-2240-A3B4-A3E714163FB5}"/>
              </a:ext>
            </a:extLst>
          </p:cNvPr>
          <p:cNvSpPr>
            <a:spLocks noGrp="1"/>
          </p:cNvSpPr>
          <p:nvPr>
            <p:ph type="body" sz="quarter" idx="16" hasCustomPrompt="1"/>
          </p:nvPr>
        </p:nvSpPr>
        <p:spPr>
          <a:xfrm>
            <a:off x="6088147" y="2306517"/>
            <a:ext cx="5561836" cy="3752128"/>
          </a:xfrm>
        </p:spPr>
        <p:txBody>
          <a:bodyPr/>
          <a:lstStyle>
            <a:lvl1pPr>
              <a:defRPr sz="1800">
                <a:solidFill>
                  <a:srgbClr val="4E5052"/>
                </a:solidFill>
              </a:defRPr>
            </a:lvl1pPr>
            <a:lvl2pPr>
              <a:defRPr sz="1800">
                <a:solidFill>
                  <a:srgbClr val="4E5052"/>
                </a:solidFill>
              </a:defRPr>
            </a:lvl2pPr>
            <a:lvl3pPr>
              <a:lnSpc>
                <a:spcPct val="100000"/>
              </a:lnSpc>
              <a:buClr>
                <a:schemeClr val="tx1"/>
              </a:buClr>
              <a:defRPr sz="2400" baseline="0">
                <a:solidFill>
                  <a:srgbClr val="FFFFFF"/>
                </a:solidFill>
                <a:latin typeface="Calibri"/>
                <a:cs typeface="Calibri"/>
              </a:defRPr>
            </a:lvl3pPr>
            <a:lvl4pPr>
              <a:lnSpc>
                <a:spcPct val="100000"/>
              </a:lnSpc>
              <a:buClr>
                <a:schemeClr val="tx1"/>
              </a:buClr>
              <a:defRPr sz="2400">
                <a:solidFill>
                  <a:srgbClr val="FFFFFF"/>
                </a:solidFill>
                <a:latin typeface="Calibri"/>
                <a:cs typeface="Calibri"/>
              </a:defRPr>
            </a:lvl4pPr>
            <a:lvl5pPr>
              <a:defRPr sz="2400">
                <a:solidFill>
                  <a:srgbClr val="FFFFFF"/>
                </a:solidFill>
              </a:defRPr>
            </a:lvl5pPr>
          </a:lstStyle>
          <a:p>
            <a:pPr lvl="2"/>
            <a:r>
              <a:rPr lang="en-US" dirty="0"/>
              <a:t>First level</a:t>
            </a:r>
          </a:p>
          <a:p>
            <a:pPr lvl="3"/>
            <a:r>
              <a:rPr lang="en-US" dirty="0"/>
              <a:t> Second level</a:t>
            </a:r>
          </a:p>
          <a:p>
            <a:pPr lvl="3"/>
            <a:endParaRPr lang="en-US" dirty="0"/>
          </a:p>
          <a:p>
            <a:pPr lvl="3"/>
            <a:endParaRPr lang="en-US" dirty="0"/>
          </a:p>
        </p:txBody>
      </p:sp>
      <p:pic>
        <p:nvPicPr>
          <p:cNvPr id="16" name="Picture 15" descr="Oracle logo in white on red staging background" title="Oracle red badge logo"/>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30352" y="6263640"/>
            <a:ext cx="1625138" cy="594360"/>
          </a:xfrm>
          <a:prstGeom prst="rect">
            <a:avLst/>
          </a:prstGeom>
        </p:spPr>
      </p:pic>
    </p:spTree>
    <p:extLst>
      <p:ext uri="{BB962C8B-B14F-4D97-AF65-F5344CB8AC3E}">
        <p14:creationId xmlns:p14="http://schemas.microsoft.com/office/powerpoint/2010/main" val="207725551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61_Title Page_Blue/Orange">
    <p:bg>
      <p:bgPr>
        <a:solidFill>
          <a:schemeClr val="tx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1B29D44-1C22-1941-A908-FA67AF626B28}"/>
              </a:ext>
            </a:extLst>
          </p:cNvPr>
          <p:cNvPicPr>
            <a:picLocks noChangeAspect="1"/>
          </p:cNvPicPr>
          <p:nvPr userDrawn="1"/>
        </p:nvPicPr>
        <p:blipFill>
          <a:blip r:embed="rId2" cstate="email">
            <a:alphaModFix amt="90000"/>
            <a:extLst>
              <a:ext uri="{28A0092B-C50C-407E-A947-70E740481C1C}">
                <a14:useLocalDpi xmlns:a14="http://schemas.microsoft.com/office/drawing/2010/main"/>
              </a:ext>
            </a:extLst>
          </a:blip>
          <a:stretch>
            <a:fillRect/>
          </a:stretch>
        </p:blipFill>
        <p:spPr>
          <a:xfrm flipH="1">
            <a:off x="3915295" y="0"/>
            <a:ext cx="8273530" cy="6857999"/>
          </a:xfrm>
          <a:prstGeom prst="rect">
            <a:avLst/>
          </a:prstGeom>
        </p:spPr>
      </p:pic>
      <p:sp>
        <p:nvSpPr>
          <p:cNvPr id="14" name="Slide Number Placeholder 5"/>
          <p:cNvSpPr>
            <a:spLocks noGrp="1"/>
          </p:cNvSpPr>
          <p:nvPr userDrawn="1">
            <p:ph type="sldNum" sz="quarter" idx="4"/>
          </p:nvPr>
        </p:nvSpPr>
        <p:spPr>
          <a:xfrm>
            <a:off x="11276011" y="6556248"/>
            <a:ext cx="381661" cy="182880"/>
          </a:xfrm>
          <a:prstGeom prst="rect">
            <a:avLst/>
          </a:prstGeom>
        </p:spPr>
        <p:txBody>
          <a:bodyPr vert="horz" wrap="none" lIns="0" tIns="0" rIns="0" bIns="0" rtlCol="0" anchor="ctr" anchorCtr="0">
            <a:noAutofit/>
          </a:bodyPr>
          <a:lstStyle>
            <a:lvl1pPr algn="r">
              <a:defRPr sz="850">
                <a:solidFill>
                  <a:srgbClr val="58595B"/>
                </a:solidFill>
              </a:defRPr>
            </a:lvl1pPr>
          </a:lstStyle>
          <a:p>
            <a:fld id="{C51EAA63-D034-42AE-91FA-B13B9518C7BE}" type="slidenum">
              <a:rPr lang="en-US" smtClean="0"/>
              <a:pPr/>
              <a:t>‹#›</a:t>
            </a:fld>
            <a:endParaRPr lang="en-US" dirty="0"/>
          </a:p>
        </p:txBody>
      </p:sp>
      <p:sp>
        <p:nvSpPr>
          <p:cNvPr id="10" name="Footer Placeholder 4">
            <a:extLst>
              <a:ext uri="{FF2B5EF4-FFF2-40B4-BE49-F238E27FC236}">
                <a16:creationId xmlns:a16="http://schemas.microsoft.com/office/drawing/2014/main" id="{F2B8949C-763D-2540-8419-C8AE4F225ECB}"/>
              </a:ext>
            </a:extLst>
          </p:cNvPr>
          <p:cNvSpPr>
            <a:spLocks noGrp="1"/>
          </p:cNvSpPr>
          <p:nvPr>
            <p:ph type="ftr" sz="quarter" idx="14"/>
          </p:nvPr>
        </p:nvSpPr>
        <p:spPr>
          <a:xfrm>
            <a:off x="3008244" y="6556248"/>
            <a:ext cx="8230252" cy="182880"/>
          </a:xfrm>
        </p:spPr>
        <p:txBody>
          <a:bodyPr/>
          <a:lstStyle>
            <a:lvl1pPr>
              <a:defRPr>
                <a:solidFill>
                  <a:srgbClr val="58595B"/>
                </a:solidFill>
              </a:defRPr>
            </a:lvl1pPr>
          </a:lstStyle>
          <a:p>
            <a:r>
              <a:rPr lang="en-US"/>
              <a:t>Copyright © 2018, Oracle and/or its affiliates. All rights reserved.  </a:t>
            </a:r>
            <a:endParaRPr lang="en-US" dirty="0"/>
          </a:p>
        </p:txBody>
      </p:sp>
      <p:sp>
        <p:nvSpPr>
          <p:cNvPr id="11" name="Title Placeholder 1"/>
          <p:cNvSpPr>
            <a:spLocks noGrp="1"/>
          </p:cNvSpPr>
          <p:nvPr>
            <p:ph type="title"/>
          </p:nvPr>
        </p:nvSpPr>
        <p:spPr>
          <a:xfrm>
            <a:off x="6088147" y="548640"/>
            <a:ext cx="5574048" cy="889000"/>
          </a:xfrm>
          <a:prstGeom prst="rect">
            <a:avLst/>
          </a:prstGeom>
        </p:spPr>
        <p:txBody>
          <a:bodyPr vert="horz" lIns="0" tIns="0" rIns="0" bIns="0" rtlCol="0" anchor="b">
            <a:noAutofit/>
          </a:bodyPr>
          <a:lstStyle>
            <a:lvl1pPr>
              <a:defRPr>
                <a:solidFill>
                  <a:schemeClr val="tx1"/>
                </a:solidFill>
              </a:defRPr>
            </a:lvl1pPr>
          </a:lstStyle>
          <a:p>
            <a:r>
              <a:rPr lang="en-US" dirty="0"/>
              <a:t>Click to edit Master title style</a:t>
            </a:r>
            <a:endParaRPr dirty="0"/>
          </a:p>
        </p:txBody>
      </p:sp>
      <p:sp>
        <p:nvSpPr>
          <p:cNvPr id="12" name="Text Placeholder 2"/>
          <p:cNvSpPr>
            <a:spLocks noGrp="1"/>
          </p:cNvSpPr>
          <p:nvPr>
            <p:ph type="body" sz="quarter" idx="15"/>
          </p:nvPr>
        </p:nvSpPr>
        <p:spPr>
          <a:xfrm>
            <a:off x="6088147" y="1619925"/>
            <a:ext cx="5593134" cy="336727"/>
          </a:xfrm>
        </p:spPr>
        <p:txBody>
          <a:bodyPr vert="horz" lIns="0" tIns="0" rIns="0" bIns="0" rtlCol="0" anchor="t">
            <a:noAutofit/>
          </a:bodyPr>
          <a:lstStyle>
            <a:lvl1pPr>
              <a:defRPr lang="en-US" sz="2400" b="1" kern="3000" spc="-100" baseline="0" dirty="0" smtClean="0">
                <a:solidFill>
                  <a:srgbClr val="FFFFFF"/>
                </a:solidFill>
                <a:latin typeface="Calibri"/>
                <a:ea typeface="+mj-ea"/>
                <a:cs typeface="Calibri"/>
              </a:defRPr>
            </a:lvl1pPr>
          </a:lstStyle>
          <a:p>
            <a:pPr lvl="0">
              <a:lnSpc>
                <a:spcPct val="80000"/>
              </a:lnSpc>
              <a:spcBef>
                <a:spcPct val="0"/>
              </a:spcBef>
            </a:pPr>
            <a:r>
              <a:rPr lang="en-US" dirty="0"/>
              <a:t>Click to edit Master text styles</a:t>
            </a:r>
          </a:p>
        </p:txBody>
      </p:sp>
      <p:sp>
        <p:nvSpPr>
          <p:cNvPr id="13" name="Text Placeholder 11">
            <a:extLst>
              <a:ext uri="{FF2B5EF4-FFF2-40B4-BE49-F238E27FC236}">
                <a16:creationId xmlns:a16="http://schemas.microsoft.com/office/drawing/2014/main" id="{406AF51B-3909-2240-A3B4-A3E714163FB5}"/>
              </a:ext>
            </a:extLst>
          </p:cNvPr>
          <p:cNvSpPr>
            <a:spLocks noGrp="1"/>
          </p:cNvSpPr>
          <p:nvPr>
            <p:ph type="body" sz="quarter" idx="16" hasCustomPrompt="1"/>
          </p:nvPr>
        </p:nvSpPr>
        <p:spPr>
          <a:xfrm>
            <a:off x="6088147" y="2306517"/>
            <a:ext cx="5561836" cy="3752128"/>
          </a:xfrm>
        </p:spPr>
        <p:txBody>
          <a:bodyPr/>
          <a:lstStyle>
            <a:lvl1pPr>
              <a:defRPr sz="1800">
                <a:solidFill>
                  <a:srgbClr val="4E5052"/>
                </a:solidFill>
              </a:defRPr>
            </a:lvl1pPr>
            <a:lvl2pPr>
              <a:defRPr sz="1800">
                <a:solidFill>
                  <a:srgbClr val="4E5052"/>
                </a:solidFill>
              </a:defRPr>
            </a:lvl2pPr>
            <a:lvl3pPr>
              <a:lnSpc>
                <a:spcPct val="100000"/>
              </a:lnSpc>
              <a:buClr>
                <a:schemeClr val="tx1"/>
              </a:buClr>
              <a:defRPr sz="2400" baseline="0">
                <a:solidFill>
                  <a:srgbClr val="FFFFFF"/>
                </a:solidFill>
                <a:latin typeface="Calibri"/>
                <a:cs typeface="Calibri"/>
              </a:defRPr>
            </a:lvl3pPr>
            <a:lvl4pPr>
              <a:lnSpc>
                <a:spcPct val="100000"/>
              </a:lnSpc>
              <a:buClr>
                <a:schemeClr val="tx1"/>
              </a:buClr>
              <a:defRPr sz="2400">
                <a:solidFill>
                  <a:srgbClr val="FFFFFF"/>
                </a:solidFill>
                <a:latin typeface="Calibri"/>
                <a:cs typeface="Calibri"/>
              </a:defRPr>
            </a:lvl4pPr>
            <a:lvl5pPr>
              <a:defRPr sz="2400">
                <a:solidFill>
                  <a:srgbClr val="FFFFFF"/>
                </a:solidFill>
              </a:defRPr>
            </a:lvl5pPr>
          </a:lstStyle>
          <a:p>
            <a:pPr lvl="2"/>
            <a:r>
              <a:rPr lang="en-US" dirty="0"/>
              <a:t>First level</a:t>
            </a:r>
          </a:p>
          <a:p>
            <a:pPr lvl="3"/>
            <a:r>
              <a:rPr lang="en-US" dirty="0"/>
              <a:t> Second level</a:t>
            </a:r>
          </a:p>
          <a:p>
            <a:pPr lvl="3"/>
            <a:endParaRPr lang="en-US" dirty="0"/>
          </a:p>
          <a:p>
            <a:pPr lvl="3"/>
            <a:endParaRPr lang="en-US" dirty="0"/>
          </a:p>
        </p:txBody>
      </p:sp>
      <p:pic>
        <p:nvPicPr>
          <p:cNvPr id="16" name="Picture 15" descr="Oracle logo in white on red staging background" title="Oracle red badge logo"/>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30352" y="6263640"/>
            <a:ext cx="1625138" cy="594360"/>
          </a:xfrm>
          <a:prstGeom prst="rect">
            <a:avLst/>
          </a:prstGeom>
        </p:spPr>
      </p:pic>
    </p:spTree>
    <p:extLst>
      <p:ext uri="{BB962C8B-B14F-4D97-AF65-F5344CB8AC3E}">
        <p14:creationId xmlns:p14="http://schemas.microsoft.com/office/powerpoint/2010/main" val="211061451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userDrawn="1">
  <p:cSld name="92_Title Page_Red/Blue">
    <p:bg>
      <p:bgPr>
        <a:solidFill>
          <a:schemeClr val="tx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4F25652-0E10-9745-818E-F9813D7AF9EC}"/>
              </a:ext>
            </a:extLst>
          </p:cNvPr>
          <p:cNvPicPr>
            <a:picLocks noChangeAspect="1"/>
          </p:cNvPicPr>
          <p:nvPr userDrawn="1"/>
        </p:nvPicPr>
        <p:blipFill>
          <a:blip r:embed="rId2" cstate="email">
            <a:alphaModFix amt="96000"/>
            <a:extLst>
              <a:ext uri="{28A0092B-C50C-407E-A947-70E740481C1C}">
                <a14:useLocalDpi xmlns:a14="http://schemas.microsoft.com/office/drawing/2010/main"/>
              </a:ext>
            </a:extLst>
          </a:blip>
          <a:stretch>
            <a:fillRect/>
          </a:stretch>
        </p:blipFill>
        <p:spPr bwMode="gray">
          <a:xfrm flipH="1" flipV="1">
            <a:off x="2471800" y="-1"/>
            <a:ext cx="9717024" cy="6858000"/>
          </a:xfrm>
          <a:prstGeom prst="rect">
            <a:avLst/>
          </a:prstGeom>
        </p:spPr>
      </p:pic>
      <p:sp>
        <p:nvSpPr>
          <p:cNvPr id="14" name="Slide Number Placeholder 5"/>
          <p:cNvSpPr>
            <a:spLocks noGrp="1"/>
          </p:cNvSpPr>
          <p:nvPr userDrawn="1">
            <p:ph type="sldNum" sz="quarter" idx="4"/>
          </p:nvPr>
        </p:nvSpPr>
        <p:spPr>
          <a:xfrm>
            <a:off x="11276011" y="6556248"/>
            <a:ext cx="381661" cy="182880"/>
          </a:xfrm>
          <a:prstGeom prst="rect">
            <a:avLst/>
          </a:prstGeom>
        </p:spPr>
        <p:txBody>
          <a:bodyPr vert="horz" wrap="none" lIns="0" tIns="0" rIns="0" bIns="0" rtlCol="0" anchor="ctr" anchorCtr="0">
            <a:noAutofit/>
          </a:bodyPr>
          <a:lstStyle>
            <a:lvl1pPr algn="r">
              <a:defRPr sz="850">
                <a:solidFill>
                  <a:schemeClr val="bg1"/>
                </a:solidFill>
              </a:defRPr>
            </a:lvl1pPr>
          </a:lstStyle>
          <a:p>
            <a:fld id="{C51EAA63-D034-42AE-91FA-B13B9518C7BE}" type="slidenum">
              <a:rPr lang="en-US" smtClean="0">
                <a:solidFill>
                  <a:srgbClr val="58595B"/>
                </a:solidFill>
              </a:rPr>
              <a:pPr/>
              <a:t>‹#›</a:t>
            </a:fld>
            <a:endParaRPr lang="en-US" dirty="0">
              <a:solidFill>
                <a:srgbClr val="58595B"/>
              </a:solidFill>
            </a:endParaRPr>
          </a:p>
        </p:txBody>
      </p:sp>
      <p:sp>
        <p:nvSpPr>
          <p:cNvPr id="5" name="Footer Placeholder 4">
            <a:extLst>
              <a:ext uri="{FF2B5EF4-FFF2-40B4-BE49-F238E27FC236}">
                <a16:creationId xmlns:a16="http://schemas.microsoft.com/office/drawing/2014/main" id="{A5044E0F-C32C-AC43-9E4C-6E285C1431FE}"/>
              </a:ext>
            </a:extLst>
          </p:cNvPr>
          <p:cNvSpPr>
            <a:spLocks noGrp="1"/>
          </p:cNvSpPr>
          <p:nvPr>
            <p:ph type="ftr" sz="quarter" idx="14"/>
          </p:nvPr>
        </p:nvSpPr>
        <p:spPr>
          <a:xfrm>
            <a:off x="3008244" y="6556248"/>
            <a:ext cx="8230252" cy="182880"/>
          </a:xfrm>
        </p:spPr>
        <p:txBody>
          <a:bodyPr/>
          <a:lstStyle>
            <a:lvl1pPr>
              <a:defRPr>
                <a:solidFill>
                  <a:schemeClr val="bg1"/>
                </a:solidFill>
              </a:defRPr>
            </a:lvl1pPr>
          </a:lstStyle>
          <a:p>
            <a:r>
              <a:rPr lang="en-US">
                <a:solidFill>
                  <a:srgbClr val="58595B"/>
                </a:solidFill>
              </a:rPr>
              <a:t>Copyright © 2018, Oracle and/or its affiliates. All rights reserved.  </a:t>
            </a:r>
            <a:endParaRPr lang="en-US" dirty="0">
              <a:solidFill>
                <a:srgbClr val="58595B"/>
              </a:solidFill>
            </a:endParaRPr>
          </a:p>
        </p:txBody>
      </p:sp>
      <p:sp>
        <p:nvSpPr>
          <p:cNvPr id="11" name="Title Placeholder 1"/>
          <p:cNvSpPr>
            <a:spLocks noGrp="1"/>
          </p:cNvSpPr>
          <p:nvPr>
            <p:ph type="title"/>
          </p:nvPr>
        </p:nvSpPr>
        <p:spPr>
          <a:xfrm>
            <a:off x="7449150" y="548640"/>
            <a:ext cx="4213044" cy="889000"/>
          </a:xfrm>
          <a:prstGeom prst="rect">
            <a:avLst/>
          </a:prstGeom>
        </p:spPr>
        <p:txBody>
          <a:bodyPr vert="horz" lIns="0" tIns="0" rIns="0" bIns="0" rtlCol="0" anchor="b">
            <a:noAutofit/>
          </a:bodyPr>
          <a:lstStyle>
            <a:lvl1pPr>
              <a:defRPr>
                <a:solidFill>
                  <a:schemeClr val="tx1"/>
                </a:solidFill>
              </a:defRPr>
            </a:lvl1pPr>
          </a:lstStyle>
          <a:p>
            <a:r>
              <a:rPr lang="en-US" dirty="0"/>
              <a:t>Click to edit Master title style</a:t>
            </a:r>
            <a:endParaRPr dirty="0"/>
          </a:p>
        </p:txBody>
      </p:sp>
      <p:sp>
        <p:nvSpPr>
          <p:cNvPr id="9" name="Text Placeholder 2"/>
          <p:cNvSpPr>
            <a:spLocks noGrp="1"/>
          </p:cNvSpPr>
          <p:nvPr>
            <p:ph type="body" sz="quarter" idx="15"/>
          </p:nvPr>
        </p:nvSpPr>
        <p:spPr>
          <a:xfrm>
            <a:off x="7432247" y="1619925"/>
            <a:ext cx="4249033" cy="336727"/>
          </a:xfrm>
        </p:spPr>
        <p:txBody>
          <a:bodyPr vert="horz" lIns="0" tIns="0" rIns="0" bIns="0" rtlCol="0" anchor="t">
            <a:noAutofit/>
          </a:bodyPr>
          <a:lstStyle>
            <a:lvl1pPr>
              <a:defRPr lang="en-US" sz="2400" b="1" kern="3000" spc="-100" baseline="0" dirty="0" smtClean="0">
                <a:solidFill>
                  <a:srgbClr val="FFFFFF"/>
                </a:solidFill>
                <a:latin typeface="Calibri"/>
                <a:ea typeface="+mj-ea"/>
                <a:cs typeface="Calibri"/>
              </a:defRPr>
            </a:lvl1pPr>
          </a:lstStyle>
          <a:p>
            <a:pPr lvl="0">
              <a:lnSpc>
                <a:spcPct val="80000"/>
              </a:lnSpc>
              <a:spcBef>
                <a:spcPct val="0"/>
              </a:spcBef>
            </a:pPr>
            <a:r>
              <a:rPr lang="en-US" dirty="0"/>
              <a:t>Click to edit Master text styles</a:t>
            </a:r>
          </a:p>
        </p:txBody>
      </p:sp>
      <p:sp>
        <p:nvSpPr>
          <p:cNvPr id="13" name="Text Placeholder 11">
            <a:extLst>
              <a:ext uri="{FF2B5EF4-FFF2-40B4-BE49-F238E27FC236}">
                <a16:creationId xmlns:a16="http://schemas.microsoft.com/office/drawing/2014/main" id="{406AF51B-3909-2240-A3B4-A3E714163FB5}"/>
              </a:ext>
            </a:extLst>
          </p:cNvPr>
          <p:cNvSpPr>
            <a:spLocks noGrp="1"/>
          </p:cNvSpPr>
          <p:nvPr>
            <p:ph type="body" sz="quarter" idx="16" hasCustomPrompt="1"/>
          </p:nvPr>
        </p:nvSpPr>
        <p:spPr>
          <a:xfrm>
            <a:off x="7424727" y="2306517"/>
            <a:ext cx="4225256" cy="3752128"/>
          </a:xfrm>
        </p:spPr>
        <p:txBody>
          <a:bodyPr/>
          <a:lstStyle>
            <a:lvl1pPr>
              <a:defRPr sz="1800">
                <a:solidFill>
                  <a:srgbClr val="4E5052"/>
                </a:solidFill>
              </a:defRPr>
            </a:lvl1pPr>
            <a:lvl2pPr>
              <a:defRPr sz="1800">
                <a:solidFill>
                  <a:srgbClr val="4E5052"/>
                </a:solidFill>
              </a:defRPr>
            </a:lvl2pPr>
            <a:lvl3pPr>
              <a:lnSpc>
                <a:spcPct val="100000"/>
              </a:lnSpc>
              <a:buClr>
                <a:schemeClr val="tx1"/>
              </a:buClr>
              <a:defRPr sz="2400" baseline="0">
                <a:solidFill>
                  <a:srgbClr val="FFFFFF"/>
                </a:solidFill>
                <a:latin typeface="Calibri"/>
                <a:cs typeface="Calibri"/>
              </a:defRPr>
            </a:lvl3pPr>
            <a:lvl4pPr>
              <a:lnSpc>
                <a:spcPct val="100000"/>
              </a:lnSpc>
              <a:buClr>
                <a:schemeClr val="tx1"/>
              </a:buClr>
              <a:defRPr sz="2400">
                <a:solidFill>
                  <a:srgbClr val="FFFFFF"/>
                </a:solidFill>
                <a:latin typeface="Calibri"/>
                <a:cs typeface="Calibri"/>
              </a:defRPr>
            </a:lvl4pPr>
            <a:lvl5pPr>
              <a:defRPr sz="2400">
                <a:solidFill>
                  <a:srgbClr val="FFFFFF"/>
                </a:solidFill>
              </a:defRPr>
            </a:lvl5pPr>
          </a:lstStyle>
          <a:p>
            <a:pPr lvl="2"/>
            <a:r>
              <a:rPr lang="en-US" dirty="0"/>
              <a:t>First level</a:t>
            </a:r>
          </a:p>
          <a:p>
            <a:pPr lvl="3"/>
            <a:r>
              <a:rPr lang="en-US" dirty="0"/>
              <a:t> Second level</a:t>
            </a:r>
          </a:p>
          <a:p>
            <a:pPr lvl="3"/>
            <a:endParaRPr lang="en-US" dirty="0"/>
          </a:p>
          <a:p>
            <a:pPr lvl="3"/>
            <a:endParaRPr lang="en-US" dirty="0"/>
          </a:p>
        </p:txBody>
      </p:sp>
      <p:pic>
        <p:nvPicPr>
          <p:cNvPr id="15" name="Picture 14" descr="Oracle logo in white on red staging background" title="Oracle red badge logo"/>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30352" y="6263640"/>
            <a:ext cx="1625138" cy="594360"/>
          </a:xfrm>
          <a:prstGeom prst="rect">
            <a:avLst/>
          </a:prstGeom>
        </p:spPr>
      </p:pic>
    </p:spTree>
    <p:extLst>
      <p:ext uri="{BB962C8B-B14F-4D97-AF65-F5344CB8AC3E}">
        <p14:creationId xmlns:p14="http://schemas.microsoft.com/office/powerpoint/2010/main" val="97090467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userDrawn="1">
  <p:cSld name="93_Title Page_Red/Blue">
    <p:bg>
      <p:bgPr>
        <a:solidFill>
          <a:schemeClr val="tx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63D0F35-AFC3-4644-8722-41AD140DFFC8}"/>
              </a:ext>
            </a:extLst>
          </p:cNvPr>
          <p:cNvPicPr>
            <a:picLocks noChangeAspect="1"/>
          </p:cNvPicPr>
          <p:nvPr userDrawn="1"/>
        </p:nvPicPr>
        <p:blipFill>
          <a:blip r:embed="rId2" cstate="email">
            <a:alphaModFix amt="98000"/>
            <a:extLst>
              <a:ext uri="{28A0092B-C50C-407E-A947-70E740481C1C}">
                <a14:useLocalDpi xmlns:a14="http://schemas.microsoft.com/office/drawing/2010/main"/>
              </a:ext>
            </a:extLst>
          </a:blip>
          <a:stretch>
            <a:fillRect/>
          </a:stretch>
        </p:blipFill>
        <p:spPr>
          <a:xfrm flipH="1" flipV="1">
            <a:off x="3915295" y="0"/>
            <a:ext cx="8273530" cy="6857999"/>
          </a:xfrm>
          <a:prstGeom prst="rect">
            <a:avLst/>
          </a:prstGeom>
        </p:spPr>
      </p:pic>
      <p:sp>
        <p:nvSpPr>
          <p:cNvPr id="14" name="Slide Number Placeholder 5"/>
          <p:cNvSpPr>
            <a:spLocks noGrp="1"/>
          </p:cNvSpPr>
          <p:nvPr userDrawn="1">
            <p:ph type="sldNum" sz="quarter" idx="4"/>
          </p:nvPr>
        </p:nvSpPr>
        <p:spPr>
          <a:xfrm>
            <a:off x="11276011" y="6556248"/>
            <a:ext cx="381661" cy="182880"/>
          </a:xfrm>
          <a:prstGeom prst="rect">
            <a:avLst/>
          </a:prstGeom>
        </p:spPr>
        <p:txBody>
          <a:bodyPr vert="horz" wrap="none" lIns="0" tIns="0" rIns="0" bIns="0" rtlCol="0" anchor="ctr" anchorCtr="0">
            <a:noAutofit/>
          </a:bodyPr>
          <a:lstStyle>
            <a:lvl1pPr algn="r">
              <a:defRPr sz="850">
                <a:solidFill>
                  <a:schemeClr val="bg1"/>
                </a:solidFill>
              </a:defRPr>
            </a:lvl1pPr>
          </a:lstStyle>
          <a:p>
            <a:fld id="{C51EAA63-D034-42AE-91FA-B13B9518C7BE}" type="slidenum">
              <a:rPr lang="en-US" smtClean="0">
                <a:solidFill>
                  <a:srgbClr val="58595B"/>
                </a:solidFill>
              </a:rPr>
              <a:pPr/>
              <a:t>‹#›</a:t>
            </a:fld>
            <a:endParaRPr lang="en-US" dirty="0">
              <a:solidFill>
                <a:srgbClr val="58595B"/>
              </a:solidFill>
            </a:endParaRPr>
          </a:p>
        </p:txBody>
      </p:sp>
      <p:sp>
        <p:nvSpPr>
          <p:cNvPr id="5" name="Footer Placeholder 4">
            <a:extLst>
              <a:ext uri="{FF2B5EF4-FFF2-40B4-BE49-F238E27FC236}">
                <a16:creationId xmlns:a16="http://schemas.microsoft.com/office/drawing/2014/main" id="{A5044E0F-C32C-AC43-9E4C-6E285C1431FE}"/>
              </a:ext>
            </a:extLst>
          </p:cNvPr>
          <p:cNvSpPr>
            <a:spLocks noGrp="1"/>
          </p:cNvSpPr>
          <p:nvPr>
            <p:ph type="ftr" sz="quarter" idx="14"/>
          </p:nvPr>
        </p:nvSpPr>
        <p:spPr>
          <a:xfrm>
            <a:off x="3008244" y="6556248"/>
            <a:ext cx="8230252" cy="182880"/>
          </a:xfrm>
        </p:spPr>
        <p:txBody>
          <a:bodyPr/>
          <a:lstStyle>
            <a:lvl1pPr>
              <a:defRPr>
                <a:solidFill>
                  <a:schemeClr val="bg1"/>
                </a:solidFill>
              </a:defRPr>
            </a:lvl1pPr>
          </a:lstStyle>
          <a:p>
            <a:r>
              <a:rPr lang="en-US">
                <a:solidFill>
                  <a:srgbClr val="58595B"/>
                </a:solidFill>
              </a:rPr>
              <a:t>Copyright © 2018, Oracle and/or its affiliates. All rights reserved.  </a:t>
            </a:r>
            <a:endParaRPr lang="en-US" dirty="0">
              <a:solidFill>
                <a:srgbClr val="58595B"/>
              </a:solidFill>
            </a:endParaRPr>
          </a:p>
        </p:txBody>
      </p:sp>
      <p:sp>
        <p:nvSpPr>
          <p:cNvPr id="11" name="Title Placeholder 1"/>
          <p:cNvSpPr>
            <a:spLocks noGrp="1"/>
          </p:cNvSpPr>
          <p:nvPr>
            <p:ph type="title"/>
          </p:nvPr>
        </p:nvSpPr>
        <p:spPr>
          <a:xfrm>
            <a:off x="7449150" y="548640"/>
            <a:ext cx="4213044" cy="889000"/>
          </a:xfrm>
          <a:prstGeom prst="rect">
            <a:avLst/>
          </a:prstGeom>
        </p:spPr>
        <p:txBody>
          <a:bodyPr vert="horz" lIns="0" tIns="0" rIns="0" bIns="0" rtlCol="0" anchor="b">
            <a:noAutofit/>
          </a:bodyPr>
          <a:lstStyle>
            <a:lvl1pPr>
              <a:defRPr>
                <a:solidFill>
                  <a:schemeClr val="tx1"/>
                </a:solidFill>
              </a:defRPr>
            </a:lvl1pPr>
          </a:lstStyle>
          <a:p>
            <a:r>
              <a:rPr lang="en-US" dirty="0"/>
              <a:t>Click to edit Master title style</a:t>
            </a:r>
            <a:endParaRPr dirty="0"/>
          </a:p>
        </p:txBody>
      </p:sp>
      <p:sp>
        <p:nvSpPr>
          <p:cNvPr id="9" name="Text Placeholder 2"/>
          <p:cNvSpPr>
            <a:spLocks noGrp="1"/>
          </p:cNvSpPr>
          <p:nvPr>
            <p:ph type="body" sz="quarter" idx="15"/>
          </p:nvPr>
        </p:nvSpPr>
        <p:spPr>
          <a:xfrm>
            <a:off x="7432247" y="1619925"/>
            <a:ext cx="4249033" cy="336727"/>
          </a:xfrm>
        </p:spPr>
        <p:txBody>
          <a:bodyPr vert="horz" lIns="0" tIns="0" rIns="0" bIns="0" rtlCol="0" anchor="t">
            <a:noAutofit/>
          </a:bodyPr>
          <a:lstStyle>
            <a:lvl1pPr>
              <a:defRPr lang="en-US" sz="2400" b="1" kern="3000" spc="-100" baseline="0" dirty="0" smtClean="0">
                <a:solidFill>
                  <a:srgbClr val="FFFFFF"/>
                </a:solidFill>
                <a:latin typeface="Calibri"/>
                <a:ea typeface="+mj-ea"/>
                <a:cs typeface="Calibri"/>
              </a:defRPr>
            </a:lvl1pPr>
          </a:lstStyle>
          <a:p>
            <a:pPr lvl="0">
              <a:lnSpc>
                <a:spcPct val="80000"/>
              </a:lnSpc>
              <a:spcBef>
                <a:spcPct val="0"/>
              </a:spcBef>
            </a:pPr>
            <a:r>
              <a:rPr lang="en-US" dirty="0"/>
              <a:t>Click to edit Master text styles</a:t>
            </a:r>
          </a:p>
        </p:txBody>
      </p:sp>
      <p:sp>
        <p:nvSpPr>
          <p:cNvPr id="13" name="Text Placeholder 11">
            <a:extLst>
              <a:ext uri="{FF2B5EF4-FFF2-40B4-BE49-F238E27FC236}">
                <a16:creationId xmlns:a16="http://schemas.microsoft.com/office/drawing/2014/main" id="{406AF51B-3909-2240-A3B4-A3E714163FB5}"/>
              </a:ext>
            </a:extLst>
          </p:cNvPr>
          <p:cNvSpPr>
            <a:spLocks noGrp="1"/>
          </p:cNvSpPr>
          <p:nvPr>
            <p:ph type="body" sz="quarter" idx="16" hasCustomPrompt="1"/>
          </p:nvPr>
        </p:nvSpPr>
        <p:spPr>
          <a:xfrm>
            <a:off x="7424727" y="2306517"/>
            <a:ext cx="4225256" cy="3752128"/>
          </a:xfrm>
        </p:spPr>
        <p:txBody>
          <a:bodyPr/>
          <a:lstStyle>
            <a:lvl1pPr>
              <a:defRPr sz="1800">
                <a:solidFill>
                  <a:srgbClr val="4E5052"/>
                </a:solidFill>
              </a:defRPr>
            </a:lvl1pPr>
            <a:lvl2pPr>
              <a:defRPr sz="1800">
                <a:solidFill>
                  <a:srgbClr val="4E5052"/>
                </a:solidFill>
              </a:defRPr>
            </a:lvl2pPr>
            <a:lvl3pPr>
              <a:lnSpc>
                <a:spcPct val="100000"/>
              </a:lnSpc>
              <a:buClr>
                <a:schemeClr val="tx1"/>
              </a:buClr>
              <a:defRPr sz="2400" baseline="0">
                <a:solidFill>
                  <a:srgbClr val="FFFFFF"/>
                </a:solidFill>
                <a:latin typeface="Calibri"/>
                <a:cs typeface="Calibri"/>
              </a:defRPr>
            </a:lvl3pPr>
            <a:lvl4pPr>
              <a:lnSpc>
                <a:spcPct val="100000"/>
              </a:lnSpc>
              <a:buClr>
                <a:schemeClr val="tx1"/>
              </a:buClr>
              <a:defRPr sz="2400">
                <a:solidFill>
                  <a:srgbClr val="FFFFFF"/>
                </a:solidFill>
                <a:latin typeface="Calibri"/>
                <a:cs typeface="Calibri"/>
              </a:defRPr>
            </a:lvl4pPr>
            <a:lvl5pPr>
              <a:defRPr sz="2400">
                <a:solidFill>
                  <a:srgbClr val="FFFFFF"/>
                </a:solidFill>
              </a:defRPr>
            </a:lvl5pPr>
          </a:lstStyle>
          <a:p>
            <a:pPr lvl="2"/>
            <a:r>
              <a:rPr lang="en-US" dirty="0"/>
              <a:t>First level</a:t>
            </a:r>
          </a:p>
          <a:p>
            <a:pPr lvl="3"/>
            <a:r>
              <a:rPr lang="en-US" dirty="0"/>
              <a:t> Second level</a:t>
            </a:r>
          </a:p>
          <a:p>
            <a:pPr lvl="3"/>
            <a:endParaRPr lang="en-US" dirty="0"/>
          </a:p>
          <a:p>
            <a:pPr lvl="3"/>
            <a:endParaRPr lang="en-US" dirty="0"/>
          </a:p>
        </p:txBody>
      </p:sp>
      <p:pic>
        <p:nvPicPr>
          <p:cNvPr id="10" name="Picture 9" descr="Oracle logo in white on red staging background" title="Oracle red badge logo"/>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30352" y="6263640"/>
            <a:ext cx="1625138" cy="594360"/>
          </a:xfrm>
          <a:prstGeom prst="rect">
            <a:avLst/>
          </a:prstGeom>
        </p:spPr>
      </p:pic>
    </p:spTree>
    <p:extLst>
      <p:ext uri="{BB962C8B-B14F-4D97-AF65-F5344CB8AC3E}">
        <p14:creationId xmlns:p14="http://schemas.microsoft.com/office/powerpoint/2010/main" val="124317283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38_Title Page_Blue/Burgundy">
    <p:bg>
      <p:bgPr>
        <a:solidFill>
          <a:schemeClr val="tx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139ADDC-93AD-C448-9447-ED4324113E39}"/>
              </a:ext>
            </a:extLst>
          </p:cNvPr>
          <p:cNvPicPr>
            <a:picLocks noChangeAspect="1"/>
          </p:cNvPicPr>
          <p:nvPr userDrawn="1"/>
        </p:nvPicPr>
        <p:blipFill>
          <a:blip r:embed="rId2" cstate="email">
            <a:alphaModFix amt="90000"/>
            <a:extLst>
              <a:ext uri="{28A0092B-C50C-407E-A947-70E740481C1C}">
                <a14:useLocalDpi xmlns:a14="http://schemas.microsoft.com/office/drawing/2010/main"/>
              </a:ext>
            </a:extLst>
          </a:blip>
          <a:stretch>
            <a:fillRect/>
          </a:stretch>
        </p:blipFill>
        <p:spPr>
          <a:xfrm flipH="1" flipV="1">
            <a:off x="3915295" y="0"/>
            <a:ext cx="8273530" cy="6857999"/>
          </a:xfrm>
          <a:prstGeom prst="rect">
            <a:avLst/>
          </a:prstGeom>
        </p:spPr>
      </p:pic>
      <p:sp>
        <p:nvSpPr>
          <p:cNvPr id="14" name="Slide Number Placeholder 5"/>
          <p:cNvSpPr>
            <a:spLocks noGrp="1"/>
          </p:cNvSpPr>
          <p:nvPr userDrawn="1">
            <p:ph type="sldNum" sz="quarter" idx="4"/>
          </p:nvPr>
        </p:nvSpPr>
        <p:spPr>
          <a:xfrm>
            <a:off x="11276011" y="6556248"/>
            <a:ext cx="381661" cy="182880"/>
          </a:xfrm>
          <a:prstGeom prst="rect">
            <a:avLst/>
          </a:prstGeom>
        </p:spPr>
        <p:txBody>
          <a:bodyPr vert="horz" wrap="none" lIns="0" tIns="0" rIns="0" bIns="0" rtlCol="0" anchor="ctr" anchorCtr="0">
            <a:noAutofit/>
          </a:bodyPr>
          <a:lstStyle>
            <a:lvl1pPr algn="r">
              <a:defRPr sz="850">
                <a:solidFill>
                  <a:schemeClr val="bg1"/>
                </a:solidFill>
              </a:defRPr>
            </a:lvl1pPr>
          </a:lstStyle>
          <a:p>
            <a:fld id="{C51EAA63-D034-42AE-91FA-B13B9518C7BE}" type="slidenum">
              <a:rPr lang="en-US" smtClean="0">
                <a:solidFill>
                  <a:srgbClr val="58595B"/>
                </a:solidFill>
              </a:rPr>
              <a:pPr/>
              <a:t>‹#›</a:t>
            </a:fld>
            <a:endParaRPr lang="en-US" dirty="0">
              <a:solidFill>
                <a:srgbClr val="58595B"/>
              </a:solidFill>
            </a:endParaRPr>
          </a:p>
        </p:txBody>
      </p:sp>
      <p:sp>
        <p:nvSpPr>
          <p:cNvPr id="10" name="Footer Placeholder 4">
            <a:extLst>
              <a:ext uri="{FF2B5EF4-FFF2-40B4-BE49-F238E27FC236}">
                <a16:creationId xmlns:a16="http://schemas.microsoft.com/office/drawing/2014/main" id="{3FEFC96C-AB40-624A-BC6A-C309CBF603B9}"/>
              </a:ext>
            </a:extLst>
          </p:cNvPr>
          <p:cNvSpPr>
            <a:spLocks noGrp="1"/>
          </p:cNvSpPr>
          <p:nvPr>
            <p:ph type="ftr" sz="quarter" idx="14"/>
          </p:nvPr>
        </p:nvSpPr>
        <p:spPr>
          <a:xfrm>
            <a:off x="3008244" y="6556248"/>
            <a:ext cx="8230252" cy="182880"/>
          </a:xfrm>
        </p:spPr>
        <p:txBody>
          <a:bodyPr/>
          <a:lstStyle>
            <a:lvl1pPr>
              <a:defRPr>
                <a:solidFill>
                  <a:schemeClr val="bg1"/>
                </a:solidFill>
              </a:defRPr>
            </a:lvl1pPr>
          </a:lstStyle>
          <a:p>
            <a:r>
              <a:rPr lang="en-US">
                <a:solidFill>
                  <a:srgbClr val="58595B"/>
                </a:solidFill>
              </a:rPr>
              <a:t>Copyright © 2018, Oracle and/or its affiliates. All rights reserved.  </a:t>
            </a:r>
            <a:endParaRPr lang="en-US" dirty="0">
              <a:solidFill>
                <a:srgbClr val="58595B"/>
              </a:solidFill>
            </a:endParaRPr>
          </a:p>
        </p:txBody>
      </p:sp>
      <p:sp>
        <p:nvSpPr>
          <p:cNvPr id="15" name="Title Placeholder 1"/>
          <p:cNvSpPr>
            <a:spLocks noGrp="1"/>
          </p:cNvSpPr>
          <p:nvPr>
            <p:ph type="title"/>
          </p:nvPr>
        </p:nvSpPr>
        <p:spPr>
          <a:xfrm>
            <a:off x="7449150" y="548640"/>
            <a:ext cx="4213044" cy="889000"/>
          </a:xfrm>
          <a:prstGeom prst="rect">
            <a:avLst/>
          </a:prstGeom>
        </p:spPr>
        <p:txBody>
          <a:bodyPr vert="horz" lIns="0" tIns="0" rIns="0" bIns="0" rtlCol="0" anchor="b">
            <a:noAutofit/>
          </a:bodyPr>
          <a:lstStyle>
            <a:lvl1pPr>
              <a:defRPr>
                <a:solidFill>
                  <a:schemeClr val="tx1"/>
                </a:solidFill>
              </a:defRPr>
            </a:lvl1pPr>
          </a:lstStyle>
          <a:p>
            <a:r>
              <a:rPr lang="en-US" dirty="0"/>
              <a:t>Click to edit Master title style</a:t>
            </a:r>
            <a:endParaRPr dirty="0"/>
          </a:p>
        </p:txBody>
      </p:sp>
      <p:sp>
        <p:nvSpPr>
          <p:cNvPr id="8" name="Text Placeholder 2"/>
          <p:cNvSpPr>
            <a:spLocks noGrp="1"/>
          </p:cNvSpPr>
          <p:nvPr>
            <p:ph type="body" sz="quarter" idx="15"/>
          </p:nvPr>
        </p:nvSpPr>
        <p:spPr>
          <a:xfrm>
            <a:off x="7432247" y="1619925"/>
            <a:ext cx="4249033" cy="336727"/>
          </a:xfrm>
        </p:spPr>
        <p:txBody>
          <a:bodyPr vert="horz" lIns="0" tIns="0" rIns="0" bIns="0" rtlCol="0" anchor="t">
            <a:noAutofit/>
          </a:bodyPr>
          <a:lstStyle>
            <a:lvl1pPr>
              <a:defRPr lang="en-US" sz="2400" b="1" kern="3000" spc="-100" baseline="0" dirty="0" smtClean="0">
                <a:solidFill>
                  <a:srgbClr val="FFFFFF"/>
                </a:solidFill>
                <a:latin typeface="Calibri"/>
                <a:ea typeface="+mj-ea"/>
                <a:cs typeface="Calibri"/>
              </a:defRPr>
            </a:lvl1pPr>
          </a:lstStyle>
          <a:p>
            <a:pPr lvl="0">
              <a:lnSpc>
                <a:spcPct val="80000"/>
              </a:lnSpc>
              <a:spcBef>
                <a:spcPct val="0"/>
              </a:spcBef>
            </a:pPr>
            <a:r>
              <a:rPr lang="en-US" dirty="0"/>
              <a:t>Click to edit Master text styles</a:t>
            </a:r>
          </a:p>
        </p:txBody>
      </p:sp>
      <p:sp>
        <p:nvSpPr>
          <p:cNvPr id="13" name="Text Placeholder 11">
            <a:extLst>
              <a:ext uri="{FF2B5EF4-FFF2-40B4-BE49-F238E27FC236}">
                <a16:creationId xmlns:a16="http://schemas.microsoft.com/office/drawing/2014/main" id="{406AF51B-3909-2240-A3B4-A3E714163FB5}"/>
              </a:ext>
            </a:extLst>
          </p:cNvPr>
          <p:cNvSpPr>
            <a:spLocks noGrp="1"/>
          </p:cNvSpPr>
          <p:nvPr>
            <p:ph type="body" sz="quarter" idx="16" hasCustomPrompt="1"/>
          </p:nvPr>
        </p:nvSpPr>
        <p:spPr>
          <a:xfrm>
            <a:off x="7424727" y="2306517"/>
            <a:ext cx="4225256" cy="3752128"/>
          </a:xfrm>
        </p:spPr>
        <p:txBody>
          <a:bodyPr/>
          <a:lstStyle>
            <a:lvl1pPr>
              <a:defRPr sz="1800">
                <a:solidFill>
                  <a:srgbClr val="4E5052"/>
                </a:solidFill>
              </a:defRPr>
            </a:lvl1pPr>
            <a:lvl2pPr>
              <a:defRPr sz="1800">
                <a:solidFill>
                  <a:srgbClr val="4E5052"/>
                </a:solidFill>
              </a:defRPr>
            </a:lvl2pPr>
            <a:lvl3pPr>
              <a:lnSpc>
                <a:spcPct val="100000"/>
              </a:lnSpc>
              <a:buClr>
                <a:schemeClr val="tx1"/>
              </a:buClr>
              <a:defRPr sz="2400" baseline="0">
                <a:solidFill>
                  <a:srgbClr val="FFFFFF"/>
                </a:solidFill>
                <a:latin typeface="Calibri"/>
                <a:cs typeface="Calibri"/>
              </a:defRPr>
            </a:lvl3pPr>
            <a:lvl4pPr>
              <a:lnSpc>
                <a:spcPct val="100000"/>
              </a:lnSpc>
              <a:buClr>
                <a:schemeClr val="tx1"/>
              </a:buClr>
              <a:defRPr sz="2400">
                <a:solidFill>
                  <a:srgbClr val="FFFFFF"/>
                </a:solidFill>
                <a:latin typeface="Calibri"/>
                <a:cs typeface="Calibri"/>
              </a:defRPr>
            </a:lvl4pPr>
            <a:lvl5pPr>
              <a:defRPr sz="2400">
                <a:solidFill>
                  <a:srgbClr val="FFFFFF"/>
                </a:solidFill>
              </a:defRPr>
            </a:lvl5pPr>
          </a:lstStyle>
          <a:p>
            <a:pPr lvl="2"/>
            <a:r>
              <a:rPr lang="en-US" dirty="0"/>
              <a:t>First level</a:t>
            </a:r>
          </a:p>
          <a:p>
            <a:pPr lvl="3"/>
            <a:r>
              <a:rPr lang="en-US" dirty="0"/>
              <a:t> Second level</a:t>
            </a:r>
          </a:p>
          <a:p>
            <a:pPr lvl="3"/>
            <a:endParaRPr lang="en-US" dirty="0"/>
          </a:p>
          <a:p>
            <a:pPr lvl="3"/>
            <a:endParaRPr lang="en-US" dirty="0"/>
          </a:p>
        </p:txBody>
      </p:sp>
      <p:pic>
        <p:nvPicPr>
          <p:cNvPr id="12" name="Picture 11" descr="Oracle logo in white on red staging background" title="Oracle red badge logo"/>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30352" y="6263640"/>
            <a:ext cx="1625138" cy="594360"/>
          </a:xfrm>
          <a:prstGeom prst="rect">
            <a:avLst/>
          </a:prstGeom>
        </p:spPr>
      </p:pic>
    </p:spTree>
    <p:extLst>
      <p:ext uri="{BB962C8B-B14F-4D97-AF65-F5344CB8AC3E}">
        <p14:creationId xmlns:p14="http://schemas.microsoft.com/office/powerpoint/2010/main" val="157301842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9_Text Page_Blue">
    <p:spTree>
      <p:nvGrpSpPr>
        <p:cNvPr id="1" name=""/>
        <p:cNvGrpSpPr/>
        <p:nvPr/>
      </p:nvGrpSpPr>
      <p:grpSpPr>
        <a:xfrm>
          <a:off x="0" y="0"/>
          <a:ext cx="0" cy="0"/>
          <a:chOff x="0" y="0"/>
          <a:chExt cx="0" cy="0"/>
        </a:xfrm>
      </p:grpSpPr>
      <p:grpSp>
        <p:nvGrpSpPr>
          <p:cNvPr id="32" name="Group 31"/>
          <p:cNvGrpSpPr/>
          <p:nvPr userDrawn="1"/>
        </p:nvGrpSpPr>
        <p:grpSpPr>
          <a:xfrm>
            <a:off x="10776723" y="2948378"/>
            <a:ext cx="1424196" cy="3909622"/>
            <a:chOff x="10277089" y="1610010"/>
            <a:chExt cx="1911736" cy="5247990"/>
          </a:xfrm>
        </p:grpSpPr>
        <p:sp>
          <p:nvSpPr>
            <p:cNvPr id="24" name="Parallelogram 15">
              <a:extLst>
                <a:ext uri="{FF2B5EF4-FFF2-40B4-BE49-F238E27FC236}">
                  <a16:creationId xmlns:a16="http://schemas.microsoft.com/office/drawing/2014/main" id="{767F90EE-38CE-1449-BDB0-9DD04834E905}"/>
                </a:ext>
              </a:extLst>
            </p:cNvPr>
            <p:cNvSpPr/>
            <p:nvPr userDrawn="1"/>
          </p:nvSpPr>
          <p:spPr>
            <a:xfrm rot="10800000">
              <a:off x="10277089" y="1610010"/>
              <a:ext cx="1911735" cy="5247989"/>
            </a:xfrm>
            <a:custGeom>
              <a:avLst/>
              <a:gdLst>
                <a:gd name="connsiteX0" fmla="*/ 0 w 12902030"/>
                <a:gd name="connsiteY0" fmla="*/ 3478508 h 3478508"/>
                <a:gd name="connsiteX1" fmla="*/ 2265135 w 12902030"/>
                <a:gd name="connsiteY1" fmla="*/ 0 h 3478508"/>
                <a:gd name="connsiteX2" fmla="*/ 12902030 w 12902030"/>
                <a:gd name="connsiteY2" fmla="*/ 0 h 3478508"/>
                <a:gd name="connsiteX3" fmla="*/ 10636895 w 12902030"/>
                <a:gd name="connsiteY3" fmla="*/ 3478508 h 3478508"/>
                <a:gd name="connsiteX4" fmla="*/ 0 w 12902030"/>
                <a:gd name="connsiteY4" fmla="*/ 3478508 h 3478508"/>
                <a:gd name="connsiteX0" fmla="*/ 8395937 w 10636895"/>
                <a:gd name="connsiteY0" fmla="*/ 3436945 h 3478508"/>
                <a:gd name="connsiteX1" fmla="*/ 0 w 10636895"/>
                <a:gd name="connsiteY1" fmla="*/ 0 h 3478508"/>
                <a:gd name="connsiteX2" fmla="*/ 10636895 w 10636895"/>
                <a:gd name="connsiteY2" fmla="*/ 0 h 3478508"/>
                <a:gd name="connsiteX3" fmla="*/ 8371760 w 10636895"/>
                <a:gd name="connsiteY3" fmla="*/ 3478508 h 3478508"/>
                <a:gd name="connsiteX4" fmla="*/ 8395937 w 10636895"/>
                <a:gd name="connsiteY4" fmla="*/ 3436945 h 3478508"/>
                <a:gd name="connsiteX0" fmla="*/ 8376887 w 10636895"/>
                <a:gd name="connsiteY0" fmla="*/ 3432183 h 3478508"/>
                <a:gd name="connsiteX1" fmla="*/ 0 w 10636895"/>
                <a:gd name="connsiteY1" fmla="*/ 0 h 3478508"/>
                <a:gd name="connsiteX2" fmla="*/ 10636895 w 10636895"/>
                <a:gd name="connsiteY2" fmla="*/ 0 h 3478508"/>
                <a:gd name="connsiteX3" fmla="*/ 8371760 w 10636895"/>
                <a:gd name="connsiteY3" fmla="*/ 3478508 h 3478508"/>
                <a:gd name="connsiteX4" fmla="*/ 8376887 w 10636895"/>
                <a:gd name="connsiteY4" fmla="*/ 3432183 h 3478508"/>
                <a:gd name="connsiteX0" fmla="*/ 6610 w 2266618"/>
                <a:gd name="connsiteY0" fmla="*/ 3455629 h 3501954"/>
                <a:gd name="connsiteX1" fmla="*/ 0 w 2266618"/>
                <a:gd name="connsiteY1" fmla="*/ 0 h 3501954"/>
                <a:gd name="connsiteX2" fmla="*/ 2266618 w 2266618"/>
                <a:gd name="connsiteY2" fmla="*/ 23446 h 3501954"/>
                <a:gd name="connsiteX3" fmla="*/ 1483 w 2266618"/>
                <a:gd name="connsiteY3" fmla="*/ 3501954 h 3501954"/>
                <a:gd name="connsiteX4" fmla="*/ 6610 w 2266618"/>
                <a:gd name="connsiteY4" fmla="*/ 3455629 h 3501954"/>
                <a:gd name="connsiteX0" fmla="*/ 10342 w 2270350"/>
                <a:gd name="connsiteY0" fmla="*/ 3432183 h 3478508"/>
                <a:gd name="connsiteX1" fmla="*/ 0 w 2270350"/>
                <a:gd name="connsiteY1" fmla="*/ 6412 h 3478508"/>
                <a:gd name="connsiteX2" fmla="*/ 2270350 w 2270350"/>
                <a:gd name="connsiteY2" fmla="*/ 0 h 3478508"/>
                <a:gd name="connsiteX3" fmla="*/ 5215 w 2270350"/>
                <a:gd name="connsiteY3" fmla="*/ 3478508 h 3478508"/>
                <a:gd name="connsiteX4" fmla="*/ 10342 w 2270350"/>
                <a:gd name="connsiteY4" fmla="*/ 3432183 h 3478508"/>
                <a:gd name="connsiteX0" fmla="*/ 5127 w 2265135"/>
                <a:gd name="connsiteY0" fmla="*/ 3432183 h 3478508"/>
                <a:gd name="connsiteX1" fmla="*/ 2250 w 2265135"/>
                <a:gd name="connsiteY1" fmla="*/ 2680 h 3478508"/>
                <a:gd name="connsiteX2" fmla="*/ 2265135 w 2265135"/>
                <a:gd name="connsiteY2" fmla="*/ 0 h 3478508"/>
                <a:gd name="connsiteX3" fmla="*/ 0 w 2265135"/>
                <a:gd name="connsiteY3" fmla="*/ 3478508 h 3478508"/>
                <a:gd name="connsiteX4" fmla="*/ 5127 w 2265135"/>
                <a:gd name="connsiteY4" fmla="*/ 3432183 h 3478508"/>
                <a:gd name="connsiteX0" fmla="*/ 17806 w 2277814"/>
                <a:gd name="connsiteY0" fmla="*/ 3432183 h 3478508"/>
                <a:gd name="connsiteX1" fmla="*/ 0 w 2277814"/>
                <a:gd name="connsiteY1" fmla="*/ 2680 h 3478508"/>
                <a:gd name="connsiteX2" fmla="*/ 2277814 w 2277814"/>
                <a:gd name="connsiteY2" fmla="*/ 0 h 3478508"/>
                <a:gd name="connsiteX3" fmla="*/ 12679 w 2277814"/>
                <a:gd name="connsiteY3" fmla="*/ 3478508 h 3478508"/>
                <a:gd name="connsiteX4" fmla="*/ 17806 w 2277814"/>
                <a:gd name="connsiteY4" fmla="*/ 3432183 h 3478508"/>
                <a:gd name="connsiteX0" fmla="*/ 24156 w 2284164"/>
                <a:gd name="connsiteY0" fmla="*/ 3432183 h 3478508"/>
                <a:gd name="connsiteX1" fmla="*/ 0 w 2284164"/>
                <a:gd name="connsiteY1" fmla="*/ 2680 h 3478508"/>
                <a:gd name="connsiteX2" fmla="*/ 2284164 w 2284164"/>
                <a:gd name="connsiteY2" fmla="*/ 0 h 3478508"/>
                <a:gd name="connsiteX3" fmla="*/ 19029 w 2284164"/>
                <a:gd name="connsiteY3" fmla="*/ 3478508 h 3478508"/>
                <a:gd name="connsiteX4" fmla="*/ 24156 w 2284164"/>
                <a:gd name="connsiteY4" fmla="*/ 3432183 h 3478508"/>
                <a:gd name="connsiteX0" fmla="*/ 20981 w 2280989"/>
                <a:gd name="connsiteY0" fmla="*/ 3435853 h 3482178"/>
                <a:gd name="connsiteX1" fmla="*/ 0 w 2280989"/>
                <a:gd name="connsiteY1" fmla="*/ 0 h 3482178"/>
                <a:gd name="connsiteX2" fmla="*/ 2280989 w 2280989"/>
                <a:gd name="connsiteY2" fmla="*/ 3670 h 3482178"/>
                <a:gd name="connsiteX3" fmla="*/ 15854 w 2280989"/>
                <a:gd name="connsiteY3" fmla="*/ 3482178 h 3482178"/>
                <a:gd name="connsiteX4" fmla="*/ 20981 w 2280989"/>
                <a:gd name="connsiteY4" fmla="*/ 3435853 h 3482178"/>
                <a:gd name="connsiteX0" fmla="*/ 1931 w 2280989"/>
                <a:gd name="connsiteY0" fmla="*/ 3477128 h 3482178"/>
                <a:gd name="connsiteX1" fmla="*/ 0 w 2280989"/>
                <a:gd name="connsiteY1" fmla="*/ 0 h 3482178"/>
                <a:gd name="connsiteX2" fmla="*/ 2280989 w 2280989"/>
                <a:gd name="connsiteY2" fmla="*/ 3670 h 3482178"/>
                <a:gd name="connsiteX3" fmla="*/ 15854 w 2280989"/>
                <a:gd name="connsiteY3" fmla="*/ 3482178 h 3482178"/>
                <a:gd name="connsiteX4" fmla="*/ 1931 w 2280989"/>
                <a:gd name="connsiteY4" fmla="*/ 3477128 h 3482178"/>
                <a:gd name="connsiteX0" fmla="*/ 1931 w 2280989"/>
                <a:gd name="connsiteY0" fmla="*/ 5058707 h 5058708"/>
                <a:gd name="connsiteX1" fmla="*/ 0 w 2280989"/>
                <a:gd name="connsiteY1" fmla="*/ 0 h 5058708"/>
                <a:gd name="connsiteX2" fmla="*/ 2280989 w 2280989"/>
                <a:gd name="connsiteY2" fmla="*/ 3670 h 5058708"/>
                <a:gd name="connsiteX3" fmla="*/ 15854 w 2280989"/>
                <a:gd name="connsiteY3" fmla="*/ 3482178 h 5058708"/>
                <a:gd name="connsiteX4" fmla="*/ 1931 w 2280989"/>
                <a:gd name="connsiteY4" fmla="*/ 5058707 h 5058708"/>
                <a:gd name="connsiteX0" fmla="*/ 34348 w 2313406"/>
                <a:gd name="connsiteY0" fmla="*/ 5058707 h 6309849"/>
                <a:gd name="connsiteX1" fmla="*/ 32417 w 2313406"/>
                <a:gd name="connsiteY1" fmla="*/ 0 h 6309849"/>
                <a:gd name="connsiteX2" fmla="*/ 2313406 w 2313406"/>
                <a:gd name="connsiteY2" fmla="*/ 3670 h 6309849"/>
                <a:gd name="connsiteX3" fmla="*/ 348 w 2313406"/>
                <a:gd name="connsiteY3" fmla="*/ 6309849 h 6309849"/>
                <a:gd name="connsiteX4" fmla="*/ 34348 w 2313406"/>
                <a:gd name="connsiteY4" fmla="*/ 5058707 h 6309849"/>
                <a:gd name="connsiteX0" fmla="*/ 1931 w 2280989"/>
                <a:gd name="connsiteY0" fmla="*/ 5058707 h 6321831"/>
                <a:gd name="connsiteX1" fmla="*/ 0 w 2280989"/>
                <a:gd name="connsiteY1" fmla="*/ 0 h 6321831"/>
                <a:gd name="connsiteX2" fmla="*/ 2280989 w 2280989"/>
                <a:gd name="connsiteY2" fmla="*/ 3670 h 6321831"/>
                <a:gd name="connsiteX3" fmla="*/ 3873 w 2280989"/>
                <a:gd name="connsiteY3" fmla="*/ 6321831 h 6321831"/>
                <a:gd name="connsiteX4" fmla="*/ 1931 w 2280989"/>
                <a:gd name="connsiteY4" fmla="*/ 5058707 h 6321831"/>
                <a:gd name="connsiteX0" fmla="*/ 10763 w 2289821"/>
                <a:gd name="connsiteY0" fmla="*/ 5058707 h 6285886"/>
                <a:gd name="connsiteX1" fmla="*/ 8832 w 2289821"/>
                <a:gd name="connsiteY1" fmla="*/ 0 h 6285886"/>
                <a:gd name="connsiteX2" fmla="*/ 2289821 w 2289821"/>
                <a:gd name="connsiteY2" fmla="*/ 3670 h 6285886"/>
                <a:gd name="connsiteX3" fmla="*/ 725 w 2289821"/>
                <a:gd name="connsiteY3" fmla="*/ 6285886 h 6285886"/>
                <a:gd name="connsiteX4" fmla="*/ 10763 w 2289821"/>
                <a:gd name="connsiteY4" fmla="*/ 5058707 h 6285886"/>
                <a:gd name="connsiteX0" fmla="*/ 10763 w 2289821"/>
                <a:gd name="connsiteY0" fmla="*/ 6268855 h 6285886"/>
                <a:gd name="connsiteX1" fmla="*/ 8832 w 2289821"/>
                <a:gd name="connsiteY1" fmla="*/ 0 h 6285886"/>
                <a:gd name="connsiteX2" fmla="*/ 2289821 w 2289821"/>
                <a:gd name="connsiteY2" fmla="*/ 3670 h 6285886"/>
                <a:gd name="connsiteX3" fmla="*/ 725 w 2289821"/>
                <a:gd name="connsiteY3" fmla="*/ 6285886 h 6285886"/>
                <a:gd name="connsiteX4" fmla="*/ 10763 w 2289821"/>
                <a:gd name="connsiteY4" fmla="*/ 6268855 h 62858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9821" h="6285886">
                  <a:moveTo>
                    <a:pt x="10763" y="6268855"/>
                  </a:moveTo>
                  <a:cubicBezTo>
                    <a:pt x="8560" y="5116979"/>
                    <a:pt x="11035" y="1151876"/>
                    <a:pt x="8832" y="0"/>
                  </a:cubicBezTo>
                  <a:lnTo>
                    <a:pt x="2289821" y="3670"/>
                  </a:lnTo>
                  <a:lnTo>
                    <a:pt x="725" y="6285886"/>
                  </a:lnTo>
                  <a:cubicBezTo>
                    <a:pt x="-3916" y="6284203"/>
                    <a:pt x="15404" y="6270538"/>
                    <a:pt x="10763" y="6268855"/>
                  </a:cubicBezTo>
                  <a:close/>
                </a:path>
              </a:pathLst>
            </a:custGeom>
            <a:gradFill>
              <a:gsLst>
                <a:gs pos="0">
                  <a:schemeClr val="accent1">
                    <a:lumMod val="75000"/>
                    <a:alpha val="20000"/>
                  </a:schemeClr>
                </a:gs>
                <a:gs pos="100000">
                  <a:schemeClr val="accent1">
                    <a:alpha val="3000"/>
                  </a:schemeClr>
                </a:gs>
              </a:gsLst>
              <a:lin ang="5400000" scaled="0"/>
            </a:gra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2" tIns="45707" rIns="91412" bIns="45707" numCol="1" spcCol="0" rtlCol="0" fromWordArt="0" anchor="ctr" anchorCtr="0" forceAA="0" compatLnSpc="1">
              <a:prstTxWarp prst="textNoShape">
                <a:avLst/>
              </a:prstTxWarp>
              <a:noAutofit/>
            </a:bodyPr>
            <a:lstStyle/>
            <a:p>
              <a:pPr algn="ctr">
                <a:lnSpc>
                  <a:spcPct val="90000"/>
                </a:lnSpc>
              </a:pPr>
              <a:endParaRPr lang="en-US" sz="2799" dirty="0">
                <a:solidFill>
                  <a:srgbClr val="FFFFFF"/>
                </a:solidFill>
              </a:endParaRPr>
            </a:p>
          </p:txBody>
        </p:sp>
        <p:sp>
          <p:nvSpPr>
            <p:cNvPr id="20" name="Parallelogram 15">
              <a:extLst>
                <a:ext uri="{FF2B5EF4-FFF2-40B4-BE49-F238E27FC236}">
                  <a16:creationId xmlns:a16="http://schemas.microsoft.com/office/drawing/2014/main" id="{767F90EE-38CE-1449-BDB0-9DD04834E905}"/>
                </a:ext>
              </a:extLst>
            </p:cNvPr>
            <p:cNvSpPr/>
            <p:nvPr userDrawn="1"/>
          </p:nvSpPr>
          <p:spPr>
            <a:xfrm rot="10800000">
              <a:off x="10764783" y="2948799"/>
              <a:ext cx="1424042" cy="3909201"/>
            </a:xfrm>
            <a:custGeom>
              <a:avLst/>
              <a:gdLst>
                <a:gd name="connsiteX0" fmla="*/ 0 w 12902030"/>
                <a:gd name="connsiteY0" fmla="*/ 3478508 h 3478508"/>
                <a:gd name="connsiteX1" fmla="*/ 2265135 w 12902030"/>
                <a:gd name="connsiteY1" fmla="*/ 0 h 3478508"/>
                <a:gd name="connsiteX2" fmla="*/ 12902030 w 12902030"/>
                <a:gd name="connsiteY2" fmla="*/ 0 h 3478508"/>
                <a:gd name="connsiteX3" fmla="*/ 10636895 w 12902030"/>
                <a:gd name="connsiteY3" fmla="*/ 3478508 h 3478508"/>
                <a:gd name="connsiteX4" fmla="*/ 0 w 12902030"/>
                <a:gd name="connsiteY4" fmla="*/ 3478508 h 3478508"/>
                <a:gd name="connsiteX0" fmla="*/ 8395937 w 10636895"/>
                <a:gd name="connsiteY0" fmla="*/ 3436945 h 3478508"/>
                <a:gd name="connsiteX1" fmla="*/ 0 w 10636895"/>
                <a:gd name="connsiteY1" fmla="*/ 0 h 3478508"/>
                <a:gd name="connsiteX2" fmla="*/ 10636895 w 10636895"/>
                <a:gd name="connsiteY2" fmla="*/ 0 h 3478508"/>
                <a:gd name="connsiteX3" fmla="*/ 8371760 w 10636895"/>
                <a:gd name="connsiteY3" fmla="*/ 3478508 h 3478508"/>
                <a:gd name="connsiteX4" fmla="*/ 8395937 w 10636895"/>
                <a:gd name="connsiteY4" fmla="*/ 3436945 h 3478508"/>
                <a:gd name="connsiteX0" fmla="*/ 8376887 w 10636895"/>
                <a:gd name="connsiteY0" fmla="*/ 3432183 h 3478508"/>
                <a:gd name="connsiteX1" fmla="*/ 0 w 10636895"/>
                <a:gd name="connsiteY1" fmla="*/ 0 h 3478508"/>
                <a:gd name="connsiteX2" fmla="*/ 10636895 w 10636895"/>
                <a:gd name="connsiteY2" fmla="*/ 0 h 3478508"/>
                <a:gd name="connsiteX3" fmla="*/ 8371760 w 10636895"/>
                <a:gd name="connsiteY3" fmla="*/ 3478508 h 3478508"/>
                <a:gd name="connsiteX4" fmla="*/ 8376887 w 10636895"/>
                <a:gd name="connsiteY4" fmla="*/ 3432183 h 3478508"/>
                <a:gd name="connsiteX0" fmla="*/ 6610 w 2266618"/>
                <a:gd name="connsiteY0" fmla="*/ 3455629 h 3501954"/>
                <a:gd name="connsiteX1" fmla="*/ 0 w 2266618"/>
                <a:gd name="connsiteY1" fmla="*/ 0 h 3501954"/>
                <a:gd name="connsiteX2" fmla="*/ 2266618 w 2266618"/>
                <a:gd name="connsiteY2" fmla="*/ 23446 h 3501954"/>
                <a:gd name="connsiteX3" fmla="*/ 1483 w 2266618"/>
                <a:gd name="connsiteY3" fmla="*/ 3501954 h 3501954"/>
                <a:gd name="connsiteX4" fmla="*/ 6610 w 2266618"/>
                <a:gd name="connsiteY4" fmla="*/ 3455629 h 3501954"/>
                <a:gd name="connsiteX0" fmla="*/ 10342 w 2270350"/>
                <a:gd name="connsiteY0" fmla="*/ 3432183 h 3478508"/>
                <a:gd name="connsiteX1" fmla="*/ 0 w 2270350"/>
                <a:gd name="connsiteY1" fmla="*/ 6412 h 3478508"/>
                <a:gd name="connsiteX2" fmla="*/ 2270350 w 2270350"/>
                <a:gd name="connsiteY2" fmla="*/ 0 h 3478508"/>
                <a:gd name="connsiteX3" fmla="*/ 5215 w 2270350"/>
                <a:gd name="connsiteY3" fmla="*/ 3478508 h 3478508"/>
                <a:gd name="connsiteX4" fmla="*/ 10342 w 2270350"/>
                <a:gd name="connsiteY4" fmla="*/ 3432183 h 3478508"/>
                <a:gd name="connsiteX0" fmla="*/ 5127 w 2265135"/>
                <a:gd name="connsiteY0" fmla="*/ 3432183 h 3478508"/>
                <a:gd name="connsiteX1" fmla="*/ 2250 w 2265135"/>
                <a:gd name="connsiteY1" fmla="*/ 2680 h 3478508"/>
                <a:gd name="connsiteX2" fmla="*/ 2265135 w 2265135"/>
                <a:gd name="connsiteY2" fmla="*/ 0 h 3478508"/>
                <a:gd name="connsiteX3" fmla="*/ 0 w 2265135"/>
                <a:gd name="connsiteY3" fmla="*/ 3478508 h 3478508"/>
                <a:gd name="connsiteX4" fmla="*/ 5127 w 2265135"/>
                <a:gd name="connsiteY4" fmla="*/ 3432183 h 3478508"/>
                <a:gd name="connsiteX0" fmla="*/ 17806 w 2277814"/>
                <a:gd name="connsiteY0" fmla="*/ 3432183 h 3478508"/>
                <a:gd name="connsiteX1" fmla="*/ 0 w 2277814"/>
                <a:gd name="connsiteY1" fmla="*/ 2680 h 3478508"/>
                <a:gd name="connsiteX2" fmla="*/ 2277814 w 2277814"/>
                <a:gd name="connsiteY2" fmla="*/ 0 h 3478508"/>
                <a:gd name="connsiteX3" fmla="*/ 12679 w 2277814"/>
                <a:gd name="connsiteY3" fmla="*/ 3478508 h 3478508"/>
                <a:gd name="connsiteX4" fmla="*/ 17806 w 2277814"/>
                <a:gd name="connsiteY4" fmla="*/ 3432183 h 3478508"/>
                <a:gd name="connsiteX0" fmla="*/ 24156 w 2284164"/>
                <a:gd name="connsiteY0" fmla="*/ 3432183 h 3478508"/>
                <a:gd name="connsiteX1" fmla="*/ 0 w 2284164"/>
                <a:gd name="connsiteY1" fmla="*/ 2680 h 3478508"/>
                <a:gd name="connsiteX2" fmla="*/ 2284164 w 2284164"/>
                <a:gd name="connsiteY2" fmla="*/ 0 h 3478508"/>
                <a:gd name="connsiteX3" fmla="*/ 19029 w 2284164"/>
                <a:gd name="connsiteY3" fmla="*/ 3478508 h 3478508"/>
                <a:gd name="connsiteX4" fmla="*/ 24156 w 2284164"/>
                <a:gd name="connsiteY4" fmla="*/ 3432183 h 3478508"/>
                <a:gd name="connsiteX0" fmla="*/ 20981 w 2280989"/>
                <a:gd name="connsiteY0" fmla="*/ 3435853 h 3482178"/>
                <a:gd name="connsiteX1" fmla="*/ 0 w 2280989"/>
                <a:gd name="connsiteY1" fmla="*/ 0 h 3482178"/>
                <a:gd name="connsiteX2" fmla="*/ 2280989 w 2280989"/>
                <a:gd name="connsiteY2" fmla="*/ 3670 h 3482178"/>
                <a:gd name="connsiteX3" fmla="*/ 15854 w 2280989"/>
                <a:gd name="connsiteY3" fmla="*/ 3482178 h 3482178"/>
                <a:gd name="connsiteX4" fmla="*/ 20981 w 2280989"/>
                <a:gd name="connsiteY4" fmla="*/ 3435853 h 3482178"/>
                <a:gd name="connsiteX0" fmla="*/ 1931 w 2280989"/>
                <a:gd name="connsiteY0" fmla="*/ 3477128 h 3482178"/>
                <a:gd name="connsiteX1" fmla="*/ 0 w 2280989"/>
                <a:gd name="connsiteY1" fmla="*/ 0 h 3482178"/>
                <a:gd name="connsiteX2" fmla="*/ 2280989 w 2280989"/>
                <a:gd name="connsiteY2" fmla="*/ 3670 h 3482178"/>
                <a:gd name="connsiteX3" fmla="*/ 15854 w 2280989"/>
                <a:gd name="connsiteY3" fmla="*/ 3482178 h 3482178"/>
                <a:gd name="connsiteX4" fmla="*/ 1931 w 2280989"/>
                <a:gd name="connsiteY4" fmla="*/ 3477128 h 3482178"/>
                <a:gd name="connsiteX0" fmla="*/ 1931 w 2280989"/>
                <a:gd name="connsiteY0" fmla="*/ 5058707 h 5058708"/>
                <a:gd name="connsiteX1" fmla="*/ 0 w 2280989"/>
                <a:gd name="connsiteY1" fmla="*/ 0 h 5058708"/>
                <a:gd name="connsiteX2" fmla="*/ 2280989 w 2280989"/>
                <a:gd name="connsiteY2" fmla="*/ 3670 h 5058708"/>
                <a:gd name="connsiteX3" fmla="*/ 15854 w 2280989"/>
                <a:gd name="connsiteY3" fmla="*/ 3482178 h 5058708"/>
                <a:gd name="connsiteX4" fmla="*/ 1931 w 2280989"/>
                <a:gd name="connsiteY4" fmla="*/ 5058707 h 5058708"/>
                <a:gd name="connsiteX0" fmla="*/ 34348 w 2313406"/>
                <a:gd name="connsiteY0" fmla="*/ 5058707 h 6309849"/>
                <a:gd name="connsiteX1" fmla="*/ 32417 w 2313406"/>
                <a:gd name="connsiteY1" fmla="*/ 0 h 6309849"/>
                <a:gd name="connsiteX2" fmla="*/ 2313406 w 2313406"/>
                <a:gd name="connsiteY2" fmla="*/ 3670 h 6309849"/>
                <a:gd name="connsiteX3" fmla="*/ 348 w 2313406"/>
                <a:gd name="connsiteY3" fmla="*/ 6309849 h 6309849"/>
                <a:gd name="connsiteX4" fmla="*/ 34348 w 2313406"/>
                <a:gd name="connsiteY4" fmla="*/ 5058707 h 6309849"/>
                <a:gd name="connsiteX0" fmla="*/ 1931 w 2280989"/>
                <a:gd name="connsiteY0" fmla="*/ 5058707 h 6321831"/>
                <a:gd name="connsiteX1" fmla="*/ 0 w 2280989"/>
                <a:gd name="connsiteY1" fmla="*/ 0 h 6321831"/>
                <a:gd name="connsiteX2" fmla="*/ 2280989 w 2280989"/>
                <a:gd name="connsiteY2" fmla="*/ 3670 h 6321831"/>
                <a:gd name="connsiteX3" fmla="*/ 3873 w 2280989"/>
                <a:gd name="connsiteY3" fmla="*/ 6321831 h 6321831"/>
                <a:gd name="connsiteX4" fmla="*/ 1931 w 2280989"/>
                <a:gd name="connsiteY4" fmla="*/ 5058707 h 6321831"/>
                <a:gd name="connsiteX0" fmla="*/ 10763 w 2289821"/>
                <a:gd name="connsiteY0" fmla="*/ 5058707 h 6285886"/>
                <a:gd name="connsiteX1" fmla="*/ 8832 w 2289821"/>
                <a:gd name="connsiteY1" fmla="*/ 0 h 6285886"/>
                <a:gd name="connsiteX2" fmla="*/ 2289821 w 2289821"/>
                <a:gd name="connsiteY2" fmla="*/ 3670 h 6285886"/>
                <a:gd name="connsiteX3" fmla="*/ 725 w 2289821"/>
                <a:gd name="connsiteY3" fmla="*/ 6285886 h 6285886"/>
                <a:gd name="connsiteX4" fmla="*/ 10763 w 2289821"/>
                <a:gd name="connsiteY4" fmla="*/ 5058707 h 6285886"/>
                <a:gd name="connsiteX0" fmla="*/ 10763 w 2289821"/>
                <a:gd name="connsiteY0" fmla="*/ 6268855 h 6285886"/>
                <a:gd name="connsiteX1" fmla="*/ 8832 w 2289821"/>
                <a:gd name="connsiteY1" fmla="*/ 0 h 6285886"/>
                <a:gd name="connsiteX2" fmla="*/ 2289821 w 2289821"/>
                <a:gd name="connsiteY2" fmla="*/ 3670 h 6285886"/>
                <a:gd name="connsiteX3" fmla="*/ 725 w 2289821"/>
                <a:gd name="connsiteY3" fmla="*/ 6285886 h 6285886"/>
                <a:gd name="connsiteX4" fmla="*/ 10763 w 2289821"/>
                <a:gd name="connsiteY4" fmla="*/ 6268855 h 62858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9821" h="6285886">
                  <a:moveTo>
                    <a:pt x="10763" y="6268855"/>
                  </a:moveTo>
                  <a:cubicBezTo>
                    <a:pt x="8560" y="5116979"/>
                    <a:pt x="11035" y="1151876"/>
                    <a:pt x="8832" y="0"/>
                  </a:cubicBezTo>
                  <a:lnTo>
                    <a:pt x="2289821" y="3670"/>
                  </a:lnTo>
                  <a:lnTo>
                    <a:pt x="725" y="6285886"/>
                  </a:lnTo>
                  <a:cubicBezTo>
                    <a:pt x="-3916" y="6284203"/>
                    <a:pt x="15404" y="6270538"/>
                    <a:pt x="10763" y="6268855"/>
                  </a:cubicBezTo>
                  <a:close/>
                </a:path>
              </a:pathLst>
            </a:custGeom>
            <a:gradFill>
              <a:gsLst>
                <a:gs pos="0">
                  <a:schemeClr val="accent1">
                    <a:lumMod val="75000"/>
                    <a:alpha val="20000"/>
                  </a:schemeClr>
                </a:gs>
                <a:gs pos="100000">
                  <a:schemeClr val="accent1">
                    <a:alpha val="5000"/>
                  </a:schemeClr>
                </a:gs>
              </a:gsLst>
              <a:lin ang="5400000" scaled="0"/>
            </a:gra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2" tIns="45707" rIns="91412" bIns="45707" numCol="1" spcCol="0" rtlCol="0" fromWordArt="0" anchor="ctr" anchorCtr="0" forceAA="0" compatLnSpc="1">
              <a:prstTxWarp prst="textNoShape">
                <a:avLst/>
              </a:prstTxWarp>
              <a:noAutofit/>
            </a:bodyPr>
            <a:lstStyle/>
            <a:p>
              <a:pPr algn="ctr">
                <a:lnSpc>
                  <a:spcPct val="90000"/>
                </a:lnSpc>
              </a:pPr>
              <a:endParaRPr lang="en-US" sz="2799" dirty="0">
                <a:solidFill>
                  <a:srgbClr val="FFFFFF"/>
                </a:solidFill>
              </a:endParaRPr>
            </a:p>
          </p:txBody>
        </p:sp>
      </p:grpSp>
      <p:pic>
        <p:nvPicPr>
          <p:cNvPr id="9" name="Picture 8">
            <a:extLst>
              <a:ext uri="{FF2B5EF4-FFF2-40B4-BE49-F238E27FC236}">
                <a16:creationId xmlns:a16="http://schemas.microsoft.com/office/drawing/2014/main" id="{AD5EFFFA-CE6F-0F45-9492-3556CE9387EA}"/>
              </a:ext>
            </a:extLst>
          </p:cNvPr>
          <p:cNvPicPr>
            <a:picLocks noChangeAspect="1"/>
          </p:cNvPicPr>
          <p:nvPr userDrawn="1"/>
        </p:nvPicPr>
        <p:blipFill rotWithShape="1">
          <a:blip r:embed="rId2" cstate="email">
            <a:alphaModFix amt="20000"/>
            <a:extLst>
              <a:ext uri="{28A0092B-C50C-407E-A947-70E740481C1C}">
                <a14:useLocalDpi xmlns:a14="http://schemas.microsoft.com/office/drawing/2010/main"/>
              </a:ext>
            </a:extLst>
          </a:blip>
          <a:srcRect/>
          <a:stretch/>
        </p:blipFill>
        <p:spPr>
          <a:xfrm>
            <a:off x="0" y="-6050"/>
            <a:ext cx="1280489" cy="2558146"/>
          </a:xfrm>
          <a:prstGeom prst="rect">
            <a:avLst/>
          </a:prstGeom>
        </p:spPr>
      </p:pic>
      <p:sp>
        <p:nvSpPr>
          <p:cNvPr id="13" name="Title 6">
            <a:extLst>
              <a:ext uri="{FF2B5EF4-FFF2-40B4-BE49-F238E27FC236}">
                <a16:creationId xmlns:a16="http://schemas.microsoft.com/office/drawing/2014/main" id="{2394AD5B-EDB1-1C41-9293-C1EF57CACA72}"/>
              </a:ext>
            </a:extLst>
          </p:cNvPr>
          <p:cNvSpPr>
            <a:spLocks noGrp="1"/>
          </p:cNvSpPr>
          <p:nvPr userDrawn="1">
            <p:ph type="title"/>
          </p:nvPr>
        </p:nvSpPr>
        <p:spPr>
          <a:xfrm>
            <a:off x="531812" y="548640"/>
            <a:ext cx="11125200" cy="889000"/>
          </a:xfrm>
        </p:spPr>
        <p:txBody>
          <a:bodyPr anchor="b"/>
          <a:lstStyle>
            <a:lvl1pPr>
              <a:defRPr>
                <a:solidFill>
                  <a:srgbClr val="4E5052"/>
                </a:solidFill>
              </a:defRPr>
            </a:lvl1pPr>
          </a:lstStyle>
          <a:p>
            <a:endParaRPr dirty="0"/>
          </a:p>
        </p:txBody>
      </p:sp>
      <p:sp>
        <p:nvSpPr>
          <p:cNvPr id="5" name="Slide Number Placeholder 4"/>
          <p:cNvSpPr>
            <a:spLocks noGrp="1"/>
          </p:cNvSpPr>
          <p:nvPr userDrawn="1">
            <p:ph type="sldNum" sz="quarter" idx="12"/>
          </p:nvPr>
        </p:nvSpPr>
        <p:spPr/>
        <p:txBody>
          <a:bodyPr/>
          <a:lstStyle>
            <a:lvl1pPr>
              <a:defRPr>
                <a:solidFill>
                  <a:srgbClr val="4E5052"/>
                </a:solidFill>
              </a:defRPr>
            </a:lvl1pPr>
          </a:lstStyle>
          <a:p>
            <a:fld id="{C51EAA63-D034-42AE-91FA-B13B9518C7BE}" type="slidenum">
              <a:rPr lang="en-US" smtClean="0"/>
              <a:pPr/>
              <a:t>‹#›</a:t>
            </a:fld>
            <a:endParaRPr lang="en-US" dirty="0"/>
          </a:p>
        </p:txBody>
      </p:sp>
      <p:sp>
        <p:nvSpPr>
          <p:cNvPr id="17" name="Footer Placeholder 16">
            <a:extLst>
              <a:ext uri="{FF2B5EF4-FFF2-40B4-BE49-F238E27FC236}">
                <a16:creationId xmlns:a16="http://schemas.microsoft.com/office/drawing/2014/main" id="{9B59A3FD-949D-CC4A-8AA9-F99C1A50D3FD}"/>
              </a:ext>
            </a:extLst>
          </p:cNvPr>
          <p:cNvSpPr>
            <a:spLocks noGrp="1"/>
          </p:cNvSpPr>
          <p:nvPr userDrawn="1">
            <p:ph type="ftr" sz="quarter" idx="15"/>
          </p:nvPr>
        </p:nvSpPr>
        <p:spPr>
          <a:xfrm>
            <a:off x="3008243" y="6556248"/>
            <a:ext cx="8230252" cy="182880"/>
          </a:xfrm>
        </p:spPr>
        <p:txBody>
          <a:bodyPr/>
          <a:lstStyle>
            <a:lvl1pPr>
              <a:defRPr>
                <a:solidFill>
                  <a:srgbClr val="4E5052"/>
                </a:solidFill>
              </a:defRPr>
            </a:lvl1pPr>
          </a:lstStyle>
          <a:p>
            <a:r>
              <a:rPr lang="en-US"/>
              <a:t>Copyright © 2018, Oracle and/or its affiliates. All rights reserved.  </a:t>
            </a:r>
            <a:endParaRPr lang="en-US" dirty="0"/>
          </a:p>
        </p:txBody>
      </p:sp>
      <p:sp>
        <p:nvSpPr>
          <p:cNvPr id="11" name="Text Placeholder 11">
            <a:extLst>
              <a:ext uri="{FF2B5EF4-FFF2-40B4-BE49-F238E27FC236}">
                <a16:creationId xmlns:a16="http://schemas.microsoft.com/office/drawing/2014/main" id="{406AF51B-3909-2240-A3B4-A3E714163FB5}"/>
              </a:ext>
            </a:extLst>
          </p:cNvPr>
          <p:cNvSpPr>
            <a:spLocks noGrp="1"/>
          </p:cNvSpPr>
          <p:nvPr>
            <p:ph type="body" sz="quarter" idx="14"/>
          </p:nvPr>
        </p:nvSpPr>
        <p:spPr>
          <a:xfrm>
            <a:off x="531814" y="1677432"/>
            <a:ext cx="11125198" cy="4381213"/>
          </a:xfrm>
        </p:spPr>
        <p:txBody>
          <a:bodyPr/>
          <a:lstStyle>
            <a:lvl1pPr>
              <a:defRPr sz="2400">
                <a:solidFill>
                  <a:srgbClr val="4E5052"/>
                </a:solidFill>
              </a:defRPr>
            </a:lvl1pPr>
            <a:lvl2pPr>
              <a:defRPr sz="2400">
                <a:solidFill>
                  <a:srgbClr val="4E5052"/>
                </a:solidFill>
              </a:defRPr>
            </a:lvl2pPr>
            <a:lvl3pPr>
              <a:defRPr sz="2400">
                <a:solidFill>
                  <a:srgbClr val="4E5052"/>
                </a:solidFill>
              </a:defRPr>
            </a:lvl3pPr>
            <a:lvl4pPr>
              <a:defRPr sz="2400">
                <a:solidFill>
                  <a:srgbClr val="4E5052"/>
                </a:solidFill>
              </a:defRPr>
            </a:lvl4pPr>
            <a:lvl5pPr>
              <a:defRPr sz="2400">
                <a:solidFill>
                  <a:srgbClr val="4E5052"/>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2" name="Picture 11" descr="Oracle logo in white on red staging background" title="Oracle red badge logo"/>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30352" y="6263640"/>
            <a:ext cx="1625138" cy="594360"/>
          </a:xfrm>
          <a:prstGeom prst="rect">
            <a:avLst/>
          </a:prstGeom>
        </p:spPr>
      </p:pic>
    </p:spTree>
    <p:extLst>
      <p:ext uri="{BB962C8B-B14F-4D97-AF65-F5344CB8AC3E}">
        <p14:creationId xmlns:p14="http://schemas.microsoft.com/office/powerpoint/2010/main" val="14410329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38_Title Page_Blue/Green">
    <p:bg>
      <p:bgPr>
        <a:solidFill>
          <a:schemeClr val="tx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C8C9B4F-0C73-1E4F-902F-279B6D0794F7}"/>
              </a:ext>
            </a:extLst>
          </p:cNvPr>
          <p:cNvPicPr>
            <a:picLocks noChangeAspect="1"/>
          </p:cNvPicPr>
          <p:nvPr userDrawn="1"/>
        </p:nvPicPr>
        <p:blipFill>
          <a:blip r:embed="rId2" cstate="email">
            <a:alphaModFix amt="90000"/>
            <a:extLst>
              <a:ext uri="{28A0092B-C50C-407E-A947-70E740481C1C}">
                <a14:useLocalDpi xmlns:a14="http://schemas.microsoft.com/office/drawing/2010/main"/>
              </a:ext>
            </a:extLst>
          </a:blip>
          <a:stretch>
            <a:fillRect/>
          </a:stretch>
        </p:blipFill>
        <p:spPr>
          <a:xfrm flipH="1" flipV="1">
            <a:off x="3915295" y="0"/>
            <a:ext cx="8273530" cy="6857999"/>
          </a:xfrm>
          <a:prstGeom prst="rect">
            <a:avLst/>
          </a:prstGeom>
        </p:spPr>
      </p:pic>
      <p:sp>
        <p:nvSpPr>
          <p:cNvPr id="14" name="Slide Number Placeholder 5"/>
          <p:cNvSpPr>
            <a:spLocks noGrp="1"/>
          </p:cNvSpPr>
          <p:nvPr userDrawn="1">
            <p:ph type="sldNum" sz="quarter" idx="4"/>
          </p:nvPr>
        </p:nvSpPr>
        <p:spPr>
          <a:xfrm>
            <a:off x="11276011" y="6556248"/>
            <a:ext cx="381661" cy="182880"/>
          </a:xfrm>
          <a:prstGeom prst="rect">
            <a:avLst/>
          </a:prstGeom>
        </p:spPr>
        <p:txBody>
          <a:bodyPr vert="horz" wrap="none" lIns="0" tIns="0" rIns="0" bIns="0" rtlCol="0" anchor="ctr" anchorCtr="0">
            <a:noAutofit/>
          </a:bodyPr>
          <a:lstStyle>
            <a:lvl1pPr algn="r">
              <a:defRPr sz="850">
                <a:solidFill>
                  <a:srgbClr val="58595B"/>
                </a:solidFill>
              </a:defRPr>
            </a:lvl1pPr>
          </a:lstStyle>
          <a:p>
            <a:fld id="{C51EAA63-D034-42AE-91FA-B13B9518C7BE}" type="slidenum">
              <a:rPr lang="en-US" smtClean="0"/>
              <a:pPr/>
              <a:t>‹#›</a:t>
            </a:fld>
            <a:endParaRPr lang="en-US" dirty="0"/>
          </a:p>
        </p:txBody>
      </p:sp>
      <p:sp>
        <p:nvSpPr>
          <p:cNvPr id="10" name="Footer Placeholder 4">
            <a:extLst>
              <a:ext uri="{FF2B5EF4-FFF2-40B4-BE49-F238E27FC236}">
                <a16:creationId xmlns:a16="http://schemas.microsoft.com/office/drawing/2014/main" id="{8785797C-B2A6-0E40-9D6D-33BB17EE7185}"/>
              </a:ext>
            </a:extLst>
          </p:cNvPr>
          <p:cNvSpPr>
            <a:spLocks noGrp="1"/>
          </p:cNvSpPr>
          <p:nvPr>
            <p:ph type="ftr" sz="quarter" idx="14"/>
          </p:nvPr>
        </p:nvSpPr>
        <p:spPr>
          <a:xfrm>
            <a:off x="3008244" y="6556248"/>
            <a:ext cx="8230252" cy="182880"/>
          </a:xfrm>
        </p:spPr>
        <p:txBody>
          <a:bodyPr/>
          <a:lstStyle>
            <a:lvl1pPr>
              <a:defRPr>
                <a:solidFill>
                  <a:srgbClr val="58595B"/>
                </a:solidFill>
              </a:defRPr>
            </a:lvl1pPr>
          </a:lstStyle>
          <a:p>
            <a:r>
              <a:rPr lang="en-US"/>
              <a:t>Copyright © 2018, Oracle and/or its affiliates. All rights reserved.  </a:t>
            </a:r>
            <a:endParaRPr lang="en-US" dirty="0"/>
          </a:p>
        </p:txBody>
      </p:sp>
      <p:sp>
        <p:nvSpPr>
          <p:cNvPr id="13" name="Title Placeholder 1"/>
          <p:cNvSpPr>
            <a:spLocks noGrp="1"/>
          </p:cNvSpPr>
          <p:nvPr>
            <p:ph type="title"/>
          </p:nvPr>
        </p:nvSpPr>
        <p:spPr>
          <a:xfrm>
            <a:off x="7449150" y="548640"/>
            <a:ext cx="4213044" cy="889000"/>
          </a:xfrm>
          <a:prstGeom prst="rect">
            <a:avLst/>
          </a:prstGeom>
        </p:spPr>
        <p:txBody>
          <a:bodyPr vert="horz" lIns="0" tIns="0" rIns="0" bIns="0" rtlCol="0" anchor="b">
            <a:noAutofit/>
          </a:bodyPr>
          <a:lstStyle>
            <a:lvl1pPr>
              <a:defRPr>
                <a:solidFill>
                  <a:schemeClr val="tx1"/>
                </a:solidFill>
              </a:defRPr>
            </a:lvl1pPr>
          </a:lstStyle>
          <a:p>
            <a:r>
              <a:rPr lang="en-US" dirty="0"/>
              <a:t>Click to edit Master title style</a:t>
            </a:r>
            <a:endParaRPr dirty="0"/>
          </a:p>
        </p:txBody>
      </p:sp>
      <p:sp>
        <p:nvSpPr>
          <p:cNvPr id="8" name="Text Placeholder 2"/>
          <p:cNvSpPr>
            <a:spLocks noGrp="1"/>
          </p:cNvSpPr>
          <p:nvPr>
            <p:ph type="body" sz="quarter" idx="15"/>
          </p:nvPr>
        </p:nvSpPr>
        <p:spPr>
          <a:xfrm>
            <a:off x="7432247" y="1619925"/>
            <a:ext cx="4249033" cy="336727"/>
          </a:xfrm>
        </p:spPr>
        <p:txBody>
          <a:bodyPr vert="horz" lIns="0" tIns="0" rIns="0" bIns="0" rtlCol="0" anchor="t">
            <a:noAutofit/>
          </a:bodyPr>
          <a:lstStyle>
            <a:lvl1pPr>
              <a:defRPr lang="en-US" sz="2400" b="1" kern="3000" spc="-100" baseline="0" dirty="0" smtClean="0">
                <a:solidFill>
                  <a:srgbClr val="FFFFFF"/>
                </a:solidFill>
                <a:latin typeface="Calibri"/>
                <a:ea typeface="+mj-ea"/>
                <a:cs typeface="Calibri"/>
              </a:defRPr>
            </a:lvl1pPr>
          </a:lstStyle>
          <a:p>
            <a:pPr lvl="0">
              <a:lnSpc>
                <a:spcPct val="80000"/>
              </a:lnSpc>
              <a:spcBef>
                <a:spcPct val="0"/>
              </a:spcBef>
            </a:pPr>
            <a:r>
              <a:rPr lang="en-US" dirty="0"/>
              <a:t>Click to edit Master text styles</a:t>
            </a:r>
          </a:p>
        </p:txBody>
      </p:sp>
      <p:sp>
        <p:nvSpPr>
          <p:cNvPr id="11" name="Text Placeholder 11">
            <a:extLst>
              <a:ext uri="{FF2B5EF4-FFF2-40B4-BE49-F238E27FC236}">
                <a16:creationId xmlns:a16="http://schemas.microsoft.com/office/drawing/2014/main" id="{406AF51B-3909-2240-A3B4-A3E714163FB5}"/>
              </a:ext>
            </a:extLst>
          </p:cNvPr>
          <p:cNvSpPr>
            <a:spLocks noGrp="1"/>
          </p:cNvSpPr>
          <p:nvPr>
            <p:ph type="body" sz="quarter" idx="16" hasCustomPrompt="1"/>
          </p:nvPr>
        </p:nvSpPr>
        <p:spPr>
          <a:xfrm>
            <a:off x="7424727" y="2306517"/>
            <a:ext cx="4225256" cy="3752128"/>
          </a:xfrm>
        </p:spPr>
        <p:txBody>
          <a:bodyPr/>
          <a:lstStyle>
            <a:lvl1pPr>
              <a:defRPr sz="1800">
                <a:solidFill>
                  <a:srgbClr val="4E5052"/>
                </a:solidFill>
              </a:defRPr>
            </a:lvl1pPr>
            <a:lvl2pPr>
              <a:defRPr sz="1800">
                <a:solidFill>
                  <a:srgbClr val="4E5052"/>
                </a:solidFill>
              </a:defRPr>
            </a:lvl2pPr>
            <a:lvl3pPr>
              <a:lnSpc>
                <a:spcPct val="100000"/>
              </a:lnSpc>
              <a:buClr>
                <a:schemeClr val="tx1"/>
              </a:buClr>
              <a:defRPr sz="2400" baseline="0">
                <a:solidFill>
                  <a:srgbClr val="FFFFFF"/>
                </a:solidFill>
                <a:latin typeface="Calibri"/>
                <a:cs typeface="Calibri"/>
              </a:defRPr>
            </a:lvl3pPr>
            <a:lvl4pPr>
              <a:lnSpc>
                <a:spcPct val="100000"/>
              </a:lnSpc>
              <a:buClr>
                <a:schemeClr val="tx1"/>
              </a:buClr>
              <a:defRPr sz="2400">
                <a:solidFill>
                  <a:srgbClr val="FFFFFF"/>
                </a:solidFill>
                <a:latin typeface="Calibri"/>
                <a:cs typeface="Calibri"/>
              </a:defRPr>
            </a:lvl4pPr>
            <a:lvl5pPr>
              <a:defRPr sz="2400">
                <a:solidFill>
                  <a:srgbClr val="FFFFFF"/>
                </a:solidFill>
              </a:defRPr>
            </a:lvl5pPr>
          </a:lstStyle>
          <a:p>
            <a:pPr lvl="2"/>
            <a:r>
              <a:rPr lang="en-US" dirty="0"/>
              <a:t>First level</a:t>
            </a:r>
          </a:p>
          <a:p>
            <a:pPr lvl="3"/>
            <a:r>
              <a:rPr lang="en-US" dirty="0"/>
              <a:t> Second level</a:t>
            </a:r>
          </a:p>
          <a:p>
            <a:pPr lvl="3"/>
            <a:endParaRPr lang="en-US" dirty="0"/>
          </a:p>
          <a:p>
            <a:pPr lvl="3"/>
            <a:endParaRPr lang="en-US" dirty="0"/>
          </a:p>
        </p:txBody>
      </p:sp>
      <p:pic>
        <p:nvPicPr>
          <p:cNvPr id="12" name="Picture 11" descr="Oracle logo in white on red staging background" title="Oracle red badge logo"/>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30352" y="6263640"/>
            <a:ext cx="1625138" cy="594360"/>
          </a:xfrm>
          <a:prstGeom prst="rect">
            <a:avLst/>
          </a:prstGeom>
        </p:spPr>
      </p:pic>
    </p:spTree>
    <p:extLst>
      <p:ext uri="{BB962C8B-B14F-4D97-AF65-F5344CB8AC3E}">
        <p14:creationId xmlns:p14="http://schemas.microsoft.com/office/powerpoint/2010/main" val="184489931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62_Title Page_Blue/Orange">
    <p:bg>
      <p:bgPr>
        <a:solidFill>
          <a:schemeClr val="tx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1B29D44-1C22-1941-A908-FA67AF626B28}"/>
              </a:ext>
            </a:extLst>
          </p:cNvPr>
          <p:cNvPicPr>
            <a:picLocks noChangeAspect="1"/>
          </p:cNvPicPr>
          <p:nvPr userDrawn="1"/>
        </p:nvPicPr>
        <p:blipFill>
          <a:blip r:embed="rId2" cstate="email">
            <a:alphaModFix amt="90000"/>
            <a:extLst>
              <a:ext uri="{28A0092B-C50C-407E-A947-70E740481C1C}">
                <a14:useLocalDpi xmlns:a14="http://schemas.microsoft.com/office/drawing/2010/main"/>
              </a:ext>
            </a:extLst>
          </a:blip>
          <a:stretch>
            <a:fillRect/>
          </a:stretch>
        </p:blipFill>
        <p:spPr>
          <a:xfrm flipH="1" flipV="1">
            <a:off x="3915295" y="0"/>
            <a:ext cx="8273530" cy="6857999"/>
          </a:xfrm>
          <a:prstGeom prst="rect">
            <a:avLst/>
          </a:prstGeom>
        </p:spPr>
      </p:pic>
      <p:sp>
        <p:nvSpPr>
          <p:cNvPr id="14" name="Slide Number Placeholder 5"/>
          <p:cNvSpPr>
            <a:spLocks noGrp="1"/>
          </p:cNvSpPr>
          <p:nvPr userDrawn="1">
            <p:ph type="sldNum" sz="quarter" idx="4"/>
          </p:nvPr>
        </p:nvSpPr>
        <p:spPr>
          <a:xfrm>
            <a:off x="11276011" y="6556248"/>
            <a:ext cx="381661" cy="182880"/>
          </a:xfrm>
          <a:prstGeom prst="rect">
            <a:avLst/>
          </a:prstGeom>
        </p:spPr>
        <p:txBody>
          <a:bodyPr vert="horz" wrap="none" lIns="0" tIns="0" rIns="0" bIns="0" rtlCol="0" anchor="ctr" anchorCtr="0">
            <a:noAutofit/>
          </a:bodyPr>
          <a:lstStyle>
            <a:lvl1pPr algn="r">
              <a:defRPr sz="850">
                <a:solidFill>
                  <a:srgbClr val="58595B"/>
                </a:solidFill>
              </a:defRPr>
            </a:lvl1pPr>
          </a:lstStyle>
          <a:p>
            <a:fld id="{C51EAA63-D034-42AE-91FA-B13B9518C7BE}" type="slidenum">
              <a:rPr lang="en-US" smtClean="0"/>
              <a:pPr/>
              <a:t>‹#›</a:t>
            </a:fld>
            <a:endParaRPr lang="en-US" dirty="0"/>
          </a:p>
        </p:txBody>
      </p:sp>
      <p:sp>
        <p:nvSpPr>
          <p:cNvPr id="10" name="Footer Placeholder 4">
            <a:extLst>
              <a:ext uri="{FF2B5EF4-FFF2-40B4-BE49-F238E27FC236}">
                <a16:creationId xmlns:a16="http://schemas.microsoft.com/office/drawing/2014/main" id="{F2B8949C-763D-2540-8419-C8AE4F225ECB}"/>
              </a:ext>
            </a:extLst>
          </p:cNvPr>
          <p:cNvSpPr>
            <a:spLocks noGrp="1"/>
          </p:cNvSpPr>
          <p:nvPr>
            <p:ph type="ftr" sz="quarter" idx="14"/>
          </p:nvPr>
        </p:nvSpPr>
        <p:spPr>
          <a:xfrm>
            <a:off x="3008244" y="6556248"/>
            <a:ext cx="8230252" cy="182880"/>
          </a:xfrm>
        </p:spPr>
        <p:txBody>
          <a:bodyPr/>
          <a:lstStyle>
            <a:lvl1pPr>
              <a:defRPr>
                <a:solidFill>
                  <a:srgbClr val="58595B"/>
                </a:solidFill>
              </a:defRPr>
            </a:lvl1pPr>
          </a:lstStyle>
          <a:p>
            <a:r>
              <a:rPr lang="en-US"/>
              <a:t>Copyright © 2018, Oracle and/or its affiliates. All rights reserved.  </a:t>
            </a:r>
            <a:endParaRPr lang="en-US" dirty="0"/>
          </a:p>
        </p:txBody>
      </p:sp>
      <p:sp>
        <p:nvSpPr>
          <p:cNvPr id="13" name="Title Placeholder 1"/>
          <p:cNvSpPr>
            <a:spLocks noGrp="1"/>
          </p:cNvSpPr>
          <p:nvPr>
            <p:ph type="title"/>
          </p:nvPr>
        </p:nvSpPr>
        <p:spPr>
          <a:xfrm>
            <a:off x="7449150" y="548640"/>
            <a:ext cx="4213044" cy="889000"/>
          </a:xfrm>
          <a:prstGeom prst="rect">
            <a:avLst/>
          </a:prstGeom>
        </p:spPr>
        <p:txBody>
          <a:bodyPr vert="horz" lIns="0" tIns="0" rIns="0" bIns="0" rtlCol="0" anchor="b">
            <a:noAutofit/>
          </a:bodyPr>
          <a:lstStyle>
            <a:lvl1pPr>
              <a:defRPr>
                <a:solidFill>
                  <a:schemeClr val="tx1"/>
                </a:solidFill>
              </a:defRPr>
            </a:lvl1pPr>
          </a:lstStyle>
          <a:p>
            <a:r>
              <a:rPr lang="en-US" dirty="0"/>
              <a:t>Click to edit Master title style</a:t>
            </a:r>
            <a:endParaRPr dirty="0"/>
          </a:p>
        </p:txBody>
      </p:sp>
      <p:sp>
        <p:nvSpPr>
          <p:cNvPr id="8" name="Text Placeholder 2"/>
          <p:cNvSpPr>
            <a:spLocks noGrp="1"/>
          </p:cNvSpPr>
          <p:nvPr>
            <p:ph type="body" sz="quarter" idx="15"/>
          </p:nvPr>
        </p:nvSpPr>
        <p:spPr>
          <a:xfrm>
            <a:off x="7432247" y="1619925"/>
            <a:ext cx="4249033" cy="336727"/>
          </a:xfrm>
        </p:spPr>
        <p:txBody>
          <a:bodyPr vert="horz" lIns="0" tIns="0" rIns="0" bIns="0" rtlCol="0" anchor="t">
            <a:noAutofit/>
          </a:bodyPr>
          <a:lstStyle>
            <a:lvl1pPr>
              <a:defRPr lang="en-US" sz="2400" b="1" kern="3000" spc="-100" baseline="0" dirty="0" smtClean="0">
                <a:solidFill>
                  <a:srgbClr val="FFFFFF"/>
                </a:solidFill>
                <a:latin typeface="Calibri"/>
                <a:ea typeface="+mj-ea"/>
                <a:cs typeface="Calibri"/>
              </a:defRPr>
            </a:lvl1pPr>
          </a:lstStyle>
          <a:p>
            <a:pPr lvl="0">
              <a:lnSpc>
                <a:spcPct val="80000"/>
              </a:lnSpc>
              <a:spcBef>
                <a:spcPct val="0"/>
              </a:spcBef>
            </a:pPr>
            <a:r>
              <a:rPr lang="en-US" dirty="0"/>
              <a:t>Click to edit Master text styles</a:t>
            </a:r>
          </a:p>
        </p:txBody>
      </p:sp>
      <p:sp>
        <p:nvSpPr>
          <p:cNvPr id="11" name="Text Placeholder 11">
            <a:extLst>
              <a:ext uri="{FF2B5EF4-FFF2-40B4-BE49-F238E27FC236}">
                <a16:creationId xmlns:a16="http://schemas.microsoft.com/office/drawing/2014/main" id="{406AF51B-3909-2240-A3B4-A3E714163FB5}"/>
              </a:ext>
            </a:extLst>
          </p:cNvPr>
          <p:cNvSpPr>
            <a:spLocks noGrp="1"/>
          </p:cNvSpPr>
          <p:nvPr>
            <p:ph type="body" sz="quarter" idx="16" hasCustomPrompt="1"/>
          </p:nvPr>
        </p:nvSpPr>
        <p:spPr>
          <a:xfrm>
            <a:off x="7424727" y="2306517"/>
            <a:ext cx="4225256" cy="3752128"/>
          </a:xfrm>
        </p:spPr>
        <p:txBody>
          <a:bodyPr/>
          <a:lstStyle>
            <a:lvl1pPr>
              <a:defRPr sz="1800">
                <a:solidFill>
                  <a:srgbClr val="4E5052"/>
                </a:solidFill>
              </a:defRPr>
            </a:lvl1pPr>
            <a:lvl2pPr>
              <a:defRPr sz="1800">
                <a:solidFill>
                  <a:srgbClr val="4E5052"/>
                </a:solidFill>
              </a:defRPr>
            </a:lvl2pPr>
            <a:lvl3pPr>
              <a:lnSpc>
                <a:spcPct val="100000"/>
              </a:lnSpc>
              <a:buClr>
                <a:schemeClr val="tx1"/>
              </a:buClr>
              <a:defRPr sz="2400" baseline="0">
                <a:solidFill>
                  <a:srgbClr val="FFFFFF"/>
                </a:solidFill>
                <a:latin typeface="Calibri"/>
                <a:cs typeface="Calibri"/>
              </a:defRPr>
            </a:lvl3pPr>
            <a:lvl4pPr>
              <a:lnSpc>
                <a:spcPct val="100000"/>
              </a:lnSpc>
              <a:buClr>
                <a:schemeClr val="tx1"/>
              </a:buClr>
              <a:defRPr sz="2400">
                <a:solidFill>
                  <a:srgbClr val="FFFFFF"/>
                </a:solidFill>
                <a:latin typeface="Calibri"/>
                <a:cs typeface="Calibri"/>
              </a:defRPr>
            </a:lvl4pPr>
            <a:lvl5pPr>
              <a:defRPr sz="2400">
                <a:solidFill>
                  <a:srgbClr val="FFFFFF"/>
                </a:solidFill>
              </a:defRPr>
            </a:lvl5pPr>
          </a:lstStyle>
          <a:p>
            <a:pPr lvl="2"/>
            <a:r>
              <a:rPr lang="en-US" dirty="0"/>
              <a:t>First level</a:t>
            </a:r>
          </a:p>
          <a:p>
            <a:pPr lvl="3"/>
            <a:r>
              <a:rPr lang="en-US" dirty="0"/>
              <a:t> Second level</a:t>
            </a:r>
          </a:p>
          <a:p>
            <a:pPr lvl="3"/>
            <a:endParaRPr lang="en-US" dirty="0"/>
          </a:p>
          <a:p>
            <a:pPr lvl="3"/>
            <a:endParaRPr lang="en-US" dirty="0"/>
          </a:p>
        </p:txBody>
      </p:sp>
      <p:pic>
        <p:nvPicPr>
          <p:cNvPr id="12" name="Picture 11" descr="Oracle logo in white on red staging background" title="Oracle red badge logo"/>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30352" y="6263640"/>
            <a:ext cx="1625138" cy="594360"/>
          </a:xfrm>
          <a:prstGeom prst="rect">
            <a:avLst/>
          </a:prstGeom>
        </p:spPr>
      </p:pic>
    </p:spTree>
    <p:extLst>
      <p:ext uri="{BB962C8B-B14F-4D97-AF65-F5344CB8AC3E}">
        <p14:creationId xmlns:p14="http://schemas.microsoft.com/office/powerpoint/2010/main" val="210210075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userDrawn="1">
  <p:cSld name="94_Title Page_Red/Blue">
    <p:bg>
      <p:bgPr>
        <a:solidFill>
          <a:schemeClr val="tx1"/>
        </a:solidFill>
        <a:effectLst/>
      </p:bgPr>
    </p:bg>
    <p:spTree>
      <p:nvGrpSpPr>
        <p:cNvPr id="1" name=""/>
        <p:cNvGrpSpPr/>
        <p:nvPr/>
      </p:nvGrpSpPr>
      <p:grpSpPr>
        <a:xfrm>
          <a:off x="0" y="0"/>
          <a:ext cx="0" cy="0"/>
          <a:chOff x="0" y="0"/>
          <a:chExt cx="0" cy="0"/>
        </a:xfrm>
      </p:grpSpPr>
      <p:pic>
        <p:nvPicPr>
          <p:cNvPr id="2" name="Picture 1" descr="RedonRed.png"/>
          <p:cNvPicPr>
            <a:picLocks noChangeAspect="1"/>
          </p:cNvPicPr>
          <p:nvPr userDrawn="1"/>
        </p:nvPicPr>
        <p:blipFill>
          <a:blip r:embed="rId2" cstate="email">
            <a:alphaModFix amt="96000"/>
            <a:extLst>
              <a:ext uri="{28A0092B-C50C-407E-A947-70E740481C1C}">
                <a14:useLocalDpi xmlns:a14="http://schemas.microsoft.com/office/drawing/2010/main"/>
              </a:ext>
            </a:extLst>
          </a:blip>
          <a:stretch>
            <a:fillRect/>
          </a:stretch>
        </p:blipFill>
        <p:spPr>
          <a:xfrm>
            <a:off x="-9519" y="0"/>
            <a:ext cx="9717024" cy="6858000"/>
          </a:xfrm>
          <a:prstGeom prst="rect">
            <a:avLst/>
          </a:prstGeom>
        </p:spPr>
      </p:pic>
      <p:sp>
        <p:nvSpPr>
          <p:cNvPr id="20" name="Text Placeholder 5"/>
          <p:cNvSpPr>
            <a:spLocks noGrp="1"/>
          </p:cNvSpPr>
          <p:nvPr>
            <p:ph type="body" sz="quarter" idx="18" hasCustomPrompt="1"/>
          </p:nvPr>
        </p:nvSpPr>
        <p:spPr>
          <a:xfrm>
            <a:off x="2565712" y="4535982"/>
            <a:ext cx="1872000" cy="1503363"/>
          </a:xfrm>
          <a:noFill/>
          <a:ln w="28575" cmpd="sng" algn="ctr">
            <a:solidFill>
              <a:srgbClr val="FFFFFF"/>
            </a:solidFill>
            <a:miter lim="800000"/>
            <a:headEnd/>
            <a:tailEnd/>
          </a:ln>
          <a:effectLst/>
        </p:spPr>
        <p:txBody>
          <a:bodyPr lIns="90000" tIns="46800" rIns="90000" bIns="46800" anchor="t"/>
          <a:lstStyle>
            <a:lvl1pPr marL="0" marR="0" indent="0" algn="l" defTabSz="914400" rtl="0" eaLnBrk="1" fontAlgn="auto" latinLnBrk="0" hangingPunct="1">
              <a:lnSpc>
                <a:spcPct val="100000"/>
              </a:lnSpc>
              <a:spcBef>
                <a:spcPts val="0"/>
              </a:spcBef>
              <a:spcAft>
                <a:spcPts val="0"/>
              </a:spcAft>
              <a:buClrTx/>
              <a:buSzTx/>
              <a:buFontTx/>
              <a:buNone/>
              <a:tabLst/>
              <a:defRPr lang="en-US" sz="3600">
                <a:solidFill>
                  <a:srgbClr val="FFFFFF"/>
                </a:solidFill>
              </a:defRPr>
            </a:lvl1pPr>
          </a:lstStyle>
          <a:p>
            <a:pPr lvl="0"/>
            <a:r>
              <a:rPr lang="en-US" dirty="0"/>
              <a:t>Step4</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mn-lt"/>
                <a:ea typeface="+mn-ea"/>
                <a:cs typeface="+mn-cs"/>
              </a:rPr>
              <a:t>add text</a:t>
            </a:r>
          </a:p>
        </p:txBody>
      </p:sp>
      <p:sp>
        <p:nvSpPr>
          <p:cNvPr id="21" name="Text Placeholder 5"/>
          <p:cNvSpPr>
            <a:spLocks noGrp="1"/>
          </p:cNvSpPr>
          <p:nvPr>
            <p:ph type="body" sz="quarter" idx="19" hasCustomPrompt="1"/>
          </p:nvPr>
        </p:nvSpPr>
        <p:spPr>
          <a:xfrm>
            <a:off x="531812" y="4535982"/>
            <a:ext cx="1872000" cy="1503363"/>
          </a:xfrm>
          <a:noFill/>
          <a:ln w="28575" cmpd="sng" algn="ctr">
            <a:solidFill>
              <a:srgbClr val="FFFFFF"/>
            </a:solidFill>
            <a:miter lim="800000"/>
            <a:headEnd/>
            <a:tailEnd/>
          </a:ln>
          <a:effectLst/>
        </p:spPr>
        <p:txBody>
          <a:bodyPr lIns="90000" tIns="46800" rIns="90000" bIns="46800" anchor="t"/>
          <a:lstStyle>
            <a:lvl1pPr marL="0" marR="0" indent="0" algn="l" defTabSz="914400" rtl="0" eaLnBrk="1" fontAlgn="auto" latinLnBrk="0" hangingPunct="1">
              <a:lnSpc>
                <a:spcPct val="100000"/>
              </a:lnSpc>
              <a:spcBef>
                <a:spcPts val="0"/>
              </a:spcBef>
              <a:spcAft>
                <a:spcPts val="0"/>
              </a:spcAft>
              <a:buClrTx/>
              <a:buSzTx/>
              <a:buFontTx/>
              <a:buNone/>
              <a:tabLst/>
              <a:defRPr lang="en-US" sz="3600">
                <a:solidFill>
                  <a:srgbClr val="FFFFFF"/>
                </a:solidFill>
              </a:defRPr>
            </a:lvl1pPr>
          </a:lstStyle>
          <a:p>
            <a:pPr lvl="0"/>
            <a:r>
              <a:rPr lang="en-US" dirty="0"/>
              <a:t>Step3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mn-lt"/>
                <a:ea typeface="+mn-ea"/>
                <a:cs typeface="+mn-cs"/>
              </a:rPr>
              <a:t>add text</a:t>
            </a:r>
          </a:p>
        </p:txBody>
      </p:sp>
      <p:sp>
        <p:nvSpPr>
          <p:cNvPr id="19" name="Text Placeholder 5"/>
          <p:cNvSpPr>
            <a:spLocks noGrp="1"/>
          </p:cNvSpPr>
          <p:nvPr>
            <p:ph type="body" sz="quarter" idx="17" hasCustomPrompt="1"/>
          </p:nvPr>
        </p:nvSpPr>
        <p:spPr>
          <a:xfrm>
            <a:off x="2565712" y="2861443"/>
            <a:ext cx="1872000" cy="1503363"/>
          </a:xfrm>
          <a:noFill/>
          <a:ln w="28575" cmpd="sng" algn="ctr">
            <a:solidFill>
              <a:srgbClr val="FFFFFF"/>
            </a:solidFill>
            <a:miter lim="800000"/>
            <a:headEnd/>
            <a:tailEnd/>
          </a:ln>
          <a:effectLst/>
        </p:spPr>
        <p:txBody>
          <a:bodyPr lIns="90000" tIns="46800" rIns="90000" bIns="46800" anchor="t"/>
          <a:lstStyle>
            <a:lvl1pPr marL="0" marR="0" indent="0" algn="l" defTabSz="914400" rtl="0" eaLnBrk="1" fontAlgn="auto" latinLnBrk="0" hangingPunct="1">
              <a:lnSpc>
                <a:spcPct val="100000"/>
              </a:lnSpc>
              <a:spcBef>
                <a:spcPts val="0"/>
              </a:spcBef>
              <a:spcAft>
                <a:spcPts val="0"/>
              </a:spcAft>
              <a:buClrTx/>
              <a:buSzTx/>
              <a:buFontTx/>
              <a:buNone/>
              <a:tabLst/>
              <a:defRPr lang="en-US" sz="3600">
                <a:solidFill>
                  <a:srgbClr val="FFFFFF"/>
                </a:solidFill>
              </a:defRPr>
            </a:lvl1pPr>
          </a:lstStyle>
          <a:p>
            <a:pPr lvl="0"/>
            <a:r>
              <a:rPr lang="en-US" dirty="0"/>
              <a:t>Step2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mn-lt"/>
                <a:ea typeface="+mn-ea"/>
                <a:cs typeface="+mn-cs"/>
              </a:rPr>
              <a:t>add text</a:t>
            </a:r>
          </a:p>
        </p:txBody>
      </p:sp>
      <p:sp>
        <p:nvSpPr>
          <p:cNvPr id="6" name="Text Placeholder 5"/>
          <p:cNvSpPr>
            <a:spLocks noGrp="1"/>
          </p:cNvSpPr>
          <p:nvPr>
            <p:ph type="body" sz="quarter" idx="16" hasCustomPrompt="1"/>
          </p:nvPr>
        </p:nvSpPr>
        <p:spPr>
          <a:xfrm>
            <a:off x="531812" y="2861443"/>
            <a:ext cx="1872000" cy="1503363"/>
          </a:xfrm>
          <a:noFill/>
          <a:ln w="28575" cmpd="sng" algn="ctr">
            <a:solidFill>
              <a:srgbClr val="FFFFFF"/>
            </a:solidFill>
            <a:miter lim="800000"/>
            <a:headEnd/>
            <a:tailEnd/>
          </a:ln>
          <a:effectLst/>
        </p:spPr>
        <p:txBody>
          <a:bodyPr lIns="90000" tIns="46800" rIns="90000" bIns="46800" anchor="t"/>
          <a:lstStyle>
            <a:lvl1pPr marL="0" marR="0" indent="0" algn="l" defTabSz="914400" rtl="0" eaLnBrk="1" fontAlgn="auto" latinLnBrk="0" hangingPunct="1">
              <a:lnSpc>
                <a:spcPct val="100000"/>
              </a:lnSpc>
              <a:spcBef>
                <a:spcPts val="0"/>
              </a:spcBef>
              <a:spcAft>
                <a:spcPts val="0"/>
              </a:spcAft>
              <a:buClrTx/>
              <a:buSzTx/>
              <a:buFontTx/>
              <a:buNone/>
              <a:tabLst/>
              <a:defRPr lang="en-US" sz="3600">
                <a:solidFill>
                  <a:srgbClr val="FFFFFF"/>
                </a:solidFill>
              </a:defRPr>
            </a:lvl1pPr>
          </a:lstStyle>
          <a:p>
            <a:pPr lvl="0"/>
            <a:r>
              <a:rPr lang="en-US" dirty="0"/>
              <a:t>Step1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mn-lt"/>
                <a:ea typeface="+mn-ea"/>
                <a:cs typeface="+mn-cs"/>
              </a:rPr>
              <a:t>add text</a:t>
            </a:r>
          </a:p>
        </p:txBody>
      </p:sp>
      <p:sp>
        <p:nvSpPr>
          <p:cNvPr id="14" name="Slide Number Placeholder 5"/>
          <p:cNvSpPr>
            <a:spLocks noGrp="1"/>
          </p:cNvSpPr>
          <p:nvPr userDrawn="1">
            <p:ph type="sldNum" sz="quarter" idx="4"/>
          </p:nvPr>
        </p:nvSpPr>
        <p:spPr>
          <a:xfrm>
            <a:off x="11276011" y="6556248"/>
            <a:ext cx="381661" cy="182880"/>
          </a:xfrm>
          <a:prstGeom prst="rect">
            <a:avLst/>
          </a:prstGeom>
        </p:spPr>
        <p:txBody>
          <a:bodyPr vert="horz" wrap="none" lIns="0" tIns="0" rIns="0" bIns="0" rtlCol="0" anchor="ctr" anchorCtr="0">
            <a:noAutofit/>
          </a:bodyPr>
          <a:lstStyle>
            <a:lvl1pPr algn="r">
              <a:defRPr sz="850">
                <a:solidFill>
                  <a:schemeClr val="bg1"/>
                </a:solidFill>
              </a:defRPr>
            </a:lvl1pPr>
          </a:lstStyle>
          <a:p>
            <a:fld id="{C51EAA63-D034-42AE-91FA-B13B9518C7BE}" type="slidenum">
              <a:rPr lang="en-US" smtClean="0">
                <a:solidFill>
                  <a:srgbClr val="58595B"/>
                </a:solidFill>
              </a:rPr>
              <a:pPr/>
              <a:t>‹#›</a:t>
            </a:fld>
            <a:endParaRPr lang="en-US" dirty="0">
              <a:solidFill>
                <a:srgbClr val="58595B"/>
              </a:solidFill>
            </a:endParaRPr>
          </a:p>
        </p:txBody>
      </p:sp>
      <p:sp>
        <p:nvSpPr>
          <p:cNvPr id="5" name="Footer Placeholder 4">
            <a:extLst>
              <a:ext uri="{FF2B5EF4-FFF2-40B4-BE49-F238E27FC236}">
                <a16:creationId xmlns:a16="http://schemas.microsoft.com/office/drawing/2014/main" id="{A5044E0F-C32C-AC43-9E4C-6E285C1431FE}"/>
              </a:ext>
            </a:extLst>
          </p:cNvPr>
          <p:cNvSpPr>
            <a:spLocks noGrp="1"/>
          </p:cNvSpPr>
          <p:nvPr>
            <p:ph type="ftr" sz="quarter" idx="14"/>
          </p:nvPr>
        </p:nvSpPr>
        <p:spPr>
          <a:xfrm>
            <a:off x="3008244" y="6556248"/>
            <a:ext cx="8230252" cy="182880"/>
          </a:xfrm>
        </p:spPr>
        <p:txBody>
          <a:bodyPr/>
          <a:lstStyle>
            <a:lvl1pPr>
              <a:defRPr>
                <a:solidFill>
                  <a:schemeClr val="bg1"/>
                </a:solidFill>
              </a:defRPr>
            </a:lvl1pPr>
          </a:lstStyle>
          <a:p>
            <a:r>
              <a:rPr lang="en-US">
                <a:solidFill>
                  <a:srgbClr val="58595B"/>
                </a:solidFill>
              </a:rPr>
              <a:t>Copyright © 2018, Oracle and/or its affiliates. All rights reserved.  </a:t>
            </a:r>
            <a:endParaRPr lang="en-US" dirty="0">
              <a:solidFill>
                <a:srgbClr val="58595B"/>
              </a:solidFill>
            </a:endParaRPr>
          </a:p>
        </p:txBody>
      </p:sp>
      <p:sp>
        <p:nvSpPr>
          <p:cNvPr id="10" name="Title 1"/>
          <p:cNvSpPr>
            <a:spLocks noGrp="1"/>
          </p:cNvSpPr>
          <p:nvPr>
            <p:ph type="title"/>
          </p:nvPr>
        </p:nvSpPr>
        <p:spPr>
          <a:xfrm>
            <a:off x="531812" y="548640"/>
            <a:ext cx="6029748" cy="889000"/>
          </a:xfrm>
        </p:spPr>
        <p:txBody>
          <a:bodyPr/>
          <a:lstStyle>
            <a:lvl1pPr>
              <a:defRPr>
                <a:solidFill>
                  <a:srgbClr val="FFFFFF"/>
                </a:solidFill>
              </a:defRPr>
            </a:lvl1pPr>
          </a:lstStyle>
          <a:p>
            <a:r>
              <a:rPr lang="en-US" dirty="0"/>
              <a:t>Click to edit Master title style</a:t>
            </a:r>
          </a:p>
        </p:txBody>
      </p:sp>
      <p:sp>
        <p:nvSpPr>
          <p:cNvPr id="3" name="Text Placeholder 2"/>
          <p:cNvSpPr>
            <a:spLocks noGrp="1"/>
          </p:cNvSpPr>
          <p:nvPr>
            <p:ph type="body" sz="quarter" idx="15"/>
          </p:nvPr>
        </p:nvSpPr>
        <p:spPr>
          <a:xfrm>
            <a:off x="531812" y="1619925"/>
            <a:ext cx="6013450" cy="336727"/>
          </a:xfrm>
        </p:spPr>
        <p:txBody>
          <a:bodyPr vert="horz" lIns="0" tIns="0" rIns="0" bIns="0" rtlCol="0" anchor="t">
            <a:noAutofit/>
          </a:bodyPr>
          <a:lstStyle>
            <a:lvl1pPr>
              <a:defRPr lang="en-US" sz="2400" b="1" kern="3000" spc="-100" baseline="0" dirty="0" smtClean="0">
                <a:solidFill>
                  <a:srgbClr val="FFFFFF"/>
                </a:solidFill>
                <a:latin typeface="+mj-lt"/>
                <a:ea typeface="+mj-ea"/>
                <a:cs typeface="+mj-cs"/>
              </a:defRPr>
            </a:lvl1pPr>
          </a:lstStyle>
          <a:p>
            <a:pPr lvl="0">
              <a:lnSpc>
                <a:spcPct val="80000"/>
              </a:lnSpc>
              <a:spcBef>
                <a:spcPct val="0"/>
              </a:spcBef>
            </a:pPr>
            <a:r>
              <a:rPr lang="en-US" dirty="0"/>
              <a:t>Click to edit Master text styles</a:t>
            </a:r>
          </a:p>
        </p:txBody>
      </p:sp>
      <p:pic>
        <p:nvPicPr>
          <p:cNvPr id="13" name="Picture 12" descr="Oracle logo in white on red staging background" title="Oracle red badge logo"/>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30352" y="6263640"/>
            <a:ext cx="1625138" cy="594360"/>
          </a:xfrm>
          <a:prstGeom prst="rect">
            <a:avLst/>
          </a:prstGeom>
        </p:spPr>
      </p:pic>
    </p:spTree>
    <p:extLst>
      <p:ext uri="{BB962C8B-B14F-4D97-AF65-F5344CB8AC3E}">
        <p14:creationId xmlns:p14="http://schemas.microsoft.com/office/powerpoint/2010/main" val="62906444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userDrawn="1">
  <p:cSld name="95_Title Page_Red/Blue">
    <p:bg>
      <p:bgPr>
        <a:solidFill>
          <a:schemeClr val="tx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63D0F35-AFC3-4644-8722-41AD140DFFC8}"/>
              </a:ext>
            </a:extLst>
          </p:cNvPr>
          <p:cNvPicPr>
            <a:picLocks noChangeAspect="1"/>
          </p:cNvPicPr>
          <p:nvPr userDrawn="1"/>
        </p:nvPicPr>
        <p:blipFill>
          <a:blip r:embed="rId2" cstate="email">
            <a:alphaModFix amt="98000"/>
            <a:extLst>
              <a:ext uri="{28A0092B-C50C-407E-A947-70E740481C1C}">
                <a14:useLocalDpi xmlns:a14="http://schemas.microsoft.com/office/drawing/2010/main"/>
              </a:ext>
            </a:extLst>
          </a:blip>
          <a:stretch>
            <a:fillRect/>
          </a:stretch>
        </p:blipFill>
        <p:spPr>
          <a:xfrm>
            <a:off x="-9519" y="0"/>
            <a:ext cx="8273530" cy="6857999"/>
          </a:xfrm>
          <a:prstGeom prst="rect">
            <a:avLst/>
          </a:prstGeom>
        </p:spPr>
      </p:pic>
      <p:sp>
        <p:nvSpPr>
          <p:cNvPr id="20" name="Text Placeholder 5"/>
          <p:cNvSpPr>
            <a:spLocks noGrp="1"/>
          </p:cNvSpPr>
          <p:nvPr>
            <p:ph type="body" sz="quarter" idx="18" hasCustomPrompt="1"/>
          </p:nvPr>
        </p:nvSpPr>
        <p:spPr>
          <a:xfrm>
            <a:off x="2565712" y="4535982"/>
            <a:ext cx="1872000" cy="1503363"/>
          </a:xfrm>
          <a:noFill/>
          <a:ln w="28575" cmpd="sng" algn="ctr">
            <a:solidFill>
              <a:srgbClr val="FFFFFF"/>
            </a:solidFill>
            <a:miter lim="800000"/>
            <a:headEnd/>
            <a:tailEnd/>
          </a:ln>
          <a:effectLst/>
        </p:spPr>
        <p:txBody>
          <a:bodyPr lIns="90000" tIns="46800" rIns="90000" bIns="46800" anchor="t"/>
          <a:lstStyle>
            <a:lvl1pPr marL="0" marR="0" indent="0" algn="l" defTabSz="914400" rtl="0" eaLnBrk="1" fontAlgn="auto" latinLnBrk="0" hangingPunct="1">
              <a:lnSpc>
                <a:spcPct val="100000"/>
              </a:lnSpc>
              <a:spcBef>
                <a:spcPts val="0"/>
              </a:spcBef>
              <a:spcAft>
                <a:spcPts val="0"/>
              </a:spcAft>
              <a:buClrTx/>
              <a:buSzTx/>
              <a:buFontTx/>
              <a:buNone/>
              <a:tabLst/>
              <a:defRPr lang="en-US" sz="3600">
                <a:solidFill>
                  <a:srgbClr val="FFFFFF"/>
                </a:solidFill>
              </a:defRPr>
            </a:lvl1pPr>
          </a:lstStyle>
          <a:p>
            <a:pPr lvl="0"/>
            <a:r>
              <a:rPr lang="en-US" dirty="0"/>
              <a:t>Step4</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mn-lt"/>
                <a:ea typeface="+mn-ea"/>
                <a:cs typeface="+mn-cs"/>
              </a:rPr>
              <a:t>add text</a:t>
            </a:r>
          </a:p>
        </p:txBody>
      </p:sp>
      <p:sp>
        <p:nvSpPr>
          <p:cNvPr id="21" name="Text Placeholder 5"/>
          <p:cNvSpPr>
            <a:spLocks noGrp="1"/>
          </p:cNvSpPr>
          <p:nvPr>
            <p:ph type="body" sz="quarter" idx="19" hasCustomPrompt="1"/>
          </p:nvPr>
        </p:nvSpPr>
        <p:spPr>
          <a:xfrm>
            <a:off x="531812" y="4535982"/>
            <a:ext cx="1872000" cy="1503363"/>
          </a:xfrm>
          <a:noFill/>
          <a:ln w="28575" cmpd="sng" algn="ctr">
            <a:solidFill>
              <a:srgbClr val="FFFFFF"/>
            </a:solidFill>
            <a:miter lim="800000"/>
            <a:headEnd/>
            <a:tailEnd/>
          </a:ln>
          <a:effectLst/>
        </p:spPr>
        <p:txBody>
          <a:bodyPr lIns="90000" tIns="46800" rIns="90000" bIns="46800" anchor="t"/>
          <a:lstStyle>
            <a:lvl1pPr marL="0" marR="0" indent="0" algn="l" defTabSz="914400" rtl="0" eaLnBrk="1" fontAlgn="auto" latinLnBrk="0" hangingPunct="1">
              <a:lnSpc>
                <a:spcPct val="100000"/>
              </a:lnSpc>
              <a:spcBef>
                <a:spcPts val="0"/>
              </a:spcBef>
              <a:spcAft>
                <a:spcPts val="0"/>
              </a:spcAft>
              <a:buClrTx/>
              <a:buSzTx/>
              <a:buFontTx/>
              <a:buNone/>
              <a:tabLst/>
              <a:defRPr lang="en-US" sz="3600">
                <a:solidFill>
                  <a:srgbClr val="FFFFFF"/>
                </a:solidFill>
              </a:defRPr>
            </a:lvl1pPr>
          </a:lstStyle>
          <a:p>
            <a:pPr lvl="0"/>
            <a:r>
              <a:rPr lang="en-US" dirty="0"/>
              <a:t>Step3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mn-lt"/>
                <a:ea typeface="+mn-ea"/>
                <a:cs typeface="+mn-cs"/>
              </a:rPr>
              <a:t>add text</a:t>
            </a:r>
          </a:p>
        </p:txBody>
      </p:sp>
      <p:sp>
        <p:nvSpPr>
          <p:cNvPr id="19" name="Text Placeholder 5"/>
          <p:cNvSpPr>
            <a:spLocks noGrp="1"/>
          </p:cNvSpPr>
          <p:nvPr>
            <p:ph type="body" sz="quarter" idx="17" hasCustomPrompt="1"/>
          </p:nvPr>
        </p:nvSpPr>
        <p:spPr>
          <a:xfrm>
            <a:off x="2565712" y="2861443"/>
            <a:ext cx="1872000" cy="1503363"/>
          </a:xfrm>
          <a:noFill/>
          <a:ln w="28575" cmpd="sng" algn="ctr">
            <a:solidFill>
              <a:srgbClr val="FFFFFF"/>
            </a:solidFill>
            <a:miter lim="800000"/>
            <a:headEnd/>
            <a:tailEnd/>
          </a:ln>
          <a:effectLst/>
        </p:spPr>
        <p:txBody>
          <a:bodyPr lIns="90000" tIns="46800" rIns="90000" bIns="46800" anchor="t"/>
          <a:lstStyle>
            <a:lvl1pPr marL="0" marR="0" indent="0" algn="l" defTabSz="914400" rtl="0" eaLnBrk="1" fontAlgn="auto" latinLnBrk="0" hangingPunct="1">
              <a:lnSpc>
                <a:spcPct val="100000"/>
              </a:lnSpc>
              <a:spcBef>
                <a:spcPts val="0"/>
              </a:spcBef>
              <a:spcAft>
                <a:spcPts val="0"/>
              </a:spcAft>
              <a:buClrTx/>
              <a:buSzTx/>
              <a:buFontTx/>
              <a:buNone/>
              <a:tabLst/>
              <a:defRPr lang="en-US" sz="3600">
                <a:solidFill>
                  <a:srgbClr val="FFFFFF"/>
                </a:solidFill>
              </a:defRPr>
            </a:lvl1pPr>
          </a:lstStyle>
          <a:p>
            <a:pPr lvl="0"/>
            <a:r>
              <a:rPr lang="en-US" dirty="0"/>
              <a:t>Step2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mn-lt"/>
                <a:ea typeface="+mn-ea"/>
                <a:cs typeface="+mn-cs"/>
              </a:rPr>
              <a:t>add text</a:t>
            </a:r>
          </a:p>
        </p:txBody>
      </p:sp>
      <p:sp>
        <p:nvSpPr>
          <p:cNvPr id="6" name="Text Placeholder 5"/>
          <p:cNvSpPr>
            <a:spLocks noGrp="1"/>
          </p:cNvSpPr>
          <p:nvPr>
            <p:ph type="body" sz="quarter" idx="16" hasCustomPrompt="1"/>
          </p:nvPr>
        </p:nvSpPr>
        <p:spPr>
          <a:xfrm>
            <a:off x="531812" y="2861443"/>
            <a:ext cx="1872000" cy="1503363"/>
          </a:xfrm>
          <a:noFill/>
          <a:ln w="28575" cmpd="sng" algn="ctr">
            <a:solidFill>
              <a:srgbClr val="FFFFFF"/>
            </a:solidFill>
            <a:miter lim="800000"/>
            <a:headEnd/>
            <a:tailEnd/>
          </a:ln>
          <a:effectLst/>
        </p:spPr>
        <p:txBody>
          <a:bodyPr lIns="90000" tIns="46800" rIns="90000" bIns="46800" anchor="t"/>
          <a:lstStyle>
            <a:lvl1pPr marL="0" marR="0" indent="0" algn="l" defTabSz="914400" rtl="0" eaLnBrk="1" fontAlgn="auto" latinLnBrk="0" hangingPunct="1">
              <a:lnSpc>
                <a:spcPct val="100000"/>
              </a:lnSpc>
              <a:spcBef>
                <a:spcPts val="0"/>
              </a:spcBef>
              <a:spcAft>
                <a:spcPts val="0"/>
              </a:spcAft>
              <a:buClrTx/>
              <a:buSzTx/>
              <a:buFontTx/>
              <a:buNone/>
              <a:tabLst/>
              <a:defRPr lang="en-US" sz="3600">
                <a:solidFill>
                  <a:srgbClr val="FFFFFF"/>
                </a:solidFill>
              </a:defRPr>
            </a:lvl1pPr>
          </a:lstStyle>
          <a:p>
            <a:pPr lvl="0"/>
            <a:r>
              <a:rPr lang="en-US" dirty="0"/>
              <a:t>Step1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mn-lt"/>
                <a:ea typeface="+mn-ea"/>
                <a:cs typeface="+mn-cs"/>
              </a:rPr>
              <a:t>add text</a:t>
            </a:r>
          </a:p>
        </p:txBody>
      </p:sp>
      <p:sp>
        <p:nvSpPr>
          <p:cNvPr id="14" name="Slide Number Placeholder 5"/>
          <p:cNvSpPr>
            <a:spLocks noGrp="1"/>
          </p:cNvSpPr>
          <p:nvPr userDrawn="1">
            <p:ph type="sldNum" sz="quarter" idx="4"/>
          </p:nvPr>
        </p:nvSpPr>
        <p:spPr>
          <a:xfrm>
            <a:off x="11276011" y="6556248"/>
            <a:ext cx="381661" cy="182880"/>
          </a:xfrm>
          <a:prstGeom prst="rect">
            <a:avLst/>
          </a:prstGeom>
        </p:spPr>
        <p:txBody>
          <a:bodyPr vert="horz" wrap="none" lIns="0" tIns="0" rIns="0" bIns="0" rtlCol="0" anchor="ctr" anchorCtr="0">
            <a:noAutofit/>
          </a:bodyPr>
          <a:lstStyle>
            <a:lvl1pPr algn="r">
              <a:defRPr sz="850">
                <a:solidFill>
                  <a:schemeClr val="bg1"/>
                </a:solidFill>
              </a:defRPr>
            </a:lvl1pPr>
          </a:lstStyle>
          <a:p>
            <a:fld id="{C51EAA63-D034-42AE-91FA-B13B9518C7BE}" type="slidenum">
              <a:rPr lang="en-US" smtClean="0">
                <a:solidFill>
                  <a:srgbClr val="58595B"/>
                </a:solidFill>
              </a:rPr>
              <a:pPr/>
              <a:t>‹#›</a:t>
            </a:fld>
            <a:endParaRPr lang="en-US" dirty="0">
              <a:solidFill>
                <a:srgbClr val="58595B"/>
              </a:solidFill>
            </a:endParaRPr>
          </a:p>
        </p:txBody>
      </p:sp>
      <p:sp>
        <p:nvSpPr>
          <p:cNvPr id="5" name="Footer Placeholder 4">
            <a:extLst>
              <a:ext uri="{FF2B5EF4-FFF2-40B4-BE49-F238E27FC236}">
                <a16:creationId xmlns:a16="http://schemas.microsoft.com/office/drawing/2014/main" id="{A5044E0F-C32C-AC43-9E4C-6E285C1431FE}"/>
              </a:ext>
            </a:extLst>
          </p:cNvPr>
          <p:cNvSpPr>
            <a:spLocks noGrp="1"/>
          </p:cNvSpPr>
          <p:nvPr>
            <p:ph type="ftr" sz="quarter" idx="14"/>
          </p:nvPr>
        </p:nvSpPr>
        <p:spPr>
          <a:xfrm>
            <a:off x="3008244" y="6556248"/>
            <a:ext cx="8230252" cy="182880"/>
          </a:xfrm>
        </p:spPr>
        <p:txBody>
          <a:bodyPr/>
          <a:lstStyle>
            <a:lvl1pPr>
              <a:defRPr>
                <a:solidFill>
                  <a:schemeClr val="bg1"/>
                </a:solidFill>
              </a:defRPr>
            </a:lvl1pPr>
          </a:lstStyle>
          <a:p>
            <a:r>
              <a:rPr lang="en-US">
                <a:solidFill>
                  <a:srgbClr val="58595B"/>
                </a:solidFill>
              </a:rPr>
              <a:t>Copyright © 2018, Oracle and/or its affiliates. All rights reserved.  </a:t>
            </a:r>
            <a:endParaRPr lang="en-US" dirty="0">
              <a:solidFill>
                <a:srgbClr val="58595B"/>
              </a:solidFill>
            </a:endParaRPr>
          </a:p>
        </p:txBody>
      </p:sp>
      <p:sp>
        <p:nvSpPr>
          <p:cNvPr id="10" name="Title 1"/>
          <p:cNvSpPr>
            <a:spLocks noGrp="1"/>
          </p:cNvSpPr>
          <p:nvPr>
            <p:ph type="title"/>
          </p:nvPr>
        </p:nvSpPr>
        <p:spPr>
          <a:xfrm>
            <a:off x="531812" y="548640"/>
            <a:ext cx="6029748" cy="889000"/>
          </a:xfrm>
        </p:spPr>
        <p:txBody>
          <a:bodyPr/>
          <a:lstStyle>
            <a:lvl1pPr>
              <a:defRPr>
                <a:solidFill>
                  <a:srgbClr val="FFFFFF"/>
                </a:solidFill>
              </a:defRPr>
            </a:lvl1pPr>
          </a:lstStyle>
          <a:p>
            <a:r>
              <a:rPr lang="en-US" dirty="0"/>
              <a:t>Click to edit Master title style</a:t>
            </a:r>
          </a:p>
        </p:txBody>
      </p:sp>
      <p:sp>
        <p:nvSpPr>
          <p:cNvPr id="3" name="Text Placeholder 2"/>
          <p:cNvSpPr>
            <a:spLocks noGrp="1"/>
          </p:cNvSpPr>
          <p:nvPr>
            <p:ph type="body" sz="quarter" idx="15"/>
          </p:nvPr>
        </p:nvSpPr>
        <p:spPr>
          <a:xfrm>
            <a:off x="531812" y="1619925"/>
            <a:ext cx="6013450" cy="336727"/>
          </a:xfrm>
        </p:spPr>
        <p:txBody>
          <a:bodyPr vert="horz" lIns="0" tIns="0" rIns="0" bIns="0" rtlCol="0" anchor="t">
            <a:noAutofit/>
          </a:bodyPr>
          <a:lstStyle>
            <a:lvl1pPr>
              <a:defRPr lang="en-US" sz="2400" b="1" kern="3000" spc="-100" baseline="0" dirty="0" smtClean="0">
                <a:solidFill>
                  <a:srgbClr val="FFFFFF"/>
                </a:solidFill>
                <a:latin typeface="+mj-lt"/>
                <a:ea typeface="+mj-ea"/>
                <a:cs typeface="+mj-cs"/>
              </a:defRPr>
            </a:lvl1pPr>
          </a:lstStyle>
          <a:p>
            <a:pPr lvl="0">
              <a:lnSpc>
                <a:spcPct val="80000"/>
              </a:lnSpc>
              <a:spcBef>
                <a:spcPct val="0"/>
              </a:spcBef>
            </a:pPr>
            <a:r>
              <a:rPr lang="en-US" dirty="0"/>
              <a:t>Click to edit Master text styles</a:t>
            </a:r>
          </a:p>
        </p:txBody>
      </p:sp>
      <p:pic>
        <p:nvPicPr>
          <p:cNvPr id="13" name="Picture 12" descr="Oracle logo in white on red staging background" title="Oracle red badge logo"/>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30352" y="6263640"/>
            <a:ext cx="1625138" cy="594360"/>
          </a:xfrm>
          <a:prstGeom prst="rect">
            <a:avLst/>
          </a:prstGeom>
        </p:spPr>
      </p:pic>
    </p:spTree>
    <p:extLst>
      <p:ext uri="{BB962C8B-B14F-4D97-AF65-F5344CB8AC3E}">
        <p14:creationId xmlns:p14="http://schemas.microsoft.com/office/powerpoint/2010/main" val="92713929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39_Title Page_Blue/Burgundy">
    <p:bg>
      <p:bgPr>
        <a:solidFill>
          <a:schemeClr val="tx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139ADDC-93AD-C448-9447-ED4324113E39}"/>
              </a:ext>
            </a:extLst>
          </p:cNvPr>
          <p:cNvPicPr>
            <a:picLocks noChangeAspect="1"/>
          </p:cNvPicPr>
          <p:nvPr userDrawn="1"/>
        </p:nvPicPr>
        <p:blipFill>
          <a:blip r:embed="rId2" cstate="email">
            <a:alphaModFix amt="90000"/>
            <a:extLst>
              <a:ext uri="{28A0092B-C50C-407E-A947-70E740481C1C}">
                <a14:useLocalDpi xmlns:a14="http://schemas.microsoft.com/office/drawing/2010/main"/>
              </a:ext>
            </a:extLst>
          </a:blip>
          <a:stretch>
            <a:fillRect/>
          </a:stretch>
        </p:blipFill>
        <p:spPr>
          <a:xfrm>
            <a:off x="-9519" y="0"/>
            <a:ext cx="8273530" cy="6857999"/>
          </a:xfrm>
          <a:prstGeom prst="rect">
            <a:avLst/>
          </a:prstGeom>
        </p:spPr>
      </p:pic>
      <p:sp>
        <p:nvSpPr>
          <p:cNvPr id="14" name="Slide Number Placeholder 5"/>
          <p:cNvSpPr>
            <a:spLocks noGrp="1"/>
          </p:cNvSpPr>
          <p:nvPr userDrawn="1">
            <p:ph type="sldNum" sz="quarter" idx="4"/>
          </p:nvPr>
        </p:nvSpPr>
        <p:spPr>
          <a:xfrm>
            <a:off x="11276011" y="6556248"/>
            <a:ext cx="381661" cy="182880"/>
          </a:xfrm>
          <a:prstGeom prst="rect">
            <a:avLst/>
          </a:prstGeom>
        </p:spPr>
        <p:txBody>
          <a:bodyPr vert="horz" wrap="none" lIns="0" tIns="0" rIns="0" bIns="0" rtlCol="0" anchor="ctr" anchorCtr="0">
            <a:noAutofit/>
          </a:bodyPr>
          <a:lstStyle>
            <a:lvl1pPr algn="r">
              <a:defRPr sz="850">
                <a:solidFill>
                  <a:schemeClr val="bg1"/>
                </a:solidFill>
              </a:defRPr>
            </a:lvl1pPr>
          </a:lstStyle>
          <a:p>
            <a:fld id="{C51EAA63-D034-42AE-91FA-B13B9518C7BE}" type="slidenum">
              <a:rPr lang="en-US" smtClean="0">
                <a:solidFill>
                  <a:srgbClr val="58595B"/>
                </a:solidFill>
              </a:rPr>
              <a:pPr/>
              <a:t>‹#›</a:t>
            </a:fld>
            <a:endParaRPr lang="en-US" dirty="0">
              <a:solidFill>
                <a:srgbClr val="58595B"/>
              </a:solidFill>
            </a:endParaRPr>
          </a:p>
        </p:txBody>
      </p:sp>
      <p:sp>
        <p:nvSpPr>
          <p:cNvPr id="10" name="Footer Placeholder 4">
            <a:extLst>
              <a:ext uri="{FF2B5EF4-FFF2-40B4-BE49-F238E27FC236}">
                <a16:creationId xmlns:a16="http://schemas.microsoft.com/office/drawing/2014/main" id="{3FEFC96C-AB40-624A-BC6A-C309CBF603B9}"/>
              </a:ext>
            </a:extLst>
          </p:cNvPr>
          <p:cNvSpPr>
            <a:spLocks noGrp="1"/>
          </p:cNvSpPr>
          <p:nvPr>
            <p:ph type="ftr" sz="quarter" idx="14"/>
          </p:nvPr>
        </p:nvSpPr>
        <p:spPr>
          <a:xfrm>
            <a:off x="3008244" y="6556248"/>
            <a:ext cx="8230252" cy="182880"/>
          </a:xfrm>
        </p:spPr>
        <p:txBody>
          <a:bodyPr/>
          <a:lstStyle>
            <a:lvl1pPr>
              <a:defRPr>
                <a:solidFill>
                  <a:schemeClr val="bg1"/>
                </a:solidFill>
              </a:defRPr>
            </a:lvl1pPr>
          </a:lstStyle>
          <a:p>
            <a:r>
              <a:rPr lang="en-US">
                <a:solidFill>
                  <a:srgbClr val="58595B"/>
                </a:solidFill>
              </a:rPr>
              <a:t>Copyright © 2018, Oracle and/or its affiliates. All rights reserved.  </a:t>
            </a:r>
            <a:endParaRPr lang="en-US" dirty="0">
              <a:solidFill>
                <a:srgbClr val="58595B"/>
              </a:solidFill>
            </a:endParaRPr>
          </a:p>
        </p:txBody>
      </p:sp>
      <p:sp>
        <p:nvSpPr>
          <p:cNvPr id="12" name="Title 1"/>
          <p:cNvSpPr>
            <a:spLocks noGrp="1"/>
          </p:cNvSpPr>
          <p:nvPr>
            <p:ph type="title"/>
          </p:nvPr>
        </p:nvSpPr>
        <p:spPr>
          <a:xfrm>
            <a:off x="531812" y="548640"/>
            <a:ext cx="6029748" cy="889000"/>
          </a:xfrm>
        </p:spPr>
        <p:txBody>
          <a:bodyPr/>
          <a:lstStyle>
            <a:lvl1pPr>
              <a:defRPr>
                <a:solidFill>
                  <a:srgbClr val="FFFFFF"/>
                </a:solidFill>
              </a:defRPr>
            </a:lvl1pPr>
          </a:lstStyle>
          <a:p>
            <a:r>
              <a:rPr lang="en-US" dirty="0"/>
              <a:t>Click to edit Master title style</a:t>
            </a:r>
          </a:p>
        </p:txBody>
      </p:sp>
      <p:sp>
        <p:nvSpPr>
          <p:cNvPr id="13" name="Text Placeholder 5"/>
          <p:cNvSpPr>
            <a:spLocks noGrp="1"/>
          </p:cNvSpPr>
          <p:nvPr>
            <p:ph type="body" sz="quarter" idx="18" hasCustomPrompt="1"/>
          </p:nvPr>
        </p:nvSpPr>
        <p:spPr>
          <a:xfrm>
            <a:off x="2565712" y="4535982"/>
            <a:ext cx="1872000" cy="1503363"/>
          </a:xfrm>
          <a:noFill/>
          <a:ln w="28575" cmpd="sng" algn="ctr">
            <a:solidFill>
              <a:srgbClr val="FFFFFF"/>
            </a:solidFill>
            <a:miter lim="800000"/>
            <a:headEnd/>
            <a:tailEnd/>
          </a:ln>
          <a:effectLst/>
        </p:spPr>
        <p:txBody>
          <a:bodyPr lIns="90000" tIns="46800" rIns="90000" bIns="46800" anchor="t"/>
          <a:lstStyle>
            <a:lvl1pPr marL="0" marR="0" indent="0" algn="l" defTabSz="914400" rtl="0" eaLnBrk="1" fontAlgn="auto" latinLnBrk="0" hangingPunct="1">
              <a:lnSpc>
                <a:spcPct val="100000"/>
              </a:lnSpc>
              <a:spcBef>
                <a:spcPts val="0"/>
              </a:spcBef>
              <a:spcAft>
                <a:spcPts val="0"/>
              </a:spcAft>
              <a:buClrTx/>
              <a:buSzTx/>
              <a:buFontTx/>
              <a:buNone/>
              <a:tabLst/>
              <a:defRPr lang="en-US" sz="3600">
                <a:solidFill>
                  <a:srgbClr val="FFFFFF"/>
                </a:solidFill>
              </a:defRPr>
            </a:lvl1pPr>
          </a:lstStyle>
          <a:p>
            <a:pPr lvl="0"/>
            <a:r>
              <a:rPr lang="en-US" dirty="0"/>
              <a:t>Step4</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mn-lt"/>
                <a:ea typeface="+mn-ea"/>
                <a:cs typeface="+mn-cs"/>
              </a:rPr>
              <a:t>add text</a:t>
            </a:r>
          </a:p>
        </p:txBody>
      </p:sp>
      <p:sp>
        <p:nvSpPr>
          <p:cNvPr id="16" name="Text Placeholder 5"/>
          <p:cNvSpPr>
            <a:spLocks noGrp="1"/>
          </p:cNvSpPr>
          <p:nvPr>
            <p:ph type="body" sz="quarter" idx="19" hasCustomPrompt="1"/>
          </p:nvPr>
        </p:nvSpPr>
        <p:spPr>
          <a:xfrm>
            <a:off x="531812" y="4535982"/>
            <a:ext cx="1872000" cy="1503363"/>
          </a:xfrm>
          <a:noFill/>
          <a:ln w="28575" cmpd="sng" algn="ctr">
            <a:solidFill>
              <a:srgbClr val="FFFFFF"/>
            </a:solidFill>
            <a:miter lim="800000"/>
            <a:headEnd/>
            <a:tailEnd/>
          </a:ln>
          <a:effectLst/>
        </p:spPr>
        <p:txBody>
          <a:bodyPr lIns="90000" tIns="46800" rIns="90000" bIns="46800" anchor="t"/>
          <a:lstStyle>
            <a:lvl1pPr marL="0" marR="0" indent="0" algn="l" defTabSz="914400" rtl="0" eaLnBrk="1" fontAlgn="auto" latinLnBrk="0" hangingPunct="1">
              <a:lnSpc>
                <a:spcPct val="100000"/>
              </a:lnSpc>
              <a:spcBef>
                <a:spcPts val="0"/>
              </a:spcBef>
              <a:spcAft>
                <a:spcPts val="0"/>
              </a:spcAft>
              <a:buClrTx/>
              <a:buSzTx/>
              <a:buFontTx/>
              <a:buNone/>
              <a:tabLst/>
              <a:defRPr lang="en-US" sz="3600">
                <a:solidFill>
                  <a:srgbClr val="FFFFFF"/>
                </a:solidFill>
              </a:defRPr>
            </a:lvl1pPr>
          </a:lstStyle>
          <a:p>
            <a:pPr lvl="0"/>
            <a:r>
              <a:rPr lang="en-US" dirty="0"/>
              <a:t>Step3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mn-lt"/>
                <a:ea typeface="+mn-ea"/>
                <a:cs typeface="+mn-cs"/>
              </a:rPr>
              <a:t>add text</a:t>
            </a:r>
          </a:p>
        </p:txBody>
      </p:sp>
      <p:sp>
        <p:nvSpPr>
          <p:cNvPr id="17" name="Text Placeholder 5"/>
          <p:cNvSpPr>
            <a:spLocks noGrp="1"/>
          </p:cNvSpPr>
          <p:nvPr>
            <p:ph type="body" sz="quarter" idx="17" hasCustomPrompt="1"/>
          </p:nvPr>
        </p:nvSpPr>
        <p:spPr>
          <a:xfrm>
            <a:off x="2565712" y="2861443"/>
            <a:ext cx="1872000" cy="1503363"/>
          </a:xfrm>
          <a:noFill/>
          <a:ln w="28575" cmpd="sng" algn="ctr">
            <a:solidFill>
              <a:srgbClr val="FFFFFF"/>
            </a:solidFill>
            <a:miter lim="800000"/>
            <a:headEnd/>
            <a:tailEnd/>
          </a:ln>
          <a:effectLst/>
        </p:spPr>
        <p:txBody>
          <a:bodyPr lIns="90000" tIns="46800" rIns="90000" bIns="46800" anchor="t"/>
          <a:lstStyle>
            <a:lvl1pPr marL="0" marR="0" indent="0" algn="l" defTabSz="914400" rtl="0" eaLnBrk="1" fontAlgn="auto" latinLnBrk="0" hangingPunct="1">
              <a:lnSpc>
                <a:spcPct val="100000"/>
              </a:lnSpc>
              <a:spcBef>
                <a:spcPts val="0"/>
              </a:spcBef>
              <a:spcAft>
                <a:spcPts val="0"/>
              </a:spcAft>
              <a:buClrTx/>
              <a:buSzTx/>
              <a:buFontTx/>
              <a:buNone/>
              <a:tabLst/>
              <a:defRPr lang="en-US" sz="3600">
                <a:solidFill>
                  <a:srgbClr val="FFFFFF"/>
                </a:solidFill>
              </a:defRPr>
            </a:lvl1pPr>
          </a:lstStyle>
          <a:p>
            <a:pPr lvl="0"/>
            <a:r>
              <a:rPr lang="en-US" dirty="0"/>
              <a:t>Step2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mn-lt"/>
                <a:ea typeface="+mn-ea"/>
                <a:cs typeface="+mn-cs"/>
              </a:rPr>
              <a:t>add text</a:t>
            </a:r>
          </a:p>
        </p:txBody>
      </p:sp>
      <p:sp>
        <p:nvSpPr>
          <p:cNvPr id="18" name="Text Placeholder 5"/>
          <p:cNvSpPr>
            <a:spLocks noGrp="1"/>
          </p:cNvSpPr>
          <p:nvPr>
            <p:ph type="body" sz="quarter" idx="16" hasCustomPrompt="1"/>
          </p:nvPr>
        </p:nvSpPr>
        <p:spPr>
          <a:xfrm>
            <a:off x="531812" y="2861443"/>
            <a:ext cx="1872000" cy="1503363"/>
          </a:xfrm>
          <a:noFill/>
          <a:ln w="28575" cmpd="sng" algn="ctr">
            <a:solidFill>
              <a:srgbClr val="FFFFFF"/>
            </a:solidFill>
            <a:miter lim="800000"/>
            <a:headEnd/>
            <a:tailEnd/>
          </a:ln>
          <a:effectLst/>
        </p:spPr>
        <p:txBody>
          <a:bodyPr lIns="90000" tIns="46800" rIns="90000" bIns="46800" anchor="t"/>
          <a:lstStyle>
            <a:lvl1pPr marL="0" marR="0" indent="0" algn="l" defTabSz="914400" rtl="0" eaLnBrk="1" fontAlgn="auto" latinLnBrk="0" hangingPunct="1">
              <a:lnSpc>
                <a:spcPct val="100000"/>
              </a:lnSpc>
              <a:spcBef>
                <a:spcPts val="0"/>
              </a:spcBef>
              <a:spcAft>
                <a:spcPts val="0"/>
              </a:spcAft>
              <a:buClrTx/>
              <a:buSzTx/>
              <a:buFontTx/>
              <a:buNone/>
              <a:tabLst/>
              <a:defRPr lang="en-US" sz="3600">
                <a:solidFill>
                  <a:srgbClr val="FFFFFF"/>
                </a:solidFill>
              </a:defRPr>
            </a:lvl1pPr>
          </a:lstStyle>
          <a:p>
            <a:pPr lvl="0"/>
            <a:r>
              <a:rPr lang="en-US" dirty="0"/>
              <a:t>Step1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mn-lt"/>
                <a:ea typeface="+mn-ea"/>
                <a:cs typeface="+mn-cs"/>
              </a:rPr>
              <a:t>add text</a:t>
            </a:r>
          </a:p>
        </p:txBody>
      </p:sp>
      <p:sp>
        <p:nvSpPr>
          <p:cNvPr id="15" name="Text Placeholder 2"/>
          <p:cNvSpPr>
            <a:spLocks noGrp="1"/>
          </p:cNvSpPr>
          <p:nvPr>
            <p:ph type="body" sz="quarter" idx="15"/>
          </p:nvPr>
        </p:nvSpPr>
        <p:spPr>
          <a:xfrm>
            <a:off x="531812" y="1619925"/>
            <a:ext cx="6013450" cy="336727"/>
          </a:xfrm>
        </p:spPr>
        <p:txBody>
          <a:bodyPr vert="horz" lIns="0" tIns="0" rIns="0" bIns="0" rtlCol="0" anchor="t">
            <a:noAutofit/>
          </a:bodyPr>
          <a:lstStyle>
            <a:lvl1pPr>
              <a:defRPr lang="en-US" sz="2400" b="1" kern="3000" spc="-100" baseline="0" dirty="0" smtClean="0">
                <a:solidFill>
                  <a:srgbClr val="FFFFFF"/>
                </a:solidFill>
                <a:latin typeface="+mj-lt"/>
                <a:ea typeface="+mj-ea"/>
                <a:cs typeface="+mj-cs"/>
              </a:defRPr>
            </a:lvl1pPr>
          </a:lstStyle>
          <a:p>
            <a:pPr lvl="0">
              <a:lnSpc>
                <a:spcPct val="80000"/>
              </a:lnSpc>
              <a:spcBef>
                <a:spcPct val="0"/>
              </a:spcBef>
            </a:pPr>
            <a:r>
              <a:rPr lang="en-US" dirty="0"/>
              <a:t>Click to edit Master text styles</a:t>
            </a:r>
          </a:p>
        </p:txBody>
      </p:sp>
      <p:pic>
        <p:nvPicPr>
          <p:cNvPr id="19" name="Picture 18" descr="Oracle logo in white on red staging background" title="Oracle red badge logo"/>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30352" y="6263640"/>
            <a:ext cx="1625138" cy="594360"/>
          </a:xfrm>
          <a:prstGeom prst="rect">
            <a:avLst/>
          </a:prstGeom>
        </p:spPr>
      </p:pic>
    </p:spTree>
    <p:extLst>
      <p:ext uri="{BB962C8B-B14F-4D97-AF65-F5344CB8AC3E}">
        <p14:creationId xmlns:p14="http://schemas.microsoft.com/office/powerpoint/2010/main" val="165420911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39_Title Page_Blue/Green">
    <p:bg>
      <p:bgPr>
        <a:solidFill>
          <a:schemeClr val="tx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C8C9B4F-0C73-1E4F-902F-279B6D0794F7}"/>
              </a:ext>
            </a:extLst>
          </p:cNvPr>
          <p:cNvPicPr>
            <a:picLocks noChangeAspect="1"/>
          </p:cNvPicPr>
          <p:nvPr userDrawn="1"/>
        </p:nvPicPr>
        <p:blipFill>
          <a:blip r:embed="rId2" cstate="email">
            <a:alphaModFix amt="90000"/>
            <a:extLst>
              <a:ext uri="{28A0092B-C50C-407E-A947-70E740481C1C}">
                <a14:useLocalDpi xmlns:a14="http://schemas.microsoft.com/office/drawing/2010/main"/>
              </a:ext>
            </a:extLst>
          </a:blip>
          <a:stretch>
            <a:fillRect/>
          </a:stretch>
        </p:blipFill>
        <p:spPr>
          <a:xfrm>
            <a:off x="-9519" y="0"/>
            <a:ext cx="8273530" cy="6857999"/>
          </a:xfrm>
          <a:prstGeom prst="rect">
            <a:avLst/>
          </a:prstGeom>
        </p:spPr>
      </p:pic>
      <p:sp>
        <p:nvSpPr>
          <p:cNvPr id="14" name="Slide Number Placeholder 5"/>
          <p:cNvSpPr>
            <a:spLocks noGrp="1"/>
          </p:cNvSpPr>
          <p:nvPr userDrawn="1">
            <p:ph type="sldNum" sz="quarter" idx="4"/>
          </p:nvPr>
        </p:nvSpPr>
        <p:spPr>
          <a:xfrm>
            <a:off x="11276011" y="6556248"/>
            <a:ext cx="381661" cy="182880"/>
          </a:xfrm>
          <a:prstGeom prst="rect">
            <a:avLst/>
          </a:prstGeom>
        </p:spPr>
        <p:txBody>
          <a:bodyPr vert="horz" wrap="none" lIns="0" tIns="0" rIns="0" bIns="0" rtlCol="0" anchor="ctr" anchorCtr="0">
            <a:noAutofit/>
          </a:bodyPr>
          <a:lstStyle>
            <a:lvl1pPr algn="r">
              <a:defRPr sz="850">
                <a:solidFill>
                  <a:srgbClr val="58595B"/>
                </a:solidFill>
              </a:defRPr>
            </a:lvl1pPr>
          </a:lstStyle>
          <a:p>
            <a:fld id="{C51EAA63-D034-42AE-91FA-B13B9518C7BE}" type="slidenum">
              <a:rPr lang="en-US" smtClean="0"/>
              <a:pPr/>
              <a:t>‹#›</a:t>
            </a:fld>
            <a:endParaRPr lang="en-US" dirty="0"/>
          </a:p>
        </p:txBody>
      </p:sp>
      <p:sp>
        <p:nvSpPr>
          <p:cNvPr id="10" name="Footer Placeholder 4">
            <a:extLst>
              <a:ext uri="{FF2B5EF4-FFF2-40B4-BE49-F238E27FC236}">
                <a16:creationId xmlns:a16="http://schemas.microsoft.com/office/drawing/2014/main" id="{8785797C-B2A6-0E40-9D6D-33BB17EE7185}"/>
              </a:ext>
            </a:extLst>
          </p:cNvPr>
          <p:cNvSpPr>
            <a:spLocks noGrp="1"/>
          </p:cNvSpPr>
          <p:nvPr>
            <p:ph type="ftr" sz="quarter" idx="14"/>
          </p:nvPr>
        </p:nvSpPr>
        <p:spPr>
          <a:xfrm>
            <a:off x="3008244" y="6556248"/>
            <a:ext cx="8230252" cy="182880"/>
          </a:xfrm>
        </p:spPr>
        <p:txBody>
          <a:bodyPr/>
          <a:lstStyle>
            <a:lvl1pPr>
              <a:defRPr>
                <a:solidFill>
                  <a:srgbClr val="58595B"/>
                </a:solidFill>
              </a:defRPr>
            </a:lvl1pPr>
          </a:lstStyle>
          <a:p>
            <a:r>
              <a:rPr lang="en-US"/>
              <a:t>Copyright © 2018, Oracle and/or its affiliates. All rights reserved.  </a:t>
            </a:r>
            <a:endParaRPr lang="en-US" dirty="0"/>
          </a:p>
        </p:txBody>
      </p:sp>
      <p:sp>
        <p:nvSpPr>
          <p:cNvPr id="13" name="Title 1"/>
          <p:cNvSpPr>
            <a:spLocks noGrp="1"/>
          </p:cNvSpPr>
          <p:nvPr>
            <p:ph type="title"/>
          </p:nvPr>
        </p:nvSpPr>
        <p:spPr>
          <a:xfrm>
            <a:off x="531812" y="548640"/>
            <a:ext cx="6029748" cy="889000"/>
          </a:xfrm>
        </p:spPr>
        <p:txBody>
          <a:bodyPr/>
          <a:lstStyle>
            <a:lvl1pPr>
              <a:defRPr>
                <a:solidFill>
                  <a:srgbClr val="FFFFFF"/>
                </a:solidFill>
              </a:defRPr>
            </a:lvl1pPr>
          </a:lstStyle>
          <a:p>
            <a:r>
              <a:rPr lang="en-US" dirty="0"/>
              <a:t>Click to edit Master title style</a:t>
            </a:r>
          </a:p>
        </p:txBody>
      </p:sp>
      <p:sp>
        <p:nvSpPr>
          <p:cNvPr id="11" name="Text Placeholder 5"/>
          <p:cNvSpPr>
            <a:spLocks noGrp="1"/>
          </p:cNvSpPr>
          <p:nvPr>
            <p:ph type="body" sz="quarter" idx="18" hasCustomPrompt="1"/>
          </p:nvPr>
        </p:nvSpPr>
        <p:spPr>
          <a:xfrm>
            <a:off x="2565712" y="4535982"/>
            <a:ext cx="1872000" cy="1503363"/>
          </a:xfrm>
          <a:noFill/>
          <a:ln w="28575" cmpd="sng" algn="ctr">
            <a:solidFill>
              <a:srgbClr val="FFFFFF"/>
            </a:solidFill>
            <a:miter lim="800000"/>
            <a:headEnd/>
            <a:tailEnd/>
          </a:ln>
          <a:effectLst/>
        </p:spPr>
        <p:txBody>
          <a:bodyPr lIns="90000" tIns="46800" rIns="90000" bIns="46800" anchor="t"/>
          <a:lstStyle>
            <a:lvl1pPr marL="0" marR="0" indent="0" algn="l" defTabSz="914400" rtl="0" eaLnBrk="1" fontAlgn="auto" latinLnBrk="0" hangingPunct="1">
              <a:lnSpc>
                <a:spcPct val="100000"/>
              </a:lnSpc>
              <a:spcBef>
                <a:spcPts val="0"/>
              </a:spcBef>
              <a:spcAft>
                <a:spcPts val="0"/>
              </a:spcAft>
              <a:buClrTx/>
              <a:buSzTx/>
              <a:buFontTx/>
              <a:buNone/>
              <a:tabLst/>
              <a:defRPr lang="en-US" sz="3600">
                <a:solidFill>
                  <a:srgbClr val="FFFFFF"/>
                </a:solidFill>
              </a:defRPr>
            </a:lvl1pPr>
          </a:lstStyle>
          <a:p>
            <a:pPr lvl="0"/>
            <a:r>
              <a:rPr lang="en-US" dirty="0"/>
              <a:t>Step4</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mn-lt"/>
                <a:ea typeface="+mn-ea"/>
                <a:cs typeface="+mn-cs"/>
              </a:rPr>
              <a:t>add text</a:t>
            </a:r>
          </a:p>
        </p:txBody>
      </p:sp>
      <p:sp>
        <p:nvSpPr>
          <p:cNvPr id="12" name="Text Placeholder 5"/>
          <p:cNvSpPr>
            <a:spLocks noGrp="1"/>
          </p:cNvSpPr>
          <p:nvPr>
            <p:ph type="body" sz="quarter" idx="19" hasCustomPrompt="1"/>
          </p:nvPr>
        </p:nvSpPr>
        <p:spPr>
          <a:xfrm>
            <a:off x="531812" y="4535982"/>
            <a:ext cx="1872000" cy="1503363"/>
          </a:xfrm>
          <a:noFill/>
          <a:ln w="28575" cmpd="sng" algn="ctr">
            <a:solidFill>
              <a:srgbClr val="FFFFFF"/>
            </a:solidFill>
            <a:miter lim="800000"/>
            <a:headEnd/>
            <a:tailEnd/>
          </a:ln>
          <a:effectLst/>
        </p:spPr>
        <p:txBody>
          <a:bodyPr lIns="90000" tIns="46800" rIns="90000" bIns="46800" anchor="t"/>
          <a:lstStyle>
            <a:lvl1pPr marL="0" marR="0" indent="0" algn="l" defTabSz="914400" rtl="0" eaLnBrk="1" fontAlgn="auto" latinLnBrk="0" hangingPunct="1">
              <a:lnSpc>
                <a:spcPct val="100000"/>
              </a:lnSpc>
              <a:spcBef>
                <a:spcPts val="0"/>
              </a:spcBef>
              <a:spcAft>
                <a:spcPts val="0"/>
              </a:spcAft>
              <a:buClrTx/>
              <a:buSzTx/>
              <a:buFontTx/>
              <a:buNone/>
              <a:tabLst/>
              <a:defRPr lang="en-US" sz="3600">
                <a:solidFill>
                  <a:srgbClr val="FFFFFF"/>
                </a:solidFill>
              </a:defRPr>
            </a:lvl1pPr>
          </a:lstStyle>
          <a:p>
            <a:pPr lvl="0"/>
            <a:r>
              <a:rPr lang="en-US" dirty="0"/>
              <a:t>Step3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mn-lt"/>
                <a:ea typeface="+mn-ea"/>
                <a:cs typeface="+mn-cs"/>
              </a:rPr>
              <a:t>add text</a:t>
            </a:r>
          </a:p>
        </p:txBody>
      </p:sp>
      <p:sp>
        <p:nvSpPr>
          <p:cNvPr id="17" name="Text Placeholder 5"/>
          <p:cNvSpPr>
            <a:spLocks noGrp="1"/>
          </p:cNvSpPr>
          <p:nvPr>
            <p:ph type="body" sz="quarter" idx="17" hasCustomPrompt="1"/>
          </p:nvPr>
        </p:nvSpPr>
        <p:spPr>
          <a:xfrm>
            <a:off x="2565712" y="2861443"/>
            <a:ext cx="1872000" cy="1503363"/>
          </a:xfrm>
          <a:noFill/>
          <a:ln w="28575" cmpd="sng" algn="ctr">
            <a:solidFill>
              <a:srgbClr val="FFFFFF"/>
            </a:solidFill>
            <a:miter lim="800000"/>
            <a:headEnd/>
            <a:tailEnd/>
          </a:ln>
          <a:effectLst/>
        </p:spPr>
        <p:txBody>
          <a:bodyPr lIns="90000" tIns="46800" rIns="90000" bIns="46800" anchor="t"/>
          <a:lstStyle>
            <a:lvl1pPr marL="0" marR="0" indent="0" algn="l" defTabSz="914400" rtl="0" eaLnBrk="1" fontAlgn="auto" latinLnBrk="0" hangingPunct="1">
              <a:lnSpc>
                <a:spcPct val="100000"/>
              </a:lnSpc>
              <a:spcBef>
                <a:spcPts val="0"/>
              </a:spcBef>
              <a:spcAft>
                <a:spcPts val="0"/>
              </a:spcAft>
              <a:buClrTx/>
              <a:buSzTx/>
              <a:buFontTx/>
              <a:buNone/>
              <a:tabLst/>
              <a:defRPr lang="en-US" sz="3600">
                <a:solidFill>
                  <a:srgbClr val="FFFFFF"/>
                </a:solidFill>
              </a:defRPr>
            </a:lvl1pPr>
          </a:lstStyle>
          <a:p>
            <a:pPr lvl="0"/>
            <a:r>
              <a:rPr lang="en-US" dirty="0"/>
              <a:t>Step2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mn-lt"/>
                <a:ea typeface="+mn-ea"/>
                <a:cs typeface="+mn-cs"/>
              </a:rPr>
              <a:t>add text</a:t>
            </a:r>
          </a:p>
        </p:txBody>
      </p:sp>
      <p:sp>
        <p:nvSpPr>
          <p:cNvPr id="18" name="Text Placeholder 5"/>
          <p:cNvSpPr>
            <a:spLocks noGrp="1"/>
          </p:cNvSpPr>
          <p:nvPr>
            <p:ph type="body" sz="quarter" idx="16" hasCustomPrompt="1"/>
          </p:nvPr>
        </p:nvSpPr>
        <p:spPr>
          <a:xfrm>
            <a:off x="531812" y="2861443"/>
            <a:ext cx="1872000" cy="1503363"/>
          </a:xfrm>
          <a:noFill/>
          <a:ln w="28575" cmpd="sng" algn="ctr">
            <a:solidFill>
              <a:srgbClr val="FFFFFF"/>
            </a:solidFill>
            <a:miter lim="800000"/>
            <a:headEnd/>
            <a:tailEnd/>
          </a:ln>
          <a:effectLst/>
        </p:spPr>
        <p:txBody>
          <a:bodyPr lIns="90000" tIns="46800" rIns="90000" bIns="46800" anchor="t"/>
          <a:lstStyle>
            <a:lvl1pPr marL="0" marR="0" indent="0" algn="l" defTabSz="914400" rtl="0" eaLnBrk="1" fontAlgn="auto" latinLnBrk="0" hangingPunct="1">
              <a:lnSpc>
                <a:spcPct val="100000"/>
              </a:lnSpc>
              <a:spcBef>
                <a:spcPts val="0"/>
              </a:spcBef>
              <a:spcAft>
                <a:spcPts val="0"/>
              </a:spcAft>
              <a:buClrTx/>
              <a:buSzTx/>
              <a:buFontTx/>
              <a:buNone/>
              <a:tabLst/>
              <a:defRPr lang="en-US" sz="3600">
                <a:solidFill>
                  <a:srgbClr val="FFFFFF"/>
                </a:solidFill>
              </a:defRPr>
            </a:lvl1pPr>
          </a:lstStyle>
          <a:p>
            <a:pPr lvl="0"/>
            <a:r>
              <a:rPr lang="en-US" dirty="0"/>
              <a:t>Step1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mn-lt"/>
                <a:ea typeface="+mn-ea"/>
                <a:cs typeface="+mn-cs"/>
              </a:rPr>
              <a:t>add text</a:t>
            </a:r>
          </a:p>
        </p:txBody>
      </p:sp>
      <p:sp>
        <p:nvSpPr>
          <p:cNvPr id="16" name="Text Placeholder 2"/>
          <p:cNvSpPr>
            <a:spLocks noGrp="1"/>
          </p:cNvSpPr>
          <p:nvPr>
            <p:ph type="body" sz="quarter" idx="15"/>
          </p:nvPr>
        </p:nvSpPr>
        <p:spPr>
          <a:xfrm>
            <a:off x="531812" y="1619925"/>
            <a:ext cx="6013450" cy="336727"/>
          </a:xfrm>
        </p:spPr>
        <p:txBody>
          <a:bodyPr vert="horz" lIns="0" tIns="0" rIns="0" bIns="0" rtlCol="0" anchor="t">
            <a:noAutofit/>
          </a:bodyPr>
          <a:lstStyle>
            <a:lvl1pPr>
              <a:defRPr lang="en-US" sz="2400" b="1" kern="3000" spc="-100" baseline="0" dirty="0" smtClean="0">
                <a:solidFill>
                  <a:srgbClr val="FFFFFF"/>
                </a:solidFill>
                <a:latin typeface="+mj-lt"/>
                <a:ea typeface="+mj-ea"/>
                <a:cs typeface="+mj-cs"/>
              </a:defRPr>
            </a:lvl1pPr>
          </a:lstStyle>
          <a:p>
            <a:pPr lvl="0">
              <a:lnSpc>
                <a:spcPct val="80000"/>
              </a:lnSpc>
              <a:spcBef>
                <a:spcPct val="0"/>
              </a:spcBef>
            </a:pPr>
            <a:r>
              <a:rPr lang="en-US" dirty="0"/>
              <a:t>Click to edit Master text styles</a:t>
            </a:r>
          </a:p>
        </p:txBody>
      </p:sp>
      <p:pic>
        <p:nvPicPr>
          <p:cNvPr id="19" name="Picture 18" descr="Oracle logo in white on red staging background" title="Oracle red badge logo"/>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30352" y="6263640"/>
            <a:ext cx="1625138" cy="594360"/>
          </a:xfrm>
          <a:prstGeom prst="rect">
            <a:avLst/>
          </a:prstGeom>
        </p:spPr>
      </p:pic>
    </p:spTree>
    <p:extLst>
      <p:ext uri="{BB962C8B-B14F-4D97-AF65-F5344CB8AC3E}">
        <p14:creationId xmlns:p14="http://schemas.microsoft.com/office/powerpoint/2010/main" val="126103111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63_Title Page_Blue/Orange">
    <p:bg>
      <p:bgPr>
        <a:solidFill>
          <a:schemeClr val="tx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1B29D44-1C22-1941-A908-FA67AF626B28}"/>
              </a:ext>
            </a:extLst>
          </p:cNvPr>
          <p:cNvPicPr>
            <a:picLocks noChangeAspect="1"/>
          </p:cNvPicPr>
          <p:nvPr userDrawn="1"/>
        </p:nvPicPr>
        <p:blipFill>
          <a:blip r:embed="rId2" cstate="email">
            <a:alphaModFix amt="90000"/>
            <a:extLst>
              <a:ext uri="{28A0092B-C50C-407E-A947-70E740481C1C}">
                <a14:useLocalDpi xmlns:a14="http://schemas.microsoft.com/office/drawing/2010/main"/>
              </a:ext>
            </a:extLst>
          </a:blip>
          <a:stretch>
            <a:fillRect/>
          </a:stretch>
        </p:blipFill>
        <p:spPr>
          <a:xfrm>
            <a:off x="-9519" y="0"/>
            <a:ext cx="8273530" cy="6857999"/>
          </a:xfrm>
          <a:prstGeom prst="rect">
            <a:avLst/>
          </a:prstGeom>
        </p:spPr>
      </p:pic>
      <p:sp>
        <p:nvSpPr>
          <p:cNvPr id="14" name="Slide Number Placeholder 5"/>
          <p:cNvSpPr>
            <a:spLocks noGrp="1"/>
          </p:cNvSpPr>
          <p:nvPr userDrawn="1">
            <p:ph type="sldNum" sz="quarter" idx="4"/>
          </p:nvPr>
        </p:nvSpPr>
        <p:spPr>
          <a:xfrm>
            <a:off x="11276011" y="6556248"/>
            <a:ext cx="381661" cy="182880"/>
          </a:xfrm>
          <a:prstGeom prst="rect">
            <a:avLst/>
          </a:prstGeom>
        </p:spPr>
        <p:txBody>
          <a:bodyPr vert="horz" wrap="none" lIns="0" tIns="0" rIns="0" bIns="0" rtlCol="0" anchor="ctr" anchorCtr="0">
            <a:noAutofit/>
          </a:bodyPr>
          <a:lstStyle>
            <a:lvl1pPr algn="r">
              <a:defRPr sz="850">
                <a:solidFill>
                  <a:srgbClr val="58595B"/>
                </a:solidFill>
              </a:defRPr>
            </a:lvl1pPr>
          </a:lstStyle>
          <a:p>
            <a:fld id="{C51EAA63-D034-42AE-91FA-B13B9518C7BE}" type="slidenum">
              <a:rPr lang="en-US" smtClean="0"/>
              <a:pPr/>
              <a:t>‹#›</a:t>
            </a:fld>
            <a:endParaRPr lang="en-US" dirty="0"/>
          </a:p>
        </p:txBody>
      </p:sp>
      <p:sp>
        <p:nvSpPr>
          <p:cNvPr id="10" name="Footer Placeholder 4">
            <a:extLst>
              <a:ext uri="{FF2B5EF4-FFF2-40B4-BE49-F238E27FC236}">
                <a16:creationId xmlns:a16="http://schemas.microsoft.com/office/drawing/2014/main" id="{F2B8949C-763D-2540-8419-C8AE4F225ECB}"/>
              </a:ext>
            </a:extLst>
          </p:cNvPr>
          <p:cNvSpPr>
            <a:spLocks noGrp="1"/>
          </p:cNvSpPr>
          <p:nvPr>
            <p:ph type="ftr" sz="quarter" idx="14"/>
          </p:nvPr>
        </p:nvSpPr>
        <p:spPr>
          <a:xfrm>
            <a:off x="3008244" y="6556248"/>
            <a:ext cx="8230252" cy="182880"/>
          </a:xfrm>
        </p:spPr>
        <p:txBody>
          <a:bodyPr/>
          <a:lstStyle>
            <a:lvl1pPr>
              <a:defRPr>
                <a:solidFill>
                  <a:srgbClr val="58595B"/>
                </a:solidFill>
              </a:defRPr>
            </a:lvl1pPr>
          </a:lstStyle>
          <a:p>
            <a:r>
              <a:rPr lang="en-US"/>
              <a:t>Copyright © 2018, Oracle and/or its affiliates. All rights reserved.  </a:t>
            </a:r>
            <a:endParaRPr lang="en-US" dirty="0"/>
          </a:p>
        </p:txBody>
      </p:sp>
      <p:sp>
        <p:nvSpPr>
          <p:cNvPr id="13" name="Title 1"/>
          <p:cNvSpPr>
            <a:spLocks noGrp="1"/>
          </p:cNvSpPr>
          <p:nvPr>
            <p:ph type="title"/>
          </p:nvPr>
        </p:nvSpPr>
        <p:spPr>
          <a:xfrm>
            <a:off x="531812" y="548640"/>
            <a:ext cx="6029748" cy="889000"/>
          </a:xfrm>
        </p:spPr>
        <p:txBody>
          <a:bodyPr/>
          <a:lstStyle>
            <a:lvl1pPr>
              <a:defRPr>
                <a:solidFill>
                  <a:srgbClr val="FFFFFF"/>
                </a:solidFill>
              </a:defRPr>
            </a:lvl1pPr>
          </a:lstStyle>
          <a:p>
            <a:r>
              <a:rPr lang="en-US" dirty="0"/>
              <a:t>Click to edit Master title style</a:t>
            </a:r>
          </a:p>
        </p:txBody>
      </p:sp>
      <p:sp>
        <p:nvSpPr>
          <p:cNvPr id="11" name="Text Placeholder 5"/>
          <p:cNvSpPr>
            <a:spLocks noGrp="1"/>
          </p:cNvSpPr>
          <p:nvPr>
            <p:ph type="body" sz="quarter" idx="18" hasCustomPrompt="1"/>
          </p:nvPr>
        </p:nvSpPr>
        <p:spPr>
          <a:xfrm>
            <a:off x="2565712" y="4535982"/>
            <a:ext cx="1872000" cy="1503363"/>
          </a:xfrm>
          <a:noFill/>
          <a:ln w="28575" cmpd="sng" algn="ctr">
            <a:solidFill>
              <a:srgbClr val="FFFFFF"/>
            </a:solidFill>
            <a:miter lim="800000"/>
            <a:headEnd/>
            <a:tailEnd/>
          </a:ln>
          <a:effectLst/>
        </p:spPr>
        <p:txBody>
          <a:bodyPr lIns="90000" tIns="46800" rIns="90000" bIns="46800" anchor="t"/>
          <a:lstStyle>
            <a:lvl1pPr marL="0" marR="0" indent="0" algn="l" defTabSz="914400" rtl="0" eaLnBrk="1" fontAlgn="auto" latinLnBrk="0" hangingPunct="1">
              <a:lnSpc>
                <a:spcPct val="100000"/>
              </a:lnSpc>
              <a:spcBef>
                <a:spcPts val="0"/>
              </a:spcBef>
              <a:spcAft>
                <a:spcPts val="0"/>
              </a:spcAft>
              <a:buClrTx/>
              <a:buSzTx/>
              <a:buFontTx/>
              <a:buNone/>
              <a:tabLst/>
              <a:defRPr lang="en-US" sz="3600">
                <a:solidFill>
                  <a:srgbClr val="FFFFFF"/>
                </a:solidFill>
              </a:defRPr>
            </a:lvl1pPr>
          </a:lstStyle>
          <a:p>
            <a:pPr lvl="0"/>
            <a:r>
              <a:rPr lang="en-US" dirty="0"/>
              <a:t>Step4</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mn-lt"/>
                <a:ea typeface="+mn-ea"/>
                <a:cs typeface="+mn-cs"/>
              </a:rPr>
              <a:t>add text</a:t>
            </a:r>
          </a:p>
        </p:txBody>
      </p:sp>
      <p:sp>
        <p:nvSpPr>
          <p:cNvPr id="12" name="Text Placeholder 5"/>
          <p:cNvSpPr>
            <a:spLocks noGrp="1"/>
          </p:cNvSpPr>
          <p:nvPr>
            <p:ph type="body" sz="quarter" idx="19" hasCustomPrompt="1"/>
          </p:nvPr>
        </p:nvSpPr>
        <p:spPr>
          <a:xfrm>
            <a:off x="531812" y="4535982"/>
            <a:ext cx="1872000" cy="1503363"/>
          </a:xfrm>
          <a:noFill/>
          <a:ln w="28575" cmpd="sng" algn="ctr">
            <a:solidFill>
              <a:srgbClr val="FFFFFF"/>
            </a:solidFill>
            <a:miter lim="800000"/>
            <a:headEnd/>
            <a:tailEnd/>
          </a:ln>
          <a:effectLst/>
        </p:spPr>
        <p:txBody>
          <a:bodyPr lIns="90000" tIns="46800" rIns="90000" bIns="46800" anchor="t"/>
          <a:lstStyle>
            <a:lvl1pPr marL="0" marR="0" indent="0" algn="l" defTabSz="914400" rtl="0" eaLnBrk="1" fontAlgn="auto" latinLnBrk="0" hangingPunct="1">
              <a:lnSpc>
                <a:spcPct val="100000"/>
              </a:lnSpc>
              <a:spcBef>
                <a:spcPts val="0"/>
              </a:spcBef>
              <a:spcAft>
                <a:spcPts val="0"/>
              </a:spcAft>
              <a:buClrTx/>
              <a:buSzTx/>
              <a:buFontTx/>
              <a:buNone/>
              <a:tabLst/>
              <a:defRPr lang="en-US" sz="3600">
                <a:solidFill>
                  <a:srgbClr val="FFFFFF"/>
                </a:solidFill>
              </a:defRPr>
            </a:lvl1pPr>
          </a:lstStyle>
          <a:p>
            <a:pPr lvl="0"/>
            <a:r>
              <a:rPr lang="en-US" dirty="0"/>
              <a:t>Step3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mn-lt"/>
                <a:ea typeface="+mn-ea"/>
                <a:cs typeface="+mn-cs"/>
              </a:rPr>
              <a:t>add text</a:t>
            </a:r>
          </a:p>
        </p:txBody>
      </p:sp>
      <p:sp>
        <p:nvSpPr>
          <p:cNvPr id="17" name="Text Placeholder 5"/>
          <p:cNvSpPr>
            <a:spLocks noGrp="1"/>
          </p:cNvSpPr>
          <p:nvPr>
            <p:ph type="body" sz="quarter" idx="17" hasCustomPrompt="1"/>
          </p:nvPr>
        </p:nvSpPr>
        <p:spPr>
          <a:xfrm>
            <a:off x="2565712" y="2861443"/>
            <a:ext cx="1872000" cy="1503363"/>
          </a:xfrm>
          <a:noFill/>
          <a:ln w="28575" cmpd="sng" algn="ctr">
            <a:solidFill>
              <a:srgbClr val="FFFFFF"/>
            </a:solidFill>
            <a:miter lim="800000"/>
            <a:headEnd/>
            <a:tailEnd/>
          </a:ln>
          <a:effectLst/>
        </p:spPr>
        <p:txBody>
          <a:bodyPr lIns="90000" tIns="46800" rIns="90000" bIns="46800" anchor="t"/>
          <a:lstStyle>
            <a:lvl1pPr marL="0" marR="0" indent="0" algn="l" defTabSz="914400" rtl="0" eaLnBrk="1" fontAlgn="auto" latinLnBrk="0" hangingPunct="1">
              <a:lnSpc>
                <a:spcPct val="100000"/>
              </a:lnSpc>
              <a:spcBef>
                <a:spcPts val="0"/>
              </a:spcBef>
              <a:spcAft>
                <a:spcPts val="0"/>
              </a:spcAft>
              <a:buClrTx/>
              <a:buSzTx/>
              <a:buFontTx/>
              <a:buNone/>
              <a:tabLst/>
              <a:defRPr lang="en-US" sz="3600">
                <a:solidFill>
                  <a:srgbClr val="FFFFFF"/>
                </a:solidFill>
              </a:defRPr>
            </a:lvl1pPr>
          </a:lstStyle>
          <a:p>
            <a:pPr lvl="0"/>
            <a:r>
              <a:rPr lang="en-US" dirty="0"/>
              <a:t>Step2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mn-lt"/>
                <a:ea typeface="+mn-ea"/>
                <a:cs typeface="+mn-cs"/>
              </a:rPr>
              <a:t>add text</a:t>
            </a:r>
          </a:p>
        </p:txBody>
      </p:sp>
      <p:sp>
        <p:nvSpPr>
          <p:cNvPr id="18" name="Text Placeholder 5"/>
          <p:cNvSpPr>
            <a:spLocks noGrp="1"/>
          </p:cNvSpPr>
          <p:nvPr>
            <p:ph type="body" sz="quarter" idx="16" hasCustomPrompt="1"/>
          </p:nvPr>
        </p:nvSpPr>
        <p:spPr>
          <a:xfrm>
            <a:off x="531812" y="2861443"/>
            <a:ext cx="1872000" cy="1503363"/>
          </a:xfrm>
          <a:noFill/>
          <a:ln w="28575" cmpd="sng" algn="ctr">
            <a:solidFill>
              <a:srgbClr val="FFFFFF"/>
            </a:solidFill>
            <a:miter lim="800000"/>
            <a:headEnd/>
            <a:tailEnd/>
          </a:ln>
          <a:effectLst/>
        </p:spPr>
        <p:txBody>
          <a:bodyPr lIns="90000" tIns="46800" rIns="90000" bIns="46800" anchor="t"/>
          <a:lstStyle>
            <a:lvl1pPr marL="0" marR="0" indent="0" algn="l" defTabSz="914400" rtl="0" eaLnBrk="1" fontAlgn="auto" latinLnBrk="0" hangingPunct="1">
              <a:lnSpc>
                <a:spcPct val="100000"/>
              </a:lnSpc>
              <a:spcBef>
                <a:spcPts val="0"/>
              </a:spcBef>
              <a:spcAft>
                <a:spcPts val="0"/>
              </a:spcAft>
              <a:buClrTx/>
              <a:buSzTx/>
              <a:buFontTx/>
              <a:buNone/>
              <a:tabLst/>
              <a:defRPr lang="en-US" sz="3600">
                <a:solidFill>
                  <a:srgbClr val="FFFFFF"/>
                </a:solidFill>
              </a:defRPr>
            </a:lvl1pPr>
          </a:lstStyle>
          <a:p>
            <a:pPr lvl="0"/>
            <a:r>
              <a:rPr lang="en-US" dirty="0"/>
              <a:t>Step1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mn-lt"/>
                <a:ea typeface="+mn-ea"/>
                <a:cs typeface="+mn-cs"/>
              </a:rPr>
              <a:t>add text</a:t>
            </a:r>
          </a:p>
        </p:txBody>
      </p:sp>
      <p:sp>
        <p:nvSpPr>
          <p:cNvPr id="16" name="Text Placeholder 2"/>
          <p:cNvSpPr>
            <a:spLocks noGrp="1"/>
          </p:cNvSpPr>
          <p:nvPr>
            <p:ph type="body" sz="quarter" idx="15"/>
          </p:nvPr>
        </p:nvSpPr>
        <p:spPr>
          <a:xfrm>
            <a:off x="531812" y="1619925"/>
            <a:ext cx="6013450" cy="336727"/>
          </a:xfrm>
        </p:spPr>
        <p:txBody>
          <a:bodyPr vert="horz" lIns="0" tIns="0" rIns="0" bIns="0" rtlCol="0" anchor="t">
            <a:noAutofit/>
          </a:bodyPr>
          <a:lstStyle>
            <a:lvl1pPr>
              <a:defRPr lang="en-US" sz="2400" b="1" kern="3000" spc="-100" baseline="0" dirty="0" smtClean="0">
                <a:solidFill>
                  <a:srgbClr val="FFFFFF"/>
                </a:solidFill>
                <a:latin typeface="+mj-lt"/>
                <a:ea typeface="+mj-ea"/>
                <a:cs typeface="+mj-cs"/>
              </a:defRPr>
            </a:lvl1pPr>
          </a:lstStyle>
          <a:p>
            <a:pPr lvl="0">
              <a:lnSpc>
                <a:spcPct val="80000"/>
              </a:lnSpc>
              <a:spcBef>
                <a:spcPct val="0"/>
              </a:spcBef>
            </a:pPr>
            <a:r>
              <a:rPr lang="en-US" dirty="0"/>
              <a:t>Click to edit Master text styles</a:t>
            </a:r>
          </a:p>
        </p:txBody>
      </p:sp>
      <p:pic>
        <p:nvPicPr>
          <p:cNvPr id="19" name="Picture 18" descr="Oracle logo in white on red staging background" title="Oracle red badge logo"/>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30352" y="6263640"/>
            <a:ext cx="1625138" cy="594360"/>
          </a:xfrm>
          <a:prstGeom prst="rect">
            <a:avLst/>
          </a:prstGeom>
        </p:spPr>
      </p:pic>
    </p:spTree>
    <p:extLst>
      <p:ext uri="{BB962C8B-B14F-4D97-AF65-F5344CB8AC3E}">
        <p14:creationId xmlns:p14="http://schemas.microsoft.com/office/powerpoint/2010/main" val="212412281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userDrawn="1">
  <p:cSld name="96_Title Page_Red/Blue">
    <p:bg>
      <p:bgPr>
        <a:solidFill>
          <a:schemeClr val="tx1"/>
        </a:solidFill>
        <a:effectLst/>
      </p:bgPr>
    </p:bg>
    <p:spTree>
      <p:nvGrpSpPr>
        <p:cNvPr id="1" name=""/>
        <p:cNvGrpSpPr/>
        <p:nvPr/>
      </p:nvGrpSpPr>
      <p:grpSpPr>
        <a:xfrm>
          <a:off x="0" y="0"/>
          <a:ext cx="0" cy="0"/>
          <a:chOff x="0" y="0"/>
          <a:chExt cx="0" cy="0"/>
        </a:xfrm>
      </p:grpSpPr>
      <p:pic>
        <p:nvPicPr>
          <p:cNvPr id="13" name="Picture 12" descr="RedonRed.png"/>
          <p:cNvPicPr>
            <a:picLocks noChangeAspect="1"/>
          </p:cNvPicPr>
          <p:nvPr userDrawn="1"/>
        </p:nvPicPr>
        <p:blipFill>
          <a:blip r:embed="rId2" cstate="email">
            <a:alphaModFix amt="96000"/>
            <a:extLst>
              <a:ext uri="{28A0092B-C50C-407E-A947-70E740481C1C}">
                <a14:useLocalDpi xmlns:a14="http://schemas.microsoft.com/office/drawing/2010/main"/>
              </a:ext>
            </a:extLst>
          </a:blip>
          <a:stretch>
            <a:fillRect/>
          </a:stretch>
        </p:blipFill>
        <p:spPr>
          <a:xfrm>
            <a:off x="-9519" y="0"/>
            <a:ext cx="9717024" cy="6858000"/>
          </a:xfrm>
          <a:prstGeom prst="rect">
            <a:avLst/>
          </a:prstGeom>
        </p:spPr>
      </p:pic>
      <p:sp>
        <p:nvSpPr>
          <p:cNvPr id="14" name="Slide Number Placeholder 5"/>
          <p:cNvSpPr>
            <a:spLocks noGrp="1"/>
          </p:cNvSpPr>
          <p:nvPr userDrawn="1">
            <p:ph type="sldNum" sz="quarter" idx="4"/>
          </p:nvPr>
        </p:nvSpPr>
        <p:spPr>
          <a:xfrm>
            <a:off x="11276011" y="6556248"/>
            <a:ext cx="381661" cy="182880"/>
          </a:xfrm>
          <a:prstGeom prst="rect">
            <a:avLst/>
          </a:prstGeom>
        </p:spPr>
        <p:txBody>
          <a:bodyPr vert="horz" wrap="none" lIns="0" tIns="0" rIns="0" bIns="0" rtlCol="0" anchor="ctr" anchorCtr="0">
            <a:noAutofit/>
          </a:bodyPr>
          <a:lstStyle>
            <a:lvl1pPr algn="r">
              <a:defRPr sz="850">
                <a:solidFill>
                  <a:schemeClr val="bg1"/>
                </a:solidFill>
              </a:defRPr>
            </a:lvl1pPr>
          </a:lstStyle>
          <a:p>
            <a:fld id="{C51EAA63-D034-42AE-91FA-B13B9518C7BE}" type="slidenum">
              <a:rPr lang="en-US" smtClean="0">
                <a:solidFill>
                  <a:srgbClr val="58595B"/>
                </a:solidFill>
              </a:rPr>
              <a:pPr/>
              <a:t>‹#›</a:t>
            </a:fld>
            <a:endParaRPr lang="en-US" dirty="0">
              <a:solidFill>
                <a:srgbClr val="58595B"/>
              </a:solidFill>
            </a:endParaRPr>
          </a:p>
        </p:txBody>
      </p:sp>
      <p:sp>
        <p:nvSpPr>
          <p:cNvPr id="5" name="Footer Placeholder 4">
            <a:extLst>
              <a:ext uri="{FF2B5EF4-FFF2-40B4-BE49-F238E27FC236}">
                <a16:creationId xmlns:a16="http://schemas.microsoft.com/office/drawing/2014/main" id="{A5044E0F-C32C-AC43-9E4C-6E285C1431FE}"/>
              </a:ext>
            </a:extLst>
          </p:cNvPr>
          <p:cNvSpPr>
            <a:spLocks noGrp="1"/>
          </p:cNvSpPr>
          <p:nvPr>
            <p:ph type="ftr" sz="quarter" idx="14"/>
          </p:nvPr>
        </p:nvSpPr>
        <p:spPr>
          <a:xfrm>
            <a:off x="3008244" y="6556248"/>
            <a:ext cx="8230252" cy="182880"/>
          </a:xfrm>
        </p:spPr>
        <p:txBody>
          <a:bodyPr/>
          <a:lstStyle>
            <a:lvl1pPr>
              <a:defRPr>
                <a:solidFill>
                  <a:schemeClr val="bg1"/>
                </a:solidFill>
              </a:defRPr>
            </a:lvl1pPr>
          </a:lstStyle>
          <a:p>
            <a:r>
              <a:rPr lang="en-US">
                <a:solidFill>
                  <a:srgbClr val="58595B"/>
                </a:solidFill>
              </a:rPr>
              <a:t>Copyright © 2018, Oracle and/or its affiliates. All rights reserved.  </a:t>
            </a:r>
            <a:endParaRPr lang="en-US" dirty="0">
              <a:solidFill>
                <a:srgbClr val="58595B"/>
              </a:solidFill>
            </a:endParaRPr>
          </a:p>
        </p:txBody>
      </p:sp>
      <p:sp>
        <p:nvSpPr>
          <p:cNvPr id="10" name="Title 1"/>
          <p:cNvSpPr>
            <a:spLocks noGrp="1"/>
          </p:cNvSpPr>
          <p:nvPr>
            <p:ph type="title"/>
          </p:nvPr>
        </p:nvSpPr>
        <p:spPr>
          <a:xfrm>
            <a:off x="531812" y="548640"/>
            <a:ext cx="6029748" cy="889000"/>
          </a:xfrm>
        </p:spPr>
        <p:txBody>
          <a:bodyPr/>
          <a:lstStyle>
            <a:lvl1pPr>
              <a:defRPr>
                <a:solidFill>
                  <a:srgbClr val="FFFFFF"/>
                </a:solidFill>
              </a:defRPr>
            </a:lvl1pPr>
          </a:lstStyle>
          <a:p>
            <a:r>
              <a:rPr lang="en-US" dirty="0"/>
              <a:t>Click to edit Master title style</a:t>
            </a:r>
          </a:p>
        </p:txBody>
      </p:sp>
      <p:sp>
        <p:nvSpPr>
          <p:cNvPr id="18" name="Text Placeholder 5"/>
          <p:cNvSpPr>
            <a:spLocks noGrp="1"/>
          </p:cNvSpPr>
          <p:nvPr>
            <p:ph type="body" sz="quarter" idx="19" hasCustomPrompt="1"/>
          </p:nvPr>
        </p:nvSpPr>
        <p:spPr>
          <a:xfrm>
            <a:off x="531812" y="4535982"/>
            <a:ext cx="3900488" cy="1503363"/>
          </a:xfrm>
          <a:noFill/>
          <a:ln w="28575" cmpd="sng" algn="ctr">
            <a:solidFill>
              <a:srgbClr val="FFFFFF"/>
            </a:solidFill>
            <a:miter lim="800000"/>
            <a:headEnd/>
            <a:tailEnd/>
          </a:ln>
          <a:effectLst/>
        </p:spPr>
        <p:txBody>
          <a:bodyPr lIns="90000" tIns="46800" rIns="90000" bIns="46800" anchor="t"/>
          <a:lstStyle>
            <a:lvl1pPr marL="0" marR="0" indent="0" algn="l" defTabSz="914400" rtl="0" eaLnBrk="1" fontAlgn="auto" latinLnBrk="0" hangingPunct="1">
              <a:lnSpc>
                <a:spcPct val="100000"/>
              </a:lnSpc>
              <a:spcBef>
                <a:spcPts val="0"/>
              </a:spcBef>
              <a:spcAft>
                <a:spcPts val="0"/>
              </a:spcAft>
              <a:buClrTx/>
              <a:buSzTx/>
              <a:buFontTx/>
              <a:buNone/>
              <a:tabLst/>
              <a:defRPr lang="en-US" sz="3600">
                <a:solidFill>
                  <a:srgbClr val="FFFFFF"/>
                </a:solidFill>
              </a:defRPr>
            </a:lvl1pPr>
          </a:lstStyle>
          <a:p>
            <a:pPr lvl="0"/>
            <a:r>
              <a:rPr lang="en-US" dirty="0"/>
              <a:t>Stats3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mn-lt"/>
                <a:ea typeface="+mn-ea"/>
                <a:cs typeface="+mn-cs"/>
              </a:rPr>
              <a:t>add text</a:t>
            </a:r>
          </a:p>
        </p:txBody>
      </p:sp>
      <p:sp>
        <p:nvSpPr>
          <p:cNvPr id="19" name="Text Placeholder 5"/>
          <p:cNvSpPr>
            <a:spLocks noGrp="1"/>
          </p:cNvSpPr>
          <p:nvPr>
            <p:ph type="body" sz="quarter" idx="17" hasCustomPrompt="1"/>
          </p:nvPr>
        </p:nvSpPr>
        <p:spPr>
          <a:xfrm>
            <a:off x="2565712" y="2861443"/>
            <a:ext cx="1872000" cy="1503363"/>
          </a:xfrm>
          <a:noFill/>
          <a:ln w="28575" cmpd="sng" algn="ctr">
            <a:solidFill>
              <a:srgbClr val="FFFFFF"/>
            </a:solidFill>
            <a:miter lim="800000"/>
            <a:headEnd/>
            <a:tailEnd/>
          </a:ln>
          <a:effectLst/>
        </p:spPr>
        <p:txBody>
          <a:bodyPr lIns="90000" tIns="46800" rIns="90000" bIns="46800" anchor="t"/>
          <a:lstStyle>
            <a:lvl1pPr marL="0" marR="0" indent="0" algn="l" defTabSz="914400" rtl="0" eaLnBrk="1" fontAlgn="auto" latinLnBrk="0" hangingPunct="1">
              <a:lnSpc>
                <a:spcPct val="100000"/>
              </a:lnSpc>
              <a:spcBef>
                <a:spcPts val="0"/>
              </a:spcBef>
              <a:spcAft>
                <a:spcPts val="0"/>
              </a:spcAft>
              <a:buClrTx/>
              <a:buSzTx/>
              <a:buFontTx/>
              <a:buNone/>
              <a:tabLst/>
              <a:defRPr lang="en-US" sz="3600">
                <a:solidFill>
                  <a:srgbClr val="FFFFFF"/>
                </a:solidFill>
              </a:defRPr>
            </a:lvl1pPr>
          </a:lstStyle>
          <a:p>
            <a:pPr lvl="0"/>
            <a:r>
              <a:rPr lang="en-US" dirty="0"/>
              <a:t>Stats2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mn-lt"/>
                <a:ea typeface="+mn-ea"/>
                <a:cs typeface="+mn-cs"/>
              </a:rPr>
              <a:t>add text</a:t>
            </a:r>
          </a:p>
        </p:txBody>
      </p:sp>
      <p:sp>
        <p:nvSpPr>
          <p:cNvPr id="20" name="Text Placeholder 5"/>
          <p:cNvSpPr>
            <a:spLocks noGrp="1"/>
          </p:cNvSpPr>
          <p:nvPr>
            <p:ph type="body" sz="quarter" idx="16" hasCustomPrompt="1"/>
          </p:nvPr>
        </p:nvSpPr>
        <p:spPr>
          <a:xfrm>
            <a:off x="531812" y="2861443"/>
            <a:ext cx="1872000" cy="1503363"/>
          </a:xfrm>
          <a:noFill/>
          <a:ln w="28575" cmpd="sng" algn="ctr">
            <a:solidFill>
              <a:srgbClr val="FFFFFF"/>
            </a:solidFill>
            <a:miter lim="800000"/>
            <a:headEnd/>
            <a:tailEnd/>
          </a:ln>
          <a:effectLst/>
        </p:spPr>
        <p:txBody>
          <a:bodyPr lIns="90000" tIns="46800" rIns="90000" bIns="46800" anchor="t"/>
          <a:lstStyle>
            <a:lvl1pPr marL="0" marR="0" indent="0" algn="l" defTabSz="914400" rtl="0" eaLnBrk="1" fontAlgn="auto" latinLnBrk="0" hangingPunct="1">
              <a:lnSpc>
                <a:spcPct val="100000"/>
              </a:lnSpc>
              <a:spcBef>
                <a:spcPts val="0"/>
              </a:spcBef>
              <a:spcAft>
                <a:spcPts val="0"/>
              </a:spcAft>
              <a:buClrTx/>
              <a:buSzTx/>
              <a:buFontTx/>
              <a:buNone/>
              <a:tabLst/>
              <a:defRPr lang="en-US" sz="3600">
                <a:solidFill>
                  <a:srgbClr val="FFFFFF"/>
                </a:solidFill>
              </a:defRPr>
            </a:lvl1pPr>
          </a:lstStyle>
          <a:p>
            <a:pPr lvl="0"/>
            <a:r>
              <a:rPr lang="en-US" dirty="0"/>
              <a:t>Stats1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mn-lt"/>
                <a:ea typeface="+mn-ea"/>
                <a:cs typeface="+mn-cs"/>
              </a:rPr>
              <a:t>add text</a:t>
            </a:r>
          </a:p>
        </p:txBody>
      </p:sp>
      <p:sp>
        <p:nvSpPr>
          <p:cNvPr id="11" name="Text Placeholder 2"/>
          <p:cNvSpPr>
            <a:spLocks noGrp="1"/>
          </p:cNvSpPr>
          <p:nvPr>
            <p:ph type="body" sz="quarter" idx="15"/>
          </p:nvPr>
        </p:nvSpPr>
        <p:spPr>
          <a:xfrm>
            <a:off x="531812" y="1619925"/>
            <a:ext cx="6013450" cy="336727"/>
          </a:xfrm>
        </p:spPr>
        <p:txBody>
          <a:bodyPr vert="horz" lIns="0" tIns="0" rIns="0" bIns="0" rtlCol="0" anchor="t">
            <a:noAutofit/>
          </a:bodyPr>
          <a:lstStyle>
            <a:lvl1pPr>
              <a:defRPr lang="en-US" sz="2400" b="1" kern="3000" spc="-100" baseline="0" dirty="0" smtClean="0">
                <a:solidFill>
                  <a:srgbClr val="FFFFFF"/>
                </a:solidFill>
                <a:latin typeface="+mj-lt"/>
                <a:ea typeface="+mj-ea"/>
                <a:cs typeface="+mj-cs"/>
              </a:defRPr>
            </a:lvl1pPr>
          </a:lstStyle>
          <a:p>
            <a:pPr lvl="0">
              <a:lnSpc>
                <a:spcPct val="80000"/>
              </a:lnSpc>
              <a:spcBef>
                <a:spcPct val="0"/>
              </a:spcBef>
            </a:pPr>
            <a:r>
              <a:rPr lang="en-US" dirty="0"/>
              <a:t>Click to edit Master text styles</a:t>
            </a:r>
          </a:p>
        </p:txBody>
      </p:sp>
      <p:pic>
        <p:nvPicPr>
          <p:cNvPr id="15" name="Picture 14" descr="Oracle logo in white on red staging background" title="Oracle red badge logo"/>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30352" y="6263640"/>
            <a:ext cx="1625138" cy="594360"/>
          </a:xfrm>
          <a:prstGeom prst="rect">
            <a:avLst/>
          </a:prstGeom>
        </p:spPr>
      </p:pic>
    </p:spTree>
    <p:extLst>
      <p:ext uri="{BB962C8B-B14F-4D97-AF65-F5344CB8AC3E}">
        <p14:creationId xmlns:p14="http://schemas.microsoft.com/office/powerpoint/2010/main" val="206389003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40_Title Page_Blue/Burgundy">
    <p:bg>
      <p:bgPr>
        <a:solidFill>
          <a:schemeClr val="tx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139ADDC-93AD-C448-9447-ED4324113E39}"/>
              </a:ext>
            </a:extLst>
          </p:cNvPr>
          <p:cNvPicPr>
            <a:picLocks noChangeAspect="1"/>
          </p:cNvPicPr>
          <p:nvPr userDrawn="1"/>
        </p:nvPicPr>
        <p:blipFill>
          <a:blip r:embed="rId2" cstate="email">
            <a:alphaModFix amt="90000"/>
            <a:extLst>
              <a:ext uri="{28A0092B-C50C-407E-A947-70E740481C1C}">
                <a14:useLocalDpi xmlns:a14="http://schemas.microsoft.com/office/drawing/2010/main"/>
              </a:ext>
            </a:extLst>
          </a:blip>
          <a:stretch>
            <a:fillRect/>
          </a:stretch>
        </p:blipFill>
        <p:spPr>
          <a:xfrm>
            <a:off x="-9519" y="0"/>
            <a:ext cx="8273530" cy="6857999"/>
          </a:xfrm>
          <a:prstGeom prst="rect">
            <a:avLst/>
          </a:prstGeom>
        </p:spPr>
      </p:pic>
      <p:sp>
        <p:nvSpPr>
          <p:cNvPr id="14" name="Slide Number Placeholder 5"/>
          <p:cNvSpPr>
            <a:spLocks noGrp="1"/>
          </p:cNvSpPr>
          <p:nvPr userDrawn="1">
            <p:ph type="sldNum" sz="quarter" idx="4"/>
          </p:nvPr>
        </p:nvSpPr>
        <p:spPr>
          <a:xfrm>
            <a:off x="11276011" y="6556248"/>
            <a:ext cx="381661" cy="182880"/>
          </a:xfrm>
          <a:prstGeom prst="rect">
            <a:avLst/>
          </a:prstGeom>
        </p:spPr>
        <p:txBody>
          <a:bodyPr vert="horz" wrap="none" lIns="0" tIns="0" rIns="0" bIns="0" rtlCol="0" anchor="ctr" anchorCtr="0">
            <a:noAutofit/>
          </a:bodyPr>
          <a:lstStyle>
            <a:lvl1pPr algn="r">
              <a:defRPr sz="850">
                <a:solidFill>
                  <a:schemeClr val="bg1"/>
                </a:solidFill>
              </a:defRPr>
            </a:lvl1pPr>
          </a:lstStyle>
          <a:p>
            <a:fld id="{C51EAA63-D034-42AE-91FA-B13B9518C7BE}" type="slidenum">
              <a:rPr lang="en-US" smtClean="0">
                <a:solidFill>
                  <a:srgbClr val="58595B"/>
                </a:solidFill>
              </a:rPr>
              <a:pPr/>
              <a:t>‹#›</a:t>
            </a:fld>
            <a:endParaRPr lang="en-US" dirty="0">
              <a:solidFill>
                <a:srgbClr val="58595B"/>
              </a:solidFill>
            </a:endParaRPr>
          </a:p>
        </p:txBody>
      </p:sp>
      <p:sp>
        <p:nvSpPr>
          <p:cNvPr id="10" name="Footer Placeholder 4">
            <a:extLst>
              <a:ext uri="{FF2B5EF4-FFF2-40B4-BE49-F238E27FC236}">
                <a16:creationId xmlns:a16="http://schemas.microsoft.com/office/drawing/2014/main" id="{3FEFC96C-AB40-624A-BC6A-C309CBF603B9}"/>
              </a:ext>
            </a:extLst>
          </p:cNvPr>
          <p:cNvSpPr>
            <a:spLocks noGrp="1"/>
          </p:cNvSpPr>
          <p:nvPr>
            <p:ph type="ftr" sz="quarter" idx="14"/>
          </p:nvPr>
        </p:nvSpPr>
        <p:spPr>
          <a:xfrm>
            <a:off x="3008244" y="6556248"/>
            <a:ext cx="8230252" cy="182880"/>
          </a:xfrm>
        </p:spPr>
        <p:txBody>
          <a:bodyPr/>
          <a:lstStyle>
            <a:lvl1pPr>
              <a:defRPr>
                <a:solidFill>
                  <a:schemeClr val="bg1"/>
                </a:solidFill>
              </a:defRPr>
            </a:lvl1pPr>
          </a:lstStyle>
          <a:p>
            <a:r>
              <a:rPr lang="en-US">
                <a:solidFill>
                  <a:srgbClr val="58595B"/>
                </a:solidFill>
              </a:rPr>
              <a:t>Copyright © 2018, Oracle and/or its affiliates. All rights reserved.  </a:t>
            </a:r>
            <a:endParaRPr lang="en-US" dirty="0">
              <a:solidFill>
                <a:srgbClr val="58595B"/>
              </a:solidFill>
            </a:endParaRPr>
          </a:p>
        </p:txBody>
      </p:sp>
      <p:sp>
        <p:nvSpPr>
          <p:cNvPr id="12" name="Title 1"/>
          <p:cNvSpPr>
            <a:spLocks noGrp="1"/>
          </p:cNvSpPr>
          <p:nvPr>
            <p:ph type="title"/>
          </p:nvPr>
        </p:nvSpPr>
        <p:spPr>
          <a:xfrm>
            <a:off x="531812" y="548640"/>
            <a:ext cx="6029748" cy="889000"/>
          </a:xfrm>
        </p:spPr>
        <p:txBody>
          <a:bodyPr/>
          <a:lstStyle>
            <a:lvl1pPr>
              <a:defRPr>
                <a:solidFill>
                  <a:srgbClr val="FFFFFF"/>
                </a:solidFill>
              </a:defRPr>
            </a:lvl1pPr>
          </a:lstStyle>
          <a:p>
            <a:r>
              <a:rPr lang="en-US" dirty="0"/>
              <a:t>Click to edit Master title style</a:t>
            </a:r>
          </a:p>
        </p:txBody>
      </p:sp>
      <p:sp>
        <p:nvSpPr>
          <p:cNvPr id="16" name="Text Placeholder 5"/>
          <p:cNvSpPr>
            <a:spLocks noGrp="1"/>
          </p:cNvSpPr>
          <p:nvPr>
            <p:ph type="body" sz="quarter" idx="19" hasCustomPrompt="1"/>
          </p:nvPr>
        </p:nvSpPr>
        <p:spPr>
          <a:xfrm>
            <a:off x="531812" y="4535982"/>
            <a:ext cx="3900488" cy="1503363"/>
          </a:xfrm>
          <a:noFill/>
          <a:ln w="28575" cmpd="sng" algn="ctr">
            <a:solidFill>
              <a:srgbClr val="FFFFFF"/>
            </a:solidFill>
            <a:miter lim="800000"/>
            <a:headEnd/>
            <a:tailEnd/>
          </a:ln>
          <a:effectLst/>
        </p:spPr>
        <p:txBody>
          <a:bodyPr lIns="90000" tIns="46800" rIns="90000" bIns="46800" anchor="t"/>
          <a:lstStyle>
            <a:lvl1pPr marL="0" marR="0" indent="0" algn="l" defTabSz="914400" rtl="0" eaLnBrk="1" fontAlgn="auto" latinLnBrk="0" hangingPunct="1">
              <a:lnSpc>
                <a:spcPct val="100000"/>
              </a:lnSpc>
              <a:spcBef>
                <a:spcPts val="0"/>
              </a:spcBef>
              <a:spcAft>
                <a:spcPts val="0"/>
              </a:spcAft>
              <a:buClrTx/>
              <a:buSzTx/>
              <a:buFontTx/>
              <a:buNone/>
              <a:tabLst/>
              <a:defRPr lang="en-US" sz="3600">
                <a:solidFill>
                  <a:srgbClr val="FFFFFF"/>
                </a:solidFill>
              </a:defRPr>
            </a:lvl1pPr>
          </a:lstStyle>
          <a:p>
            <a:pPr lvl="0"/>
            <a:r>
              <a:rPr lang="en-US" dirty="0"/>
              <a:t>Stats3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mn-lt"/>
                <a:ea typeface="+mn-ea"/>
                <a:cs typeface="+mn-cs"/>
              </a:rPr>
              <a:t>add text</a:t>
            </a:r>
          </a:p>
        </p:txBody>
      </p:sp>
      <p:sp>
        <p:nvSpPr>
          <p:cNvPr id="17" name="Text Placeholder 5"/>
          <p:cNvSpPr>
            <a:spLocks noGrp="1"/>
          </p:cNvSpPr>
          <p:nvPr>
            <p:ph type="body" sz="quarter" idx="17" hasCustomPrompt="1"/>
          </p:nvPr>
        </p:nvSpPr>
        <p:spPr>
          <a:xfrm>
            <a:off x="2565712" y="2861443"/>
            <a:ext cx="1872000" cy="1503363"/>
          </a:xfrm>
          <a:noFill/>
          <a:ln w="28575" cmpd="sng" algn="ctr">
            <a:solidFill>
              <a:srgbClr val="FFFFFF"/>
            </a:solidFill>
            <a:miter lim="800000"/>
            <a:headEnd/>
            <a:tailEnd/>
          </a:ln>
          <a:effectLst/>
        </p:spPr>
        <p:txBody>
          <a:bodyPr lIns="90000" tIns="46800" rIns="90000" bIns="46800" anchor="t"/>
          <a:lstStyle>
            <a:lvl1pPr marL="0" marR="0" indent="0" algn="l" defTabSz="914400" rtl="0" eaLnBrk="1" fontAlgn="auto" latinLnBrk="0" hangingPunct="1">
              <a:lnSpc>
                <a:spcPct val="100000"/>
              </a:lnSpc>
              <a:spcBef>
                <a:spcPts val="0"/>
              </a:spcBef>
              <a:spcAft>
                <a:spcPts val="0"/>
              </a:spcAft>
              <a:buClrTx/>
              <a:buSzTx/>
              <a:buFontTx/>
              <a:buNone/>
              <a:tabLst/>
              <a:defRPr lang="en-US" sz="3600">
                <a:solidFill>
                  <a:srgbClr val="FFFFFF"/>
                </a:solidFill>
              </a:defRPr>
            </a:lvl1pPr>
          </a:lstStyle>
          <a:p>
            <a:pPr lvl="0"/>
            <a:r>
              <a:rPr lang="en-US" dirty="0"/>
              <a:t>Stats2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mn-lt"/>
                <a:ea typeface="+mn-ea"/>
                <a:cs typeface="+mn-cs"/>
              </a:rPr>
              <a:t>add text</a:t>
            </a:r>
          </a:p>
        </p:txBody>
      </p:sp>
      <p:sp>
        <p:nvSpPr>
          <p:cNvPr id="18" name="Text Placeholder 5"/>
          <p:cNvSpPr>
            <a:spLocks noGrp="1"/>
          </p:cNvSpPr>
          <p:nvPr>
            <p:ph type="body" sz="quarter" idx="16" hasCustomPrompt="1"/>
          </p:nvPr>
        </p:nvSpPr>
        <p:spPr>
          <a:xfrm>
            <a:off x="531812" y="2861443"/>
            <a:ext cx="1872000" cy="1503363"/>
          </a:xfrm>
          <a:noFill/>
          <a:ln w="28575" cmpd="sng" algn="ctr">
            <a:solidFill>
              <a:srgbClr val="FFFFFF"/>
            </a:solidFill>
            <a:miter lim="800000"/>
            <a:headEnd/>
            <a:tailEnd/>
          </a:ln>
          <a:effectLst/>
        </p:spPr>
        <p:txBody>
          <a:bodyPr lIns="90000" tIns="46800" rIns="90000" bIns="46800" anchor="t"/>
          <a:lstStyle>
            <a:lvl1pPr marL="0" marR="0" indent="0" algn="l" defTabSz="914400" rtl="0" eaLnBrk="1" fontAlgn="auto" latinLnBrk="0" hangingPunct="1">
              <a:lnSpc>
                <a:spcPct val="100000"/>
              </a:lnSpc>
              <a:spcBef>
                <a:spcPts val="0"/>
              </a:spcBef>
              <a:spcAft>
                <a:spcPts val="0"/>
              </a:spcAft>
              <a:buClrTx/>
              <a:buSzTx/>
              <a:buFontTx/>
              <a:buNone/>
              <a:tabLst/>
              <a:defRPr lang="en-US" sz="3600">
                <a:solidFill>
                  <a:srgbClr val="FFFFFF"/>
                </a:solidFill>
              </a:defRPr>
            </a:lvl1pPr>
          </a:lstStyle>
          <a:p>
            <a:pPr lvl="0"/>
            <a:r>
              <a:rPr lang="en-US" dirty="0"/>
              <a:t>Stats1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mn-lt"/>
                <a:ea typeface="+mn-ea"/>
                <a:cs typeface="+mn-cs"/>
              </a:rPr>
              <a:t>add text</a:t>
            </a:r>
          </a:p>
        </p:txBody>
      </p:sp>
      <p:sp>
        <p:nvSpPr>
          <p:cNvPr id="15" name="Text Placeholder 2"/>
          <p:cNvSpPr>
            <a:spLocks noGrp="1"/>
          </p:cNvSpPr>
          <p:nvPr>
            <p:ph type="body" sz="quarter" idx="15"/>
          </p:nvPr>
        </p:nvSpPr>
        <p:spPr>
          <a:xfrm>
            <a:off x="531812" y="1619925"/>
            <a:ext cx="6013450" cy="336727"/>
          </a:xfrm>
        </p:spPr>
        <p:txBody>
          <a:bodyPr vert="horz" lIns="0" tIns="0" rIns="0" bIns="0" rtlCol="0" anchor="t">
            <a:noAutofit/>
          </a:bodyPr>
          <a:lstStyle>
            <a:lvl1pPr>
              <a:defRPr lang="en-US" sz="2400" b="1" kern="3000" spc="-100" baseline="0" dirty="0" smtClean="0">
                <a:solidFill>
                  <a:srgbClr val="FFFFFF"/>
                </a:solidFill>
                <a:latin typeface="+mj-lt"/>
                <a:ea typeface="+mj-ea"/>
                <a:cs typeface="+mj-cs"/>
              </a:defRPr>
            </a:lvl1pPr>
          </a:lstStyle>
          <a:p>
            <a:pPr lvl="0">
              <a:lnSpc>
                <a:spcPct val="80000"/>
              </a:lnSpc>
              <a:spcBef>
                <a:spcPct val="0"/>
              </a:spcBef>
            </a:pPr>
            <a:r>
              <a:rPr lang="en-US" dirty="0"/>
              <a:t>Click to edit Master text styles</a:t>
            </a:r>
          </a:p>
        </p:txBody>
      </p:sp>
      <p:pic>
        <p:nvPicPr>
          <p:cNvPr id="13" name="Picture 12" descr="Oracle logo in white on red staging background" title="Oracle red badge logo"/>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30352" y="6263640"/>
            <a:ext cx="1625138" cy="594360"/>
          </a:xfrm>
          <a:prstGeom prst="rect">
            <a:avLst/>
          </a:prstGeom>
        </p:spPr>
      </p:pic>
    </p:spTree>
    <p:extLst>
      <p:ext uri="{BB962C8B-B14F-4D97-AF65-F5344CB8AC3E}">
        <p14:creationId xmlns:p14="http://schemas.microsoft.com/office/powerpoint/2010/main" val="97128961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40_Title Page_Blue/Green">
    <p:bg>
      <p:bgPr>
        <a:solidFill>
          <a:schemeClr val="tx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C8C9B4F-0C73-1E4F-902F-279B6D0794F7}"/>
              </a:ext>
            </a:extLst>
          </p:cNvPr>
          <p:cNvPicPr>
            <a:picLocks noChangeAspect="1"/>
          </p:cNvPicPr>
          <p:nvPr userDrawn="1"/>
        </p:nvPicPr>
        <p:blipFill>
          <a:blip r:embed="rId2" cstate="email">
            <a:alphaModFix amt="90000"/>
            <a:extLst>
              <a:ext uri="{28A0092B-C50C-407E-A947-70E740481C1C}">
                <a14:useLocalDpi xmlns:a14="http://schemas.microsoft.com/office/drawing/2010/main"/>
              </a:ext>
            </a:extLst>
          </a:blip>
          <a:stretch>
            <a:fillRect/>
          </a:stretch>
        </p:blipFill>
        <p:spPr>
          <a:xfrm>
            <a:off x="-9519" y="0"/>
            <a:ext cx="8273530" cy="6857999"/>
          </a:xfrm>
          <a:prstGeom prst="rect">
            <a:avLst/>
          </a:prstGeom>
        </p:spPr>
      </p:pic>
      <p:sp>
        <p:nvSpPr>
          <p:cNvPr id="14" name="Slide Number Placeholder 5"/>
          <p:cNvSpPr>
            <a:spLocks noGrp="1"/>
          </p:cNvSpPr>
          <p:nvPr userDrawn="1">
            <p:ph type="sldNum" sz="quarter" idx="4"/>
          </p:nvPr>
        </p:nvSpPr>
        <p:spPr>
          <a:xfrm>
            <a:off x="11276011" y="6556248"/>
            <a:ext cx="381661" cy="182880"/>
          </a:xfrm>
          <a:prstGeom prst="rect">
            <a:avLst/>
          </a:prstGeom>
        </p:spPr>
        <p:txBody>
          <a:bodyPr vert="horz" wrap="none" lIns="0" tIns="0" rIns="0" bIns="0" rtlCol="0" anchor="ctr" anchorCtr="0">
            <a:noAutofit/>
          </a:bodyPr>
          <a:lstStyle>
            <a:lvl1pPr algn="r">
              <a:defRPr sz="850">
                <a:solidFill>
                  <a:srgbClr val="58595B"/>
                </a:solidFill>
              </a:defRPr>
            </a:lvl1pPr>
          </a:lstStyle>
          <a:p>
            <a:fld id="{C51EAA63-D034-42AE-91FA-B13B9518C7BE}" type="slidenum">
              <a:rPr lang="en-US" smtClean="0"/>
              <a:pPr/>
              <a:t>‹#›</a:t>
            </a:fld>
            <a:endParaRPr lang="en-US" dirty="0"/>
          </a:p>
        </p:txBody>
      </p:sp>
      <p:sp>
        <p:nvSpPr>
          <p:cNvPr id="10" name="Footer Placeholder 4">
            <a:extLst>
              <a:ext uri="{FF2B5EF4-FFF2-40B4-BE49-F238E27FC236}">
                <a16:creationId xmlns:a16="http://schemas.microsoft.com/office/drawing/2014/main" id="{8785797C-B2A6-0E40-9D6D-33BB17EE7185}"/>
              </a:ext>
            </a:extLst>
          </p:cNvPr>
          <p:cNvSpPr>
            <a:spLocks noGrp="1"/>
          </p:cNvSpPr>
          <p:nvPr>
            <p:ph type="ftr" sz="quarter" idx="14"/>
          </p:nvPr>
        </p:nvSpPr>
        <p:spPr>
          <a:xfrm>
            <a:off x="3008244" y="6556248"/>
            <a:ext cx="8230252" cy="182880"/>
          </a:xfrm>
        </p:spPr>
        <p:txBody>
          <a:bodyPr/>
          <a:lstStyle>
            <a:lvl1pPr>
              <a:defRPr>
                <a:solidFill>
                  <a:srgbClr val="58595B"/>
                </a:solidFill>
              </a:defRPr>
            </a:lvl1pPr>
          </a:lstStyle>
          <a:p>
            <a:r>
              <a:rPr lang="en-US"/>
              <a:t>Copyright © 2018, Oracle and/or its affiliates. All rights reserved.  </a:t>
            </a:r>
            <a:endParaRPr lang="en-US" dirty="0"/>
          </a:p>
        </p:txBody>
      </p:sp>
      <p:sp>
        <p:nvSpPr>
          <p:cNvPr id="13" name="Title 1"/>
          <p:cNvSpPr>
            <a:spLocks noGrp="1"/>
          </p:cNvSpPr>
          <p:nvPr>
            <p:ph type="title"/>
          </p:nvPr>
        </p:nvSpPr>
        <p:spPr>
          <a:xfrm>
            <a:off x="531812" y="548640"/>
            <a:ext cx="6029748" cy="889000"/>
          </a:xfrm>
        </p:spPr>
        <p:txBody>
          <a:bodyPr/>
          <a:lstStyle>
            <a:lvl1pPr>
              <a:defRPr>
                <a:solidFill>
                  <a:srgbClr val="FFFFFF"/>
                </a:solidFill>
              </a:defRPr>
            </a:lvl1pPr>
          </a:lstStyle>
          <a:p>
            <a:r>
              <a:rPr lang="en-US" dirty="0"/>
              <a:t>Click to edit Master title style</a:t>
            </a:r>
          </a:p>
        </p:txBody>
      </p:sp>
      <p:sp>
        <p:nvSpPr>
          <p:cNvPr id="12" name="Text Placeholder 5"/>
          <p:cNvSpPr>
            <a:spLocks noGrp="1"/>
          </p:cNvSpPr>
          <p:nvPr>
            <p:ph type="body" sz="quarter" idx="19" hasCustomPrompt="1"/>
          </p:nvPr>
        </p:nvSpPr>
        <p:spPr>
          <a:xfrm>
            <a:off x="531812" y="4535982"/>
            <a:ext cx="3900488" cy="1503363"/>
          </a:xfrm>
          <a:noFill/>
          <a:ln w="28575" cmpd="sng" algn="ctr">
            <a:solidFill>
              <a:srgbClr val="FFFFFF"/>
            </a:solidFill>
            <a:miter lim="800000"/>
            <a:headEnd/>
            <a:tailEnd/>
          </a:ln>
          <a:effectLst/>
        </p:spPr>
        <p:txBody>
          <a:bodyPr lIns="90000" tIns="46800" rIns="90000" bIns="46800" anchor="t"/>
          <a:lstStyle>
            <a:lvl1pPr marL="0" marR="0" indent="0" algn="l" defTabSz="914400" rtl="0" eaLnBrk="1" fontAlgn="auto" latinLnBrk="0" hangingPunct="1">
              <a:lnSpc>
                <a:spcPct val="100000"/>
              </a:lnSpc>
              <a:spcBef>
                <a:spcPts val="0"/>
              </a:spcBef>
              <a:spcAft>
                <a:spcPts val="0"/>
              </a:spcAft>
              <a:buClrTx/>
              <a:buSzTx/>
              <a:buFontTx/>
              <a:buNone/>
              <a:tabLst/>
              <a:defRPr lang="en-US" sz="3600">
                <a:solidFill>
                  <a:srgbClr val="FFFFFF"/>
                </a:solidFill>
              </a:defRPr>
            </a:lvl1pPr>
          </a:lstStyle>
          <a:p>
            <a:pPr lvl="0"/>
            <a:r>
              <a:rPr lang="en-US" dirty="0"/>
              <a:t>Stats3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mn-lt"/>
                <a:ea typeface="+mn-ea"/>
                <a:cs typeface="+mn-cs"/>
              </a:rPr>
              <a:t>add text</a:t>
            </a:r>
          </a:p>
        </p:txBody>
      </p:sp>
      <p:sp>
        <p:nvSpPr>
          <p:cNvPr id="17" name="Text Placeholder 5"/>
          <p:cNvSpPr>
            <a:spLocks noGrp="1"/>
          </p:cNvSpPr>
          <p:nvPr>
            <p:ph type="body" sz="quarter" idx="17" hasCustomPrompt="1"/>
          </p:nvPr>
        </p:nvSpPr>
        <p:spPr>
          <a:xfrm>
            <a:off x="2565712" y="2861443"/>
            <a:ext cx="1872000" cy="1503363"/>
          </a:xfrm>
          <a:noFill/>
          <a:ln w="28575" cmpd="sng" algn="ctr">
            <a:solidFill>
              <a:srgbClr val="FFFFFF"/>
            </a:solidFill>
            <a:miter lim="800000"/>
            <a:headEnd/>
            <a:tailEnd/>
          </a:ln>
          <a:effectLst/>
        </p:spPr>
        <p:txBody>
          <a:bodyPr lIns="90000" tIns="46800" rIns="90000" bIns="46800" anchor="t"/>
          <a:lstStyle>
            <a:lvl1pPr marL="0" marR="0" indent="0" algn="l" defTabSz="914400" rtl="0" eaLnBrk="1" fontAlgn="auto" latinLnBrk="0" hangingPunct="1">
              <a:lnSpc>
                <a:spcPct val="100000"/>
              </a:lnSpc>
              <a:spcBef>
                <a:spcPts val="0"/>
              </a:spcBef>
              <a:spcAft>
                <a:spcPts val="0"/>
              </a:spcAft>
              <a:buClrTx/>
              <a:buSzTx/>
              <a:buFontTx/>
              <a:buNone/>
              <a:tabLst/>
              <a:defRPr lang="en-US" sz="3600">
                <a:solidFill>
                  <a:srgbClr val="FFFFFF"/>
                </a:solidFill>
              </a:defRPr>
            </a:lvl1pPr>
          </a:lstStyle>
          <a:p>
            <a:pPr lvl="0"/>
            <a:r>
              <a:rPr lang="en-US" dirty="0"/>
              <a:t>Stats2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mn-lt"/>
                <a:ea typeface="+mn-ea"/>
                <a:cs typeface="+mn-cs"/>
              </a:rPr>
              <a:t>add text</a:t>
            </a:r>
          </a:p>
        </p:txBody>
      </p:sp>
      <p:sp>
        <p:nvSpPr>
          <p:cNvPr id="18" name="Text Placeholder 5"/>
          <p:cNvSpPr>
            <a:spLocks noGrp="1"/>
          </p:cNvSpPr>
          <p:nvPr>
            <p:ph type="body" sz="quarter" idx="16" hasCustomPrompt="1"/>
          </p:nvPr>
        </p:nvSpPr>
        <p:spPr>
          <a:xfrm>
            <a:off x="531812" y="2861443"/>
            <a:ext cx="1872000" cy="1503363"/>
          </a:xfrm>
          <a:noFill/>
          <a:ln w="28575" cmpd="sng" algn="ctr">
            <a:solidFill>
              <a:srgbClr val="FFFFFF"/>
            </a:solidFill>
            <a:miter lim="800000"/>
            <a:headEnd/>
            <a:tailEnd/>
          </a:ln>
          <a:effectLst/>
        </p:spPr>
        <p:txBody>
          <a:bodyPr lIns="90000" tIns="46800" rIns="90000" bIns="46800" anchor="t"/>
          <a:lstStyle>
            <a:lvl1pPr marL="0" marR="0" indent="0" algn="l" defTabSz="914400" rtl="0" eaLnBrk="1" fontAlgn="auto" latinLnBrk="0" hangingPunct="1">
              <a:lnSpc>
                <a:spcPct val="100000"/>
              </a:lnSpc>
              <a:spcBef>
                <a:spcPts val="0"/>
              </a:spcBef>
              <a:spcAft>
                <a:spcPts val="0"/>
              </a:spcAft>
              <a:buClrTx/>
              <a:buSzTx/>
              <a:buFontTx/>
              <a:buNone/>
              <a:tabLst/>
              <a:defRPr lang="en-US" sz="3600">
                <a:solidFill>
                  <a:srgbClr val="FFFFFF"/>
                </a:solidFill>
              </a:defRPr>
            </a:lvl1pPr>
          </a:lstStyle>
          <a:p>
            <a:pPr lvl="0"/>
            <a:r>
              <a:rPr lang="en-US" dirty="0"/>
              <a:t>Stats1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mn-lt"/>
                <a:ea typeface="+mn-ea"/>
                <a:cs typeface="+mn-cs"/>
              </a:rPr>
              <a:t>add text</a:t>
            </a:r>
          </a:p>
        </p:txBody>
      </p:sp>
      <p:sp>
        <p:nvSpPr>
          <p:cNvPr id="16" name="Text Placeholder 2"/>
          <p:cNvSpPr>
            <a:spLocks noGrp="1"/>
          </p:cNvSpPr>
          <p:nvPr>
            <p:ph type="body" sz="quarter" idx="15"/>
          </p:nvPr>
        </p:nvSpPr>
        <p:spPr>
          <a:xfrm>
            <a:off x="531812" y="1619925"/>
            <a:ext cx="6013450" cy="336727"/>
          </a:xfrm>
        </p:spPr>
        <p:txBody>
          <a:bodyPr vert="horz" lIns="0" tIns="0" rIns="0" bIns="0" rtlCol="0" anchor="t">
            <a:noAutofit/>
          </a:bodyPr>
          <a:lstStyle>
            <a:lvl1pPr>
              <a:defRPr lang="en-US" sz="2400" b="1" kern="3000" spc="-100" baseline="0" dirty="0" smtClean="0">
                <a:solidFill>
                  <a:srgbClr val="FFFFFF"/>
                </a:solidFill>
                <a:latin typeface="+mj-lt"/>
                <a:ea typeface="+mj-ea"/>
                <a:cs typeface="+mj-cs"/>
              </a:defRPr>
            </a:lvl1pPr>
          </a:lstStyle>
          <a:p>
            <a:pPr lvl="0">
              <a:lnSpc>
                <a:spcPct val="80000"/>
              </a:lnSpc>
              <a:spcBef>
                <a:spcPct val="0"/>
              </a:spcBef>
            </a:pPr>
            <a:r>
              <a:rPr lang="en-US" dirty="0"/>
              <a:t>Click to edit Master text styles</a:t>
            </a:r>
          </a:p>
        </p:txBody>
      </p:sp>
      <p:pic>
        <p:nvPicPr>
          <p:cNvPr id="11" name="Picture 10" descr="Oracle logo in white on red staging background" title="Oracle red badge logo"/>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30352" y="6263640"/>
            <a:ext cx="1625138" cy="594360"/>
          </a:xfrm>
          <a:prstGeom prst="rect">
            <a:avLst/>
          </a:prstGeom>
        </p:spPr>
      </p:pic>
    </p:spTree>
    <p:extLst>
      <p:ext uri="{BB962C8B-B14F-4D97-AF65-F5344CB8AC3E}">
        <p14:creationId xmlns:p14="http://schemas.microsoft.com/office/powerpoint/2010/main" val="16616445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117" Type="http://schemas.openxmlformats.org/officeDocument/2006/relationships/slideLayout" Target="../slideLayouts/slideLayout117.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84" Type="http://schemas.openxmlformats.org/officeDocument/2006/relationships/slideLayout" Target="../slideLayouts/slideLayout84.xml"/><Relationship Id="rId89" Type="http://schemas.openxmlformats.org/officeDocument/2006/relationships/slideLayout" Target="../slideLayouts/slideLayout89.xml"/><Relationship Id="rId112" Type="http://schemas.openxmlformats.org/officeDocument/2006/relationships/slideLayout" Target="../slideLayouts/slideLayout112.xml"/><Relationship Id="rId16" Type="http://schemas.openxmlformats.org/officeDocument/2006/relationships/slideLayout" Target="../slideLayouts/slideLayout16.xml"/><Relationship Id="rId107" Type="http://schemas.openxmlformats.org/officeDocument/2006/relationships/slideLayout" Target="../slideLayouts/slideLayout107.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102" Type="http://schemas.openxmlformats.org/officeDocument/2006/relationships/slideLayout" Target="../slideLayouts/slideLayout102.xml"/><Relationship Id="rId123" Type="http://schemas.openxmlformats.org/officeDocument/2006/relationships/slideLayout" Target="../slideLayouts/slideLayout123.xml"/><Relationship Id="rId5" Type="http://schemas.openxmlformats.org/officeDocument/2006/relationships/slideLayout" Target="../slideLayouts/slideLayout5.xml"/><Relationship Id="rId90" Type="http://schemas.openxmlformats.org/officeDocument/2006/relationships/slideLayout" Target="../slideLayouts/slideLayout90.xml"/><Relationship Id="rId95" Type="http://schemas.openxmlformats.org/officeDocument/2006/relationships/slideLayout" Target="../slideLayouts/slideLayout95.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113" Type="http://schemas.openxmlformats.org/officeDocument/2006/relationships/slideLayout" Target="../slideLayouts/slideLayout113.xml"/><Relationship Id="rId118" Type="http://schemas.openxmlformats.org/officeDocument/2006/relationships/slideLayout" Target="../slideLayouts/slideLayout118.xml"/><Relationship Id="rId80" Type="http://schemas.openxmlformats.org/officeDocument/2006/relationships/slideLayout" Target="../slideLayouts/slideLayout80.xml"/><Relationship Id="rId85" Type="http://schemas.openxmlformats.org/officeDocument/2006/relationships/slideLayout" Target="../slideLayouts/slideLayout85.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59" Type="http://schemas.openxmlformats.org/officeDocument/2006/relationships/slideLayout" Target="../slideLayouts/slideLayout59.xml"/><Relationship Id="rId103" Type="http://schemas.openxmlformats.org/officeDocument/2006/relationships/slideLayout" Target="../slideLayouts/slideLayout103.xml"/><Relationship Id="rId108" Type="http://schemas.openxmlformats.org/officeDocument/2006/relationships/slideLayout" Target="../slideLayouts/slideLayout108.xml"/><Relationship Id="rId124" Type="http://schemas.openxmlformats.org/officeDocument/2006/relationships/slideLayout" Target="../slideLayouts/slideLayout124.xml"/><Relationship Id="rId54" Type="http://schemas.openxmlformats.org/officeDocument/2006/relationships/slideLayout" Target="../slideLayouts/slideLayout54.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91" Type="http://schemas.openxmlformats.org/officeDocument/2006/relationships/slideLayout" Target="../slideLayouts/slideLayout91.xml"/><Relationship Id="rId96" Type="http://schemas.openxmlformats.org/officeDocument/2006/relationships/slideLayout" Target="../slideLayouts/slideLayout96.xml"/><Relationship Id="rId1" Type="http://schemas.openxmlformats.org/officeDocument/2006/relationships/slideLayout" Target="../slideLayouts/slideLayout1.xml"/><Relationship Id="rId6" Type="http://schemas.openxmlformats.org/officeDocument/2006/relationships/slideLayout" Target="../slideLayouts/slideLayout6.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49" Type="http://schemas.openxmlformats.org/officeDocument/2006/relationships/slideLayout" Target="../slideLayouts/slideLayout49.xml"/><Relationship Id="rId114" Type="http://schemas.openxmlformats.org/officeDocument/2006/relationships/slideLayout" Target="../slideLayouts/slideLayout114.xml"/><Relationship Id="rId119" Type="http://schemas.openxmlformats.org/officeDocument/2006/relationships/slideLayout" Target="../slideLayouts/slideLayout119.xml"/><Relationship Id="rId44" Type="http://schemas.openxmlformats.org/officeDocument/2006/relationships/slideLayout" Target="../slideLayouts/slideLayout44.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81" Type="http://schemas.openxmlformats.org/officeDocument/2006/relationships/slideLayout" Target="../slideLayouts/slideLayout81.xml"/><Relationship Id="rId86" Type="http://schemas.openxmlformats.org/officeDocument/2006/relationships/slideLayout" Target="../slideLayouts/slideLayout86.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109" Type="http://schemas.openxmlformats.org/officeDocument/2006/relationships/slideLayout" Target="../slideLayouts/slideLayout10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97" Type="http://schemas.openxmlformats.org/officeDocument/2006/relationships/slideLayout" Target="../slideLayouts/slideLayout97.xml"/><Relationship Id="rId104" Type="http://schemas.openxmlformats.org/officeDocument/2006/relationships/slideLayout" Target="../slideLayouts/slideLayout104.xml"/><Relationship Id="rId120" Type="http://schemas.openxmlformats.org/officeDocument/2006/relationships/slideLayout" Target="../slideLayouts/slideLayout120.xml"/><Relationship Id="rId125" Type="http://schemas.openxmlformats.org/officeDocument/2006/relationships/slideLayout" Target="../slideLayouts/slideLayout125.xml"/><Relationship Id="rId7" Type="http://schemas.openxmlformats.org/officeDocument/2006/relationships/slideLayout" Target="../slideLayouts/slideLayout7.xml"/><Relationship Id="rId71" Type="http://schemas.openxmlformats.org/officeDocument/2006/relationships/slideLayout" Target="../slideLayouts/slideLayout71.xml"/><Relationship Id="rId92" Type="http://schemas.openxmlformats.org/officeDocument/2006/relationships/slideLayout" Target="../slideLayouts/slideLayout92.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87" Type="http://schemas.openxmlformats.org/officeDocument/2006/relationships/slideLayout" Target="../slideLayouts/slideLayout87.xml"/><Relationship Id="rId110" Type="http://schemas.openxmlformats.org/officeDocument/2006/relationships/slideLayout" Target="../slideLayouts/slideLayout110.xml"/><Relationship Id="rId115" Type="http://schemas.openxmlformats.org/officeDocument/2006/relationships/slideLayout" Target="../slideLayouts/slideLayout115.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56" Type="http://schemas.openxmlformats.org/officeDocument/2006/relationships/slideLayout" Target="../slideLayouts/slideLayout56.xml"/><Relationship Id="rId77" Type="http://schemas.openxmlformats.org/officeDocument/2006/relationships/slideLayout" Target="../slideLayouts/slideLayout77.xml"/><Relationship Id="rId100" Type="http://schemas.openxmlformats.org/officeDocument/2006/relationships/slideLayout" Target="../slideLayouts/slideLayout100.xml"/><Relationship Id="rId105" Type="http://schemas.openxmlformats.org/officeDocument/2006/relationships/slideLayout" Target="../slideLayouts/slideLayout105.xml"/><Relationship Id="rId126" Type="http://schemas.openxmlformats.org/officeDocument/2006/relationships/slideLayout" Target="../slideLayouts/slideLayout126.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93" Type="http://schemas.openxmlformats.org/officeDocument/2006/relationships/slideLayout" Target="../slideLayouts/slideLayout93.xml"/><Relationship Id="rId98" Type="http://schemas.openxmlformats.org/officeDocument/2006/relationships/slideLayout" Target="../slideLayouts/slideLayout98.xml"/><Relationship Id="rId121" Type="http://schemas.openxmlformats.org/officeDocument/2006/relationships/slideLayout" Target="../slideLayouts/slideLayout121.xml"/><Relationship Id="rId3" Type="http://schemas.openxmlformats.org/officeDocument/2006/relationships/slideLayout" Target="../slideLayouts/slideLayout3.xml"/><Relationship Id="rId25" Type="http://schemas.openxmlformats.org/officeDocument/2006/relationships/slideLayout" Target="../slideLayouts/slideLayout25.xml"/><Relationship Id="rId46" Type="http://schemas.openxmlformats.org/officeDocument/2006/relationships/slideLayout" Target="../slideLayouts/slideLayout46.xml"/><Relationship Id="rId67" Type="http://schemas.openxmlformats.org/officeDocument/2006/relationships/slideLayout" Target="../slideLayouts/slideLayout67.xml"/><Relationship Id="rId116" Type="http://schemas.openxmlformats.org/officeDocument/2006/relationships/slideLayout" Target="../slideLayouts/slideLayout11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62" Type="http://schemas.openxmlformats.org/officeDocument/2006/relationships/slideLayout" Target="../slideLayouts/slideLayout62.xml"/><Relationship Id="rId83" Type="http://schemas.openxmlformats.org/officeDocument/2006/relationships/slideLayout" Target="../slideLayouts/slideLayout83.xml"/><Relationship Id="rId88" Type="http://schemas.openxmlformats.org/officeDocument/2006/relationships/slideLayout" Target="../slideLayouts/slideLayout88.xml"/><Relationship Id="rId111" Type="http://schemas.openxmlformats.org/officeDocument/2006/relationships/slideLayout" Target="../slideLayouts/slideLayout111.xml"/><Relationship Id="rId15" Type="http://schemas.openxmlformats.org/officeDocument/2006/relationships/slideLayout" Target="../slideLayouts/slideLayout15.xml"/><Relationship Id="rId36" Type="http://schemas.openxmlformats.org/officeDocument/2006/relationships/slideLayout" Target="../slideLayouts/slideLayout36.xml"/><Relationship Id="rId57" Type="http://schemas.openxmlformats.org/officeDocument/2006/relationships/slideLayout" Target="../slideLayouts/slideLayout57.xml"/><Relationship Id="rId106" Type="http://schemas.openxmlformats.org/officeDocument/2006/relationships/slideLayout" Target="../slideLayouts/slideLayout106.xml"/><Relationship Id="rId127" Type="http://schemas.openxmlformats.org/officeDocument/2006/relationships/theme" Target="../theme/theme1.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52" Type="http://schemas.openxmlformats.org/officeDocument/2006/relationships/slideLayout" Target="../slideLayouts/slideLayout52.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94" Type="http://schemas.openxmlformats.org/officeDocument/2006/relationships/slideLayout" Target="../slideLayouts/slideLayout94.xml"/><Relationship Id="rId99" Type="http://schemas.openxmlformats.org/officeDocument/2006/relationships/slideLayout" Target="../slideLayouts/slideLayout99.xml"/><Relationship Id="rId101" Type="http://schemas.openxmlformats.org/officeDocument/2006/relationships/slideLayout" Target="../slideLayouts/slideLayout101.xml"/><Relationship Id="rId122" Type="http://schemas.openxmlformats.org/officeDocument/2006/relationships/slideLayout" Target="../slideLayouts/slideLayout122.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bwMode="gray">
          <a:xfrm>
            <a:off x="531812" y="548640"/>
            <a:ext cx="11125200" cy="889000"/>
          </a:xfrm>
          <a:prstGeom prst="rect">
            <a:avLst/>
          </a:prstGeom>
        </p:spPr>
        <p:txBody>
          <a:bodyPr vert="horz" lIns="0" tIns="0" rIns="0" bIns="0" rtlCol="0" anchor="b">
            <a:noAutofit/>
          </a:bodyPr>
          <a:lstStyle/>
          <a:p>
            <a:r>
              <a:rPr lang="en-US" dirty="0"/>
              <a:t>Click to edit Master title style</a:t>
            </a:r>
            <a:endParaRPr dirty="0"/>
          </a:p>
        </p:txBody>
      </p:sp>
      <p:sp>
        <p:nvSpPr>
          <p:cNvPr id="3" name="Text Placeholder 2"/>
          <p:cNvSpPr>
            <a:spLocks noGrp="1"/>
          </p:cNvSpPr>
          <p:nvPr>
            <p:ph type="body" idx="1"/>
          </p:nvPr>
        </p:nvSpPr>
        <p:spPr bwMode="gray">
          <a:xfrm>
            <a:off x="531151" y="1641487"/>
            <a:ext cx="11126522" cy="4393901"/>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bwMode="gray">
          <a:xfrm>
            <a:off x="11276011" y="6556248"/>
            <a:ext cx="381661" cy="182880"/>
          </a:xfrm>
          <a:prstGeom prst="rect">
            <a:avLst/>
          </a:prstGeom>
        </p:spPr>
        <p:txBody>
          <a:bodyPr vert="horz" wrap="none" lIns="0" tIns="0" rIns="0" bIns="0" rtlCol="0" anchor="ctr" anchorCtr="0">
            <a:noAutofit/>
          </a:bodyPr>
          <a:lstStyle>
            <a:lvl1pPr algn="r">
              <a:defRPr sz="850">
                <a:solidFill>
                  <a:srgbClr val="4E5052"/>
                </a:solidFill>
                <a:latin typeface="Calibri"/>
                <a:cs typeface="Calibri"/>
              </a:defRPr>
            </a:lvl1pPr>
          </a:lstStyle>
          <a:p>
            <a:fld id="{C51EAA63-D034-42AE-91FA-B13B9518C7BE}" type="slidenum">
              <a:rPr lang="en-US" smtClean="0"/>
              <a:pPr/>
              <a:t>‹#›</a:t>
            </a:fld>
            <a:endParaRPr lang="en-US" dirty="0"/>
          </a:p>
        </p:txBody>
      </p:sp>
      <p:sp>
        <p:nvSpPr>
          <p:cNvPr id="24" name="Footer Placeholder 23">
            <a:extLst>
              <a:ext uri="{FF2B5EF4-FFF2-40B4-BE49-F238E27FC236}">
                <a16:creationId xmlns:a16="http://schemas.microsoft.com/office/drawing/2014/main" id="{7E9C9A27-F0D9-AF4D-8B81-A4C804C837F8}"/>
              </a:ext>
            </a:extLst>
          </p:cNvPr>
          <p:cNvSpPr>
            <a:spLocks noGrp="1"/>
          </p:cNvSpPr>
          <p:nvPr>
            <p:ph type="ftr" sz="quarter" idx="3"/>
          </p:nvPr>
        </p:nvSpPr>
        <p:spPr bwMode="gray">
          <a:xfrm>
            <a:off x="3005418" y="6556248"/>
            <a:ext cx="8233077" cy="182880"/>
          </a:xfrm>
          <a:prstGeom prst="rect">
            <a:avLst/>
          </a:prstGeom>
        </p:spPr>
        <p:txBody>
          <a:bodyPr vert="horz" lIns="91440" tIns="45720" rIns="91440" bIns="45720" rtlCol="0" anchor="ctr"/>
          <a:lstStyle>
            <a:lvl1pPr algn="r">
              <a:defRPr sz="850">
                <a:solidFill>
                  <a:srgbClr val="4E5052"/>
                </a:solidFill>
                <a:latin typeface="Calibri"/>
                <a:cs typeface="Calibri"/>
              </a:defRPr>
            </a:lvl1pPr>
          </a:lstStyle>
          <a:p>
            <a:r>
              <a:rPr lang="en-US"/>
              <a:t>Copyright © 2018, Oracle and/or its affiliates. All rights reserved.  </a:t>
            </a:r>
            <a:endParaRPr lang="en-US" dirty="0"/>
          </a:p>
        </p:txBody>
      </p:sp>
    </p:spTree>
    <p:extLst>
      <p:ext uri="{BB962C8B-B14F-4D97-AF65-F5344CB8AC3E}">
        <p14:creationId xmlns:p14="http://schemas.microsoft.com/office/powerpoint/2010/main" val="3193062027"/>
      </p:ext>
    </p:extLst>
  </p:cSld>
  <p:clrMap bg1="lt1" tx1="dk1" bg2="lt2" tx2="dk2" accent1="accent1" accent2="accent2" accent3="accent3" accent4="accent4" accent5="accent5" accent6="accent6" hlink="hlink" folHlink="folHlink"/>
  <p:sldLayoutIdLst>
    <p:sldLayoutId id="2147485487" r:id="rId1"/>
    <p:sldLayoutId id="2147485357" r:id="rId2"/>
    <p:sldLayoutId id="2147485281" r:id="rId3"/>
    <p:sldLayoutId id="2147485270" r:id="rId4"/>
    <p:sldLayoutId id="2147485727" r:id="rId5"/>
    <p:sldLayoutId id="2147485927" r:id="rId6"/>
    <p:sldLayoutId id="2147486236" r:id="rId7"/>
    <p:sldLayoutId id="2147485961" r:id="rId8"/>
    <p:sldLayoutId id="2147485971" r:id="rId9"/>
    <p:sldLayoutId id="2147485993" r:id="rId10"/>
    <p:sldLayoutId id="2147486032" r:id="rId11"/>
    <p:sldLayoutId id="2147486039" r:id="rId12"/>
    <p:sldLayoutId id="2147486284" r:id="rId13"/>
    <p:sldLayoutId id="2147486300" r:id="rId14"/>
    <p:sldLayoutId id="2147486325" r:id="rId15"/>
    <p:sldLayoutId id="2147486349" r:id="rId16"/>
    <p:sldLayoutId id="2147486609" r:id="rId17"/>
    <p:sldLayoutId id="2147486484" r:id="rId18"/>
    <p:sldLayoutId id="2147486485" r:id="rId19"/>
    <p:sldLayoutId id="2147486486" r:id="rId20"/>
    <p:sldLayoutId id="2147486487" r:id="rId21"/>
    <p:sldLayoutId id="2147486488" r:id="rId22"/>
    <p:sldLayoutId id="2147486489" r:id="rId23"/>
    <p:sldLayoutId id="2147486490" r:id="rId24"/>
    <p:sldLayoutId id="2147486491" r:id="rId25"/>
    <p:sldLayoutId id="2147486492" r:id="rId26"/>
    <p:sldLayoutId id="2147486493" r:id="rId27"/>
    <p:sldLayoutId id="2147486494" r:id="rId28"/>
    <p:sldLayoutId id="2147486495" r:id="rId29"/>
    <p:sldLayoutId id="2147486496" r:id="rId30"/>
    <p:sldLayoutId id="2147486497" r:id="rId31"/>
    <p:sldLayoutId id="2147486498" r:id="rId32"/>
    <p:sldLayoutId id="2147486499" r:id="rId33"/>
    <p:sldLayoutId id="2147486500" r:id="rId34"/>
    <p:sldLayoutId id="2147486501" r:id="rId35"/>
    <p:sldLayoutId id="2147486502" r:id="rId36"/>
    <p:sldLayoutId id="2147486503" r:id="rId37"/>
    <p:sldLayoutId id="2147486504" r:id="rId38"/>
    <p:sldLayoutId id="2147486505" r:id="rId39"/>
    <p:sldLayoutId id="2147486506" r:id="rId40"/>
    <p:sldLayoutId id="2147486507" r:id="rId41"/>
    <p:sldLayoutId id="2147486508" r:id="rId42"/>
    <p:sldLayoutId id="2147486509" r:id="rId43"/>
    <p:sldLayoutId id="2147486510" r:id="rId44"/>
    <p:sldLayoutId id="2147486511" r:id="rId45"/>
    <p:sldLayoutId id="2147486512" r:id="rId46"/>
    <p:sldLayoutId id="2147486514" r:id="rId47"/>
    <p:sldLayoutId id="2147486515" r:id="rId48"/>
    <p:sldLayoutId id="2147486516" r:id="rId49"/>
    <p:sldLayoutId id="2147486517" r:id="rId50"/>
    <p:sldLayoutId id="2147486518" r:id="rId51"/>
    <p:sldLayoutId id="2147486519" r:id="rId52"/>
    <p:sldLayoutId id="2147486520" r:id="rId53"/>
    <p:sldLayoutId id="2147486521" r:id="rId54"/>
    <p:sldLayoutId id="2147486522" r:id="rId55"/>
    <p:sldLayoutId id="2147486524" r:id="rId56"/>
    <p:sldLayoutId id="2147486525" r:id="rId57"/>
    <p:sldLayoutId id="2147486526" r:id="rId58"/>
    <p:sldLayoutId id="2147486527" r:id="rId59"/>
    <p:sldLayoutId id="2147486529" r:id="rId60"/>
    <p:sldLayoutId id="2147486530" r:id="rId61"/>
    <p:sldLayoutId id="2147486531" r:id="rId62"/>
    <p:sldLayoutId id="2147486532" r:id="rId63"/>
    <p:sldLayoutId id="2147486533" r:id="rId64"/>
    <p:sldLayoutId id="2147486534" r:id="rId65"/>
    <p:sldLayoutId id="2147486535" r:id="rId66"/>
    <p:sldLayoutId id="2147486536" r:id="rId67"/>
    <p:sldLayoutId id="2147486537" r:id="rId68"/>
    <p:sldLayoutId id="2147486538" r:id="rId69"/>
    <p:sldLayoutId id="2147486539" r:id="rId70"/>
    <p:sldLayoutId id="2147486540" r:id="rId71"/>
    <p:sldLayoutId id="2147486541" r:id="rId72"/>
    <p:sldLayoutId id="2147486542" r:id="rId73"/>
    <p:sldLayoutId id="2147486543" r:id="rId74"/>
    <p:sldLayoutId id="2147486546" r:id="rId75"/>
    <p:sldLayoutId id="2147486547" r:id="rId76"/>
    <p:sldLayoutId id="2147486548" r:id="rId77"/>
    <p:sldLayoutId id="2147486549" r:id="rId78"/>
    <p:sldLayoutId id="2147486550" r:id="rId79"/>
    <p:sldLayoutId id="2147486551" r:id="rId80"/>
    <p:sldLayoutId id="2147486552" r:id="rId81"/>
    <p:sldLayoutId id="2147486553" r:id="rId82"/>
    <p:sldLayoutId id="2147486554" r:id="rId83"/>
    <p:sldLayoutId id="2147486555" r:id="rId84"/>
    <p:sldLayoutId id="2147486556" r:id="rId85"/>
    <p:sldLayoutId id="2147486557" r:id="rId86"/>
    <p:sldLayoutId id="2147486558" r:id="rId87"/>
    <p:sldLayoutId id="2147486559" r:id="rId88"/>
    <p:sldLayoutId id="2147486560" r:id="rId89"/>
    <p:sldLayoutId id="2147486561" r:id="rId90"/>
    <p:sldLayoutId id="2147486562" r:id="rId91"/>
    <p:sldLayoutId id="2147486563" r:id="rId92"/>
    <p:sldLayoutId id="2147486564" r:id="rId93"/>
    <p:sldLayoutId id="2147486565" r:id="rId94"/>
    <p:sldLayoutId id="2147486566" r:id="rId95"/>
    <p:sldLayoutId id="2147486567" r:id="rId96"/>
    <p:sldLayoutId id="2147486568" r:id="rId97"/>
    <p:sldLayoutId id="2147486570" r:id="rId98"/>
    <p:sldLayoutId id="2147486571" r:id="rId99"/>
    <p:sldLayoutId id="2147486572" r:id="rId100"/>
    <p:sldLayoutId id="2147486573" r:id="rId101"/>
    <p:sldLayoutId id="2147486574" r:id="rId102"/>
    <p:sldLayoutId id="2147486575" r:id="rId103"/>
    <p:sldLayoutId id="2147486576" r:id="rId104"/>
    <p:sldLayoutId id="2147486577" r:id="rId105"/>
    <p:sldLayoutId id="2147486578" r:id="rId106"/>
    <p:sldLayoutId id="2147486579" r:id="rId107"/>
    <p:sldLayoutId id="2147486580" r:id="rId108"/>
    <p:sldLayoutId id="2147486581" r:id="rId109"/>
    <p:sldLayoutId id="2147486582" r:id="rId110"/>
    <p:sldLayoutId id="2147486583" r:id="rId111"/>
    <p:sldLayoutId id="2147486585" r:id="rId112"/>
    <p:sldLayoutId id="2147486586" r:id="rId113"/>
    <p:sldLayoutId id="2147486587" r:id="rId114"/>
    <p:sldLayoutId id="2147486588" r:id="rId115"/>
    <p:sldLayoutId id="2147486589" r:id="rId116"/>
    <p:sldLayoutId id="2147486590" r:id="rId117"/>
    <p:sldLayoutId id="2147486592" r:id="rId118"/>
    <p:sldLayoutId id="2147486594" r:id="rId119"/>
    <p:sldLayoutId id="2147486596" r:id="rId120"/>
    <p:sldLayoutId id="2147486597" r:id="rId121"/>
    <p:sldLayoutId id="2147486598" r:id="rId122"/>
    <p:sldLayoutId id="2147486599" r:id="rId123"/>
    <p:sldLayoutId id="2147486600" r:id="rId124"/>
    <p:sldLayoutId id="2147486611" r:id="rId125"/>
    <p:sldLayoutId id="2147486612" r:id="rId12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80000"/>
        </a:lnSpc>
        <a:spcBef>
          <a:spcPct val="0"/>
        </a:spcBef>
        <a:buNone/>
        <a:defRPr sz="3600" b="0" i="0" kern="3000" spc="-100" baseline="0">
          <a:solidFill>
            <a:srgbClr val="4E5052"/>
          </a:solidFill>
          <a:latin typeface="+mj-lt"/>
          <a:ea typeface="+mj-ea"/>
          <a:cs typeface="+mj-cs"/>
        </a:defRPr>
      </a:lvl1pPr>
    </p:titleStyle>
    <p:bodyStyle>
      <a:lvl1pPr marL="0" indent="0" algn="l" defTabSz="914400" rtl="0" eaLnBrk="1" latinLnBrk="0" hangingPunct="1">
        <a:lnSpc>
          <a:spcPct val="90000"/>
        </a:lnSpc>
        <a:spcBef>
          <a:spcPts val="1200"/>
        </a:spcBef>
        <a:buClr>
          <a:schemeClr val="tx1">
            <a:lumMod val="60000"/>
            <a:lumOff val="40000"/>
          </a:schemeClr>
        </a:buClr>
        <a:buFont typeface="Arial" panose="020B0604020202020204" pitchFamily="34" charset="0"/>
        <a:buNone/>
        <a:defRPr sz="2400" b="1" i="0" kern="1200">
          <a:solidFill>
            <a:srgbClr val="4E5052"/>
          </a:solidFill>
          <a:latin typeface="+mn-lt"/>
          <a:ea typeface="+mn-ea"/>
          <a:cs typeface="+mn-cs"/>
        </a:defRPr>
      </a:lvl1pPr>
      <a:lvl2pPr marL="0" indent="0" algn="l" defTabSz="914400" rtl="0" eaLnBrk="1" latinLnBrk="0" hangingPunct="1">
        <a:lnSpc>
          <a:spcPct val="90000"/>
        </a:lnSpc>
        <a:spcBef>
          <a:spcPts val="1200"/>
        </a:spcBef>
        <a:buClr>
          <a:schemeClr val="tx1">
            <a:lumMod val="60000"/>
            <a:lumOff val="40000"/>
          </a:schemeClr>
        </a:buClr>
        <a:buFont typeface="Arial" panose="020B0604020202020204" pitchFamily="34" charset="0"/>
        <a:buNone/>
        <a:defRPr sz="2400" b="0" i="0" kern="1200">
          <a:solidFill>
            <a:srgbClr val="4E5052"/>
          </a:solidFill>
          <a:latin typeface="+mn-lt"/>
          <a:ea typeface="+mn-ea"/>
          <a:cs typeface="+mn-cs"/>
        </a:defRPr>
      </a:lvl2pPr>
      <a:lvl3pPr marL="0" indent="-182880" algn="l" defTabSz="914400" rtl="0" eaLnBrk="1" latinLnBrk="0" hangingPunct="1">
        <a:lnSpc>
          <a:spcPct val="90000"/>
        </a:lnSpc>
        <a:spcBef>
          <a:spcPts val="1200"/>
        </a:spcBef>
        <a:buClr>
          <a:srgbClr val="4E5052"/>
        </a:buClr>
        <a:buSzPct val="110000"/>
        <a:buFont typeface="Arial" panose="020B0604020202020204" pitchFamily="34" charset="0"/>
        <a:buChar char="•"/>
        <a:defRPr sz="2400" b="0" i="0" kern="1200">
          <a:solidFill>
            <a:srgbClr val="4E5052"/>
          </a:solidFill>
          <a:latin typeface="+mn-lt"/>
          <a:ea typeface="+mn-ea"/>
          <a:cs typeface="+mn-cs"/>
        </a:defRPr>
      </a:lvl3pPr>
      <a:lvl4pPr marL="411480" indent="-182880" algn="l" defTabSz="914400" rtl="0" eaLnBrk="1" latinLnBrk="0" hangingPunct="1">
        <a:lnSpc>
          <a:spcPct val="90000"/>
        </a:lnSpc>
        <a:spcBef>
          <a:spcPts val="1200"/>
        </a:spcBef>
        <a:buClr>
          <a:srgbClr val="4E5052"/>
        </a:buClr>
        <a:buFont typeface="Arial" panose="020B0604020202020204" pitchFamily="34" charset="0"/>
        <a:buChar char="–"/>
        <a:defRPr sz="2400" b="0" i="0" kern="1200">
          <a:solidFill>
            <a:srgbClr val="4E5052"/>
          </a:solidFill>
          <a:latin typeface="+mn-lt"/>
          <a:ea typeface="+mn-ea"/>
          <a:cs typeface="+mn-cs"/>
        </a:defRPr>
      </a:lvl4pPr>
      <a:lvl5pPr marL="594360" indent="-182880" algn="l" defTabSz="914400" rtl="0" eaLnBrk="1" latinLnBrk="0" hangingPunct="1">
        <a:lnSpc>
          <a:spcPct val="90000"/>
        </a:lnSpc>
        <a:spcBef>
          <a:spcPts val="1200"/>
        </a:spcBef>
        <a:buClr>
          <a:srgbClr val="4E5052"/>
        </a:buClr>
        <a:buFont typeface="Arial" panose="020B0604020202020204" pitchFamily="34" charset="0"/>
        <a:buChar char="•"/>
        <a:defRPr sz="2400" b="0" i="0" kern="1200">
          <a:solidFill>
            <a:srgbClr val="4E5052"/>
          </a:solidFill>
          <a:latin typeface="+mn-lt"/>
          <a:ea typeface="+mn-ea"/>
          <a:cs typeface="+mn-cs"/>
        </a:defRPr>
      </a:lvl5pPr>
      <a:lvl6pPr marL="1417320" indent="-182880" algn="l" defTabSz="914400" rtl="0" eaLnBrk="1" latinLnBrk="0" hangingPunct="1">
        <a:lnSpc>
          <a:spcPct val="90000"/>
        </a:lnSpc>
        <a:spcBef>
          <a:spcPts val="600"/>
        </a:spcBef>
        <a:buClr>
          <a:schemeClr val="tx1">
            <a:lumMod val="60000"/>
            <a:lumOff val="40000"/>
          </a:schemeClr>
        </a:buClr>
        <a:buFont typeface="Arial" panose="020B0604020202020204" pitchFamily="34" charset="0"/>
        <a:buChar char="–"/>
        <a:defRPr sz="1600" kern="1200">
          <a:solidFill>
            <a:schemeClr val="tx1"/>
          </a:solidFill>
          <a:latin typeface="+mn-lt"/>
          <a:ea typeface="+mn-ea"/>
          <a:cs typeface="+mn-cs"/>
        </a:defRPr>
      </a:lvl6pPr>
      <a:lvl7pPr marL="1645920" indent="-182880" algn="l" defTabSz="914400" rtl="0" eaLnBrk="1" latinLnBrk="0" hangingPunct="1">
        <a:lnSpc>
          <a:spcPct val="90000"/>
        </a:lnSpc>
        <a:spcBef>
          <a:spcPts val="600"/>
        </a:spcBef>
        <a:buClr>
          <a:schemeClr val="tx1">
            <a:lumMod val="60000"/>
            <a:lumOff val="40000"/>
          </a:schemeClr>
        </a:buClr>
        <a:buFont typeface="Arial" panose="020B0604020202020204" pitchFamily="34" charset="0"/>
        <a:buChar char="•"/>
        <a:defRPr sz="1600" kern="1200">
          <a:solidFill>
            <a:schemeClr val="tx1"/>
          </a:solidFill>
          <a:latin typeface="+mn-lt"/>
          <a:ea typeface="+mn-ea"/>
          <a:cs typeface="+mn-cs"/>
        </a:defRPr>
      </a:lvl7pPr>
      <a:lvl8pPr marL="1874520" indent="-182880" algn="l" defTabSz="914400" rtl="0" eaLnBrk="1" latinLnBrk="0" hangingPunct="1">
        <a:lnSpc>
          <a:spcPct val="90000"/>
        </a:lnSpc>
        <a:spcBef>
          <a:spcPts val="600"/>
        </a:spcBef>
        <a:buClr>
          <a:schemeClr val="tx1">
            <a:lumMod val="60000"/>
            <a:lumOff val="40000"/>
          </a:schemeClr>
        </a:buClr>
        <a:buFont typeface="Arial" panose="020B0604020202020204" pitchFamily="34" charset="0"/>
        <a:buChar char="–"/>
        <a:defRPr sz="1600" kern="1200">
          <a:solidFill>
            <a:schemeClr val="tx1"/>
          </a:solidFill>
          <a:latin typeface="+mn-lt"/>
          <a:ea typeface="+mn-ea"/>
          <a:cs typeface="+mn-cs"/>
        </a:defRPr>
      </a:lvl8pPr>
      <a:lvl9pPr marL="2103120" indent="-182880" algn="l" defTabSz="914400" rtl="0" eaLnBrk="1" latinLnBrk="0" hangingPunct="1">
        <a:lnSpc>
          <a:spcPct val="90000"/>
        </a:lnSpc>
        <a:spcBef>
          <a:spcPts val="600"/>
        </a:spcBef>
        <a:buClr>
          <a:schemeClr val="tx1">
            <a:lumMod val="60000"/>
            <a:lumOff val="40000"/>
          </a:schemeClr>
        </a:buClr>
        <a:buFont typeface="Arial" panose="020B0604020202020204" pitchFamily="34" charset="0"/>
        <a:buChar char="•"/>
        <a:defRPr sz="16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userDrawn="1">
          <p15:clr>
            <a:srgbClr val="F26B43"/>
          </p15:clr>
        </p15:guide>
        <p15:guide id="3" pos="3839" userDrawn="1">
          <p15:clr>
            <a:srgbClr val="F26B43"/>
          </p15:clr>
        </p15:guide>
        <p15:guide id="4" orient="horz" pos="960" userDrawn="1">
          <p15:clr>
            <a:srgbClr val="F26B43"/>
          </p15:clr>
        </p15:guide>
        <p15:guide id="5" orient="horz" pos="816" userDrawn="1">
          <p15:clr>
            <a:srgbClr val="F26B43"/>
          </p15:clr>
        </p15:guide>
        <p15:guide id="6" orient="horz" pos="4224" userDrawn="1">
          <p15:clr>
            <a:srgbClr val="F26B43"/>
          </p15:clr>
        </p15:guide>
        <p15:guide id="7" orient="horz" pos="108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notesSlide" Target="../notesSlides/notesSlide1.xml"/><Relationship Id="rId1" Type="http://schemas.openxmlformats.org/officeDocument/2006/relationships/slideLayout" Target="../slideLayouts/slideLayout28.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11.xml"/><Relationship Id="rId1" Type="http://schemas.openxmlformats.org/officeDocument/2006/relationships/slideLayout" Target="../slideLayouts/slideLayout15.xml"/><Relationship Id="rId4" Type="http://schemas.openxmlformats.org/officeDocument/2006/relationships/image" Target="../media/image68.jpeg"/></Relationships>
</file>

<file path=ppt/slides/_rels/slide1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13.xml"/><Relationship Id="rId1" Type="http://schemas.openxmlformats.org/officeDocument/2006/relationships/slideLayout" Target="../slideLayouts/slideLayout16.xml"/><Relationship Id="rId4" Type="http://schemas.microsoft.com/office/2007/relationships/hdphoto" Target="../media/hdphoto22.wdp"/></Relationships>
</file>

<file path=ppt/slides/_rels/slide14.xml.rels><?xml version="1.0" encoding="UTF-8" standalone="yes"?>
<Relationships xmlns="http://schemas.openxmlformats.org/package/2006/relationships"><Relationship Id="rId3" Type="http://schemas.openxmlformats.org/officeDocument/2006/relationships/image" Target="../media/image71.emf"/><Relationship Id="rId2" Type="http://schemas.openxmlformats.org/officeDocument/2006/relationships/notesSlide" Target="../notesSlides/notesSlide14.xml"/><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5.xml"/><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3" Type="http://schemas.openxmlformats.org/officeDocument/2006/relationships/image" Target="../media/image73.emf"/><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74.emf"/><Relationship Id="rId2" Type="http://schemas.openxmlformats.org/officeDocument/2006/relationships/notesSlide" Target="../notesSlides/notesSlide18.xml"/><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6.xml"/></Relationships>
</file>

<file path=ppt/slides/_rels/slide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5.xml"/><Relationship Id="rId1" Type="http://schemas.openxmlformats.org/officeDocument/2006/relationships/slideLayout" Target="../slideLayouts/slideLayout16.xml"/><Relationship Id="rId4" Type="http://schemas.microsoft.com/office/2007/relationships/hdphoto" Target="../media/hdphoto6.wdp"/></Relationships>
</file>

<file path=ppt/slides/_rels/slide6.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13" Type="http://schemas.openxmlformats.org/officeDocument/2006/relationships/image" Target="../media/image54.png"/><Relationship Id="rId18" Type="http://schemas.openxmlformats.org/officeDocument/2006/relationships/image" Target="../media/image57.png"/><Relationship Id="rId26" Type="http://schemas.openxmlformats.org/officeDocument/2006/relationships/image" Target="../media/image61.png"/><Relationship Id="rId3" Type="http://schemas.openxmlformats.org/officeDocument/2006/relationships/image" Target="../media/image48.emf"/><Relationship Id="rId21" Type="http://schemas.microsoft.com/office/2007/relationships/hdphoto" Target="../media/hdphoto14.wdp"/><Relationship Id="rId34" Type="http://schemas.openxmlformats.org/officeDocument/2006/relationships/image" Target="../media/image65.png"/><Relationship Id="rId7" Type="http://schemas.openxmlformats.org/officeDocument/2006/relationships/image" Target="../media/image51.png"/><Relationship Id="rId12" Type="http://schemas.microsoft.com/office/2007/relationships/hdphoto" Target="../media/hdphoto10.wdp"/><Relationship Id="rId17" Type="http://schemas.openxmlformats.org/officeDocument/2006/relationships/image" Target="../media/image56.png"/><Relationship Id="rId25" Type="http://schemas.microsoft.com/office/2007/relationships/hdphoto" Target="../media/hdphoto16.wdp"/><Relationship Id="rId33" Type="http://schemas.microsoft.com/office/2007/relationships/hdphoto" Target="../media/hdphoto20.wdp"/><Relationship Id="rId2" Type="http://schemas.openxmlformats.org/officeDocument/2006/relationships/notesSlide" Target="../notesSlides/notesSlide8.xml"/><Relationship Id="rId16" Type="http://schemas.microsoft.com/office/2007/relationships/hdphoto" Target="../media/hdphoto12.wdp"/><Relationship Id="rId20" Type="http://schemas.openxmlformats.org/officeDocument/2006/relationships/image" Target="../media/image58.png"/><Relationship Id="rId29" Type="http://schemas.microsoft.com/office/2007/relationships/hdphoto" Target="../media/hdphoto18.wdp"/><Relationship Id="rId1" Type="http://schemas.openxmlformats.org/officeDocument/2006/relationships/slideLayout" Target="../slideLayouts/slideLayout7.xml"/><Relationship Id="rId6" Type="http://schemas.microsoft.com/office/2007/relationships/hdphoto" Target="../media/hdphoto7.wdp"/><Relationship Id="rId11" Type="http://schemas.openxmlformats.org/officeDocument/2006/relationships/image" Target="../media/image53.png"/><Relationship Id="rId24" Type="http://schemas.openxmlformats.org/officeDocument/2006/relationships/image" Target="../media/image60.png"/><Relationship Id="rId32" Type="http://schemas.openxmlformats.org/officeDocument/2006/relationships/image" Target="../media/image64.png"/><Relationship Id="rId5" Type="http://schemas.openxmlformats.org/officeDocument/2006/relationships/image" Target="../media/image50.png"/><Relationship Id="rId15" Type="http://schemas.openxmlformats.org/officeDocument/2006/relationships/image" Target="../media/image55.png"/><Relationship Id="rId23" Type="http://schemas.microsoft.com/office/2007/relationships/hdphoto" Target="../media/hdphoto15.wdp"/><Relationship Id="rId28" Type="http://schemas.openxmlformats.org/officeDocument/2006/relationships/image" Target="../media/image62.png"/><Relationship Id="rId10" Type="http://schemas.microsoft.com/office/2007/relationships/hdphoto" Target="../media/hdphoto9.wdp"/><Relationship Id="rId19" Type="http://schemas.microsoft.com/office/2007/relationships/hdphoto" Target="../media/hdphoto13.wdp"/><Relationship Id="rId31" Type="http://schemas.microsoft.com/office/2007/relationships/hdphoto" Target="../media/hdphoto19.wdp"/><Relationship Id="rId4" Type="http://schemas.openxmlformats.org/officeDocument/2006/relationships/image" Target="../media/image49.png"/><Relationship Id="rId9" Type="http://schemas.openxmlformats.org/officeDocument/2006/relationships/image" Target="../media/image52.png"/><Relationship Id="rId14" Type="http://schemas.microsoft.com/office/2007/relationships/hdphoto" Target="../media/hdphoto11.wdp"/><Relationship Id="rId22" Type="http://schemas.openxmlformats.org/officeDocument/2006/relationships/image" Target="../media/image59.png"/><Relationship Id="rId27" Type="http://schemas.microsoft.com/office/2007/relationships/hdphoto" Target="../media/hdphoto17.wdp"/><Relationship Id="rId30" Type="http://schemas.openxmlformats.org/officeDocument/2006/relationships/image" Target="../media/image63.png"/><Relationship Id="rId35" Type="http://schemas.microsoft.com/office/2007/relationships/hdphoto" Target="../media/hdphoto21.wdp"/><Relationship Id="rId8" Type="http://schemas.microsoft.com/office/2007/relationships/hdphoto" Target="../media/hdphoto8.wdp"/></Relationships>
</file>

<file path=ppt/slides/_rels/slide9.xml.rels><?xml version="1.0" encoding="UTF-8" standalone="yes"?>
<Relationships xmlns="http://schemas.openxmlformats.org/package/2006/relationships"><Relationship Id="rId3" Type="http://schemas.openxmlformats.org/officeDocument/2006/relationships/image" Target="../media/image66.tiff"/><Relationship Id="rId2" Type="http://schemas.openxmlformats.org/officeDocument/2006/relationships/notesSlide" Target="../notesSlides/notesSlide9.xml"/><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4D391D3-0F9B-144F-8908-2264FFD8DA29}"/>
              </a:ext>
            </a:extLst>
          </p:cNvPr>
          <p:cNvSpPr>
            <a:spLocks noGrp="1"/>
          </p:cNvSpPr>
          <p:nvPr>
            <p:ph type="sldNum" sz="quarter" idx="4"/>
          </p:nvPr>
        </p:nvSpPr>
        <p:spPr/>
        <p:txBody>
          <a:bodyPr/>
          <a:lstStyle/>
          <a:p>
            <a:fld id="{C51EAA63-D034-42AE-91FA-B13B9518C7BE}" type="slidenum">
              <a:rPr lang="en-US" smtClean="0">
                <a:solidFill>
                  <a:schemeClr val="bg1"/>
                </a:solidFill>
              </a:rPr>
              <a:pPr/>
              <a:t>1</a:t>
            </a:fld>
            <a:endParaRPr lang="en-US" dirty="0">
              <a:solidFill>
                <a:schemeClr val="bg1"/>
              </a:solidFill>
            </a:endParaRPr>
          </a:p>
        </p:txBody>
      </p:sp>
      <p:sp>
        <p:nvSpPr>
          <p:cNvPr id="3" name="Footer Placeholder 2">
            <a:extLst>
              <a:ext uri="{FF2B5EF4-FFF2-40B4-BE49-F238E27FC236}">
                <a16:creationId xmlns:a16="http://schemas.microsoft.com/office/drawing/2014/main" id="{58377366-EBF6-EE43-AE33-9DBD08768BAC}"/>
              </a:ext>
            </a:extLst>
          </p:cNvPr>
          <p:cNvSpPr>
            <a:spLocks noGrp="1"/>
          </p:cNvSpPr>
          <p:nvPr>
            <p:ph type="ftr" sz="quarter" idx="14"/>
          </p:nvPr>
        </p:nvSpPr>
        <p:spPr>
          <a:xfrm>
            <a:off x="3008244" y="6556248"/>
            <a:ext cx="8230252" cy="182880"/>
          </a:xfrm>
        </p:spPr>
        <p:txBody>
          <a:bodyPr/>
          <a:lstStyle/>
          <a:p>
            <a:r>
              <a:rPr lang="en-US" dirty="0">
                <a:solidFill>
                  <a:schemeClr val="bg1"/>
                </a:solidFill>
              </a:rPr>
              <a:t>Copyright © 2019, Oracle and/or its affiliates. All rights reserved.  </a:t>
            </a:r>
          </a:p>
        </p:txBody>
      </p:sp>
      <p:sp>
        <p:nvSpPr>
          <p:cNvPr id="2" name="Title 1">
            <a:extLst>
              <a:ext uri="{FF2B5EF4-FFF2-40B4-BE49-F238E27FC236}">
                <a16:creationId xmlns:a16="http://schemas.microsoft.com/office/drawing/2014/main" id="{971E44FD-6B33-5B4A-9B1F-37B4E29CDDC8}"/>
              </a:ext>
            </a:extLst>
          </p:cNvPr>
          <p:cNvSpPr>
            <a:spLocks noGrp="1"/>
          </p:cNvSpPr>
          <p:nvPr>
            <p:ph type="ctrTitle"/>
          </p:nvPr>
        </p:nvSpPr>
        <p:spPr/>
        <p:txBody>
          <a:bodyPr/>
          <a:lstStyle/>
          <a:p>
            <a:r>
              <a:rPr lang="en-US" dirty="0"/>
              <a:t>Your Autonomous Future </a:t>
            </a:r>
            <a:r>
              <a:rPr lang="en-US" b="1" dirty="0"/>
              <a:t>Now</a:t>
            </a:r>
          </a:p>
        </p:txBody>
      </p:sp>
      <p:sp>
        <p:nvSpPr>
          <p:cNvPr id="11" name="Text Placeholder 10"/>
          <p:cNvSpPr>
            <a:spLocks noGrp="1"/>
          </p:cNvSpPr>
          <p:nvPr>
            <p:ph type="body" sz="quarter" idx="13"/>
          </p:nvPr>
        </p:nvSpPr>
        <p:spPr/>
        <p:txBody>
          <a:bodyPr/>
          <a:lstStyle/>
          <a:p>
            <a:r>
              <a:rPr lang="en-US" dirty="0"/>
              <a:t>George </a:t>
            </a:r>
            <a:r>
              <a:rPr lang="en-US" dirty="0" err="1"/>
              <a:t>Alexandrov</a:t>
            </a:r>
            <a:r>
              <a:rPr lang="en-US" dirty="0"/>
              <a:t>	</a:t>
            </a:r>
          </a:p>
          <a:p>
            <a:r>
              <a:rPr lang="en-US" dirty="0"/>
              <a:t>Country Managing Director</a:t>
            </a:r>
          </a:p>
          <a:p>
            <a:r>
              <a:rPr lang="en-US" dirty="0"/>
              <a:t>Oracle Bulgaria</a:t>
            </a:r>
          </a:p>
        </p:txBody>
      </p:sp>
      <p:sp>
        <p:nvSpPr>
          <p:cNvPr id="7" name="Text Placeholder 6">
            <a:extLst>
              <a:ext uri="{FF2B5EF4-FFF2-40B4-BE49-F238E27FC236}">
                <a16:creationId xmlns:a16="http://schemas.microsoft.com/office/drawing/2014/main" id="{B582CEB0-15F7-6642-81C7-39B260FE69DF}"/>
              </a:ext>
            </a:extLst>
          </p:cNvPr>
          <p:cNvSpPr>
            <a:spLocks noGrp="1"/>
          </p:cNvSpPr>
          <p:nvPr>
            <p:ph type="body" sz="quarter" idx="15"/>
          </p:nvPr>
        </p:nvSpPr>
        <p:spPr/>
        <p:txBody>
          <a:bodyPr/>
          <a:lstStyle/>
          <a:p>
            <a:endParaRPr lang="en-US" dirty="0"/>
          </a:p>
        </p:txBody>
      </p:sp>
    </p:spTree>
    <p:extLst>
      <p:ext uri="{BB962C8B-B14F-4D97-AF65-F5344CB8AC3E}">
        <p14:creationId xmlns:p14="http://schemas.microsoft.com/office/powerpoint/2010/main" val="1427772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E7AC090B-4172-4EB9-A81B-175D14C0241A}"/>
              </a:ext>
            </a:extLst>
          </p:cNvPr>
          <p:cNvSpPr txBox="1"/>
          <p:nvPr/>
        </p:nvSpPr>
        <p:spPr>
          <a:xfrm>
            <a:off x="-295810" y="1845998"/>
            <a:ext cx="0" cy="0"/>
          </a:xfrm>
          <a:prstGeom prst="rect">
            <a:avLst/>
          </a:prstGeom>
          <a:gradFill>
            <a:gsLst>
              <a:gs pos="100000">
                <a:schemeClr val="bg1">
                  <a:alpha val="0"/>
                </a:schemeClr>
              </a:gs>
              <a:gs pos="0">
                <a:schemeClr val="bg1"/>
              </a:gs>
            </a:gsLst>
            <a:lin ang="0" scaled="0"/>
          </a:gradFill>
        </p:spPr>
        <p:txBody>
          <a:bodyPr wrap="none" lIns="0" tIns="0" rIns="0" bIns="0" rtlCol="0">
            <a:noAutofit/>
          </a:bodyPr>
          <a:lstStyle/>
          <a:p>
            <a:pPr>
              <a:lnSpc>
                <a:spcPct val="90000"/>
              </a:lnSpc>
            </a:pPr>
            <a:endParaRPr lang="en-US" sz="1799" dirty="0">
              <a:solidFill>
                <a:srgbClr val="5F5F5F"/>
              </a:solidFill>
            </a:endParaRPr>
          </a:p>
        </p:txBody>
      </p:sp>
      <p:sp>
        <p:nvSpPr>
          <p:cNvPr id="4" name="Title 3">
            <a:extLst>
              <a:ext uri="{FF2B5EF4-FFF2-40B4-BE49-F238E27FC236}">
                <a16:creationId xmlns:a16="http://schemas.microsoft.com/office/drawing/2014/main" id="{04D11244-2375-4B4F-ADC0-8C76A31839B1}"/>
              </a:ext>
            </a:extLst>
          </p:cNvPr>
          <p:cNvSpPr>
            <a:spLocks noGrp="1"/>
          </p:cNvSpPr>
          <p:nvPr>
            <p:ph type="title"/>
          </p:nvPr>
        </p:nvSpPr>
        <p:spPr/>
        <p:txBody>
          <a:bodyPr/>
          <a:lstStyle/>
          <a:p>
            <a:r>
              <a:rPr lang="en-US" kern="1200" dirty="0">
                <a:ea typeface=""/>
                <a:cs typeface=""/>
              </a:rPr>
              <a:t>Oracle Autonomous Database Cloud</a:t>
            </a:r>
            <a:endParaRPr lang="en-US" dirty="0"/>
          </a:p>
        </p:txBody>
      </p:sp>
      <p:sp>
        <p:nvSpPr>
          <p:cNvPr id="10" name="Slide Number Placeholder 9"/>
          <p:cNvSpPr>
            <a:spLocks noGrp="1"/>
          </p:cNvSpPr>
          <p:nvPr>
            <p:ph type="sldNum" sz="quarter" idx="12"/>
          </p:nvPr>
        </p:nvSpPr>
        <p:spPr/>
        <p:txBody>
          <a:bodyPr/>
          <a:lstStyle/>
          <a:p>
            <a:fld id="{C51EAA63-D034-42AE-91FA-B13B9518C7BE}" type="slidenum">
              <a:rPr lang="en-US" smtClean="0"/>
              <a:pPr/>
              <a:t>10</a:t>
            </a:fld>
            <a:endParaRPr lang="en-US" dirty="0"/>
          </a:p>
        </p:txBody>
      </p:sp>
      <p:sp>
        <p:nvSpPr>
          <p:cNvPr id="20" name="Footer Placeholder 23">
            <a:extLst>
              <a:ext uri="{FF2B5EF4-FFF2-40B4-BE49-F238E27FC236}">
                <a16:creationId xmlns:a16="http://schemas.microsoft.com/office/drawing/2014/main" id="{7E9C9A27-F0D9-AF4D-8B81-A4C804C837F8}"/>
              </a:ext>
            </a:extLst>
          </p:cNvPr>
          <p:cNvSpPr>
            <a:spLocks noGrp="1"/>
          </p:cNvSpPr>
          <p:nvPr>
            <p:ph type="ftr" sz="quarter" idx="15"/>
          </p:nvPr>
        </p:nvSpPr>
        <p:spPr/>
        <p:txBody>
          <a:bodyPr/>
          <a:lstStyle>
            <a:lvl1pPr algn="r">
              <a:defRPr sz="850">
                <a:solidFill>
                  <a:srgbClr val="4E5052"/>
                </a:solidFill>
                <a:latin typeface="Calibri"/>
                <a:cs typeface="Calibri"/>
              </a:defRPr>
            </a:lvl1pPr>
          </a:lstStyle>
          <a:p>
            <a:r>
              <a:rPr lang="en-US" dirty="0"/>
              <a:t>Copyright © 2019, Oracle and/or its affiliates. All rights reserved.  </a:t>
            </a:r>
          </a:p>
        </p:txBody>
      </p:sp>
      <p:sp>
        <p:nvSpPr>
          <p:cNvPr id="50" name="AutoShape 2" descr="Image result for td ameritrade"/>
          <p:cNvSpPr>
            <a:spLocks noChangeAspect="1" noChangeArrowheads="1"/>
          </p:cNvSpPr>
          <p:nvPr/>
        </p:nvSpPr>
        <p:spPr bwMode="auto">
          <a:xfrm>
            <a:off x="5375463" y="2710051"/>
            <a:ext cx="1437900" cy="14379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16" tIns="45708" rIns="91416" bIns="45708" numCol="1" anchor="t" anchorCtr="0" compatLnSpc="1">
            <a:prstTxWarp prst="textNoShape">
              <a:avLst/>
            </a:prstTxWarp>
          </a:bodyPr>
          <a:lstStyle/>
          <a:p>
            <a:pPr marL="0" marR="0" lvl="0" indent="0" defTabSz="91412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a:ln>
                <a:noFill/>
              </a:ln>
              <a:solidFill>
                <a:sysClr val="windowText" lastClr="000000"/>
              </a:solidFill>
              <a:effectLst/>
              <a:uLnTx/>
              <a:uFillTx/>
            </a:endParaRPr>
          </a:p>
        </p:txBody>
      </p:sp>
      <p:sp>
        <p:nvSpPr>
          <p:cNvPr id="51" name="AutoShape 4" descr="Image result for td ameritrade"/>
          <p:cNvSpPr>
            <a:spLocks noChangeAspect="1" noChangeArrowheads="1"/>
          </p:cNvSpPr>
          <p:nvPr/>
        </p:nvSpPr>
        <p:spPr bwMode="auto">
          <a:xfrm>
            <a:off x="5485162" y="2827355"/>
            <a:ext cx="1437900" cy="14379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16" tIns="45708" rIns="91416" bIns="45708" numCol="1" anchor="t" anchorCtr="0" compatLnSpc="1">
            <a:prstTxWarp prst="textNoShape">
              <a:avLst/>
            </a:prstTxWarp>
          </a:bodyPr>
          <a:lstStyle/>
          <a:p>
            <a:pPr marL="0" marR="0" lvl="0" indent="0" defTabSz="91412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a:ln>
                <a:noFill/>
              </a:ln>
              <a:solidFill>
                <a:sysClr val="windowText" lastClr="000000"/>
              </a:solidFill>
              <a:effectLst/>
              <a:uLnTx/>
              <a:uFillTx/>
            </a:endParaRPr>
          </a:p>
        </p:txBody>
      </p:sp>
      <p:sp>
        <p:nvSpPr>
          <p:cNvPr id="79" name="L-Shape 78">
            <a:extLst>
              <a:ext uri="{FF2B5EF4-FFF2-40B4-BE49-F238E27FC236}">
                <a16:creationId xmlns:a16="http://schemas.microsoft.com/office/drawing/2014/main" id="{7DD8144D-94BB-3E45-B763-2578B4C38413}"/>
              </a:ext>
            </a:extLst>
          </p:cNvPr>
          <p:cNvSpPr/>
          <p:nvPr/>
        </p:nvSpPr>
        <p:spPr bwMode="gray">
          <a:xfrm rot="13500000">
            <a:off x="6077518" y="1788544"/>
            <a:ext cx="1176965" cy="1176965"/>
          </a:xfrm>
          <a:prstGeom prst="corner">
            <a:avLst/>
          </a:prstGeom>
          <a:solidFill>
            <a:srgbClr val="FFFFFF">
              <a:alpha val="20000"/>
            </a:srgbClr>
          </a:solidFill>
          <a:ln w="3175"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9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a:ea typeface=""/>
              <a:cs typeface=""/>
            </a:endParaRPr>
          </a:p>
        </p:txBody>
      </p:sp>
      <p:grpSp>
        <p:nvGrpSpPr>
          <p:cNvPr id="82" name="Group 81">
            <a:extLst>
              <a:ext uri="{FF2B5EF4-FFF2-40B4-BE49-F238E27FC236}">
                <a16:creationId xmlns:a16="http://schemas.microsoft.com/office/drawing/2014/main" id="{73479F1A-61A7-4C40-9695-40A10CC113EE}"/>
              </a:ext>
            </a:extLst>
          </p:cNvPr>
          <p:cNvGrpSpPr/>
          <p:nvPr/>
        </p:nvGrpSpPr>
        <p:grpSpPr>
          <a:xfrm>
            <a:off x="568980" y="2829337"/>
            <a:ext cx="2859153" cy="430887"/>
            <a:chOff x="2534181" y="2729947"/>
            <a:chExt cx="2859153" cy="430887"/>
          </a:xfrm>
        </p:grpSpPr>
        <p:sp>
          <p:nvSpPr>
            <p:cNvPr id="83" name="TextBox 82">
              <a:extLst>
                <a:ext uri="{FF2B5EF4-FFF2-40B4-BE49-F238E27FC236}">
                  <a16:creationId xmlns:a16="http://schemas.microsoft.com/office/drawing/2014/main" id="{11A62CA4-0DE6-964F-A0E4-C5CBAAB865E4}"/>
                </a:ext>
              </a:extLst>
            </p:cNvPr>
            <p:cNvSpPr txBox="1"/>
            <p:nvPr/>
          </p:nvSpPr>
          <p:spPr>
            <a:xfrm>
              <a:off x="2534181" y="2729947"/>
              <a:ext cx="1961994" cy="430887"/>
            </a:xfrm>
            <a:prstGeom prst="rect">
              <a:avLst/>
            </a:prstGeom>
            <a:noFill/>
          </p:spPr>
          <p:txBody>
            <a:bodyPr wrap="squar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effectLst/>
                  <a:uLnTx/>
                  <a:uFillTx/>
                </a:rPr>
                <a:t>Self-Driving</a:t>
              </a:r>
            </a:p>
          </p:txBody>
        </p:sp>
        <p:grpSp>
          <p:nvGrpSpPr>
            <p:cNvPr id="84" name="Group 83">
              <a:extLst>
                <a:ext uri="{FF2B5EF4-FFF2-40B4-BE49-F238E27FC236}">
                  <a16:creationId xmlns:a16="http://schemas.microsoft.com/office/drawing/2014/main" id="{8AE6E98B-5B8D-104A-83AF-ECE9FBC296CB}"/>
                </a:ext>
              </a:extLst>
            </p:cNvPr>
            <p:cNvGrpSpPr/>
            <p:nvPr/>
          </p:nvGrpSpPr>
          <p:grpSpPr>
            <a:xfrm>
              <a:off x="4765912" y="2778684"/>
              <a:ext cx="627422" cy="359581"/>
              <a:chOff x="15695025" y="3632313"/>
              <a:chExt cx="874697" cy="501293"/>
            </a:xfrm>
            <a:solidFill>
              <a:srgbClr val="FFFFFF"/>
            </a:solidFill>
          </p:grpSpPr>
          <p:sp>
            <p:nvSpPr>
              <p:cNvPr id="85" name="Freeform 11">
                <a:extLst>
                  <a:ext uri="{FF2B5EF4-FFF2-40B4-BE49-F238E27FC236}">
                    <a16:creationId xmlns:a16="http://schemas.microsoft.com/office/drawing/2014/main" id="{8A929BA4-AAE5-1444-B6EC-FB075E7BFD31}"/>
                  </a:ext>
                </a:extLst>
              </p:cNvPr>
              <p:cNvSpPr>
                <a:spLocks noChangeAspect="1" noChangeArrowheads="1"/>
              </p:cNvSpPr>
              <p:nvPr/>
            </p:nvSpPr>
            <p:spPr bwMode="auto">
              <a:xfrm>
                <a:off x="15695025" y="3632313"/>
                <a:ext cx="303944" cy="335385"/>
              </a:xfrm>
              <a:custGeom>
                <a:avLst/>
                <a:gdLst>
                  <a:gd name="T0" fmla="*/ 1343 w 2686"/>
                  <a:gd name="T1" fmla="*/ 2222 h 2964"/>
                  <a:gd name="T2" fmla="*/ 0 w 2686"/>
                  <a:gd name="T3" fmla="*/ 1991 h 2964"/>
                  <a:gd name="T4" fmla="*/ 0 w 2686"/>
                  <a:gd name="T5" fmla="*/ 2731 h 2964"/>
                  <a:gd name="T6" fmla="*/ 1343 w 2686"/>
                  <a:gd name="T7" fmla="*/ 2963 h 2964"/>
                  <a:gd name="T8" fmla="*/ 2685 w 2686"/>
                  <a:gd name="T9" fmla="*/ 2731 h 2964"/>
                  <a:gd name="T10" fmla="*/ 2685 w 2686"/>
                  <a:gd name="T11" fmla="*/ 1991 h 2964"/>
                  <a:gd name="T12" fmla="*/ 1343 w 2686"/>
                  <a:gd name="T13" fmla="*/ 2222 h 2964"/>
                  <a:gd name="T14" fmla="*/ 2500 w 2686"/>
                  <a:gd name="T15" fmla="*/ 2569 h 2964"/>
                  <a:gd name="T16" fmla="*/ 1343 w 2686"/>
                  <a:gd name="T17" fmla="*/ 2685 h 2964"/>
                  <a:gd name="T18" fmla="*/ 1343 w 2686"/>
                  <a:gd name="T19" fmla="*/ 2500 h 2964"/>
                  <a:gd name="T20" fmla="*/ 2500 w 2686"/>
                  <a:gd name="T21" fmla="*/ 2384 h 2964"/>
                  <a:gd name="T22" fmla="*/ 2500 w 2686"/>
                  <a:gd name="T23" fmla="*/ 2569 h 2964"/>
                  <a:gd name="T24" fmla="*/ 1343 w 2686"/>
                  <a:gd name="T25" fmla="*/ 0 h 2964"/>
                  <a:gd name="T26" fmla="*/ 0 w 2686"/>
                  <a:gd name="T27" fmla="*/ 231 h 2964"/>
                  <a:gd name="T28" fmla="*/ 0 w 2686"/>
                  <a:gd name="T29" fmla="*/ 972 h 2964"/>
                  <a:gd name="T30" fmla="*/ 1343 w 2686"/>
                  <a:gd name="T31" fmla="*/ 1204 h 2964"/>
                  <a:gd name="T32" fmla="*/ 2685 w 2686"/>
                  <a:gd name="T33" fmla="*/ 972 h 2964"/>
                  <a:gd name="T34" fmla="*/ 2685 w 2686"/>
                  <a:gd name="T35" fmla="*/ 231 h 2964"/>
                  <a:gd name="T36" fmla="*/ 1343 w 2686"/>
                  <a:gd name="T37" fmla="*/ 0 h 2964"/>
                  <a:gd name="T38" fmla="*/ 2500 w 2686"/>
                  <a:gd name="T39" fmla="*/ 811 h 2964"/>
                  <a:gd name="T40" fmla="*/ 1343 w 2686"/>
                  <a:gd name="T41" fmla="*/ 926 h 2964"/>
                  <a:gd name="T42" fmla="*/ 1343 w 2686"/>
                  <a:gd name="T43" fmla="*/ 741 h 2964"/>
                  <a:gd name="T44" fmla="*/ 2500 w 2686"/>
                  <a:gd name="T45" fmla="*/ 625 h 2964"/>
                  <a:gd name="T46" fmla="*/ 2500 w 2686"/>
                  <a:gd name="T47" fmla="*/ 811 h 2964"/>
                  <a:gd name="T48" fmla="*/ 2534 w 2686"/>
                  <a:gd name="T49" fmla="*/ 336 h 2964"/>
                  <a:gd name="T50" fmla="*/ 1343 w 2686"/>
                  <a:gd name="T51" fmla="*/ 463 h 2964"/>
                  <a:gd name="T52" fmla="*/ 150 w 2686"/>
                  <a:gd name="T53" fmla="*/ 336 h 2964"/>
                  <a:gd name="T54" fmla="*/ 150 w 2686"/>
                  <a:gd name="T55" fmla="*/ 313 h 2964"/>
                  <a:gd name="T56" fmla="*/ 1343 w 2686"/>
                  <a:gd name="T57" fmla="*/ 185 h 2964"/>
                  <a:gd name="T58" fmla="*/ 2534 w 2686"/>
                  <a:gd name="T59" fmla="*/ 313 h 2964"/>
                  <a:gd name="T60" fmla="*/ 2534 w 2686"/>
                  <a:gd name="T61" fmla="*/ 336 h 2964"/>
                  <a:gd name="T62" fmla="*/ 1343 w 2686"/>
                  <a:gd name="T63" fmla="*/ 1389 h 2964"/>
                  <a:gd name="T64" fmla="*/ 0 w 2686"/>
                  <a:gd name="T65" fmla="*/ 1158 h 2964"/>
                  <a:gd name="T66" fmla="*/ 0 w 2686"/>
                  <a:gd name="T67" fmla="*/ 1806 h 2964"/>
                  <a:gd name="T68" fmla="*/ 1343 w 2686"/>
                  <a:gd name="T69" fmla="*/ 2038 h 2964"/>
                  <a:gd name="T70" fmla="*/ 2685 w 2686"/>
                  <a:gd name="T71" fmla="*/ 1806 h 2964"/>
                  <a:gd name="T72" fmla="*/ 2685 w 2686"/>
                  <a:gd name="T73" fmla="*/ 1158 h 2964"/>
                  <a:gd name="T74" fmla="*/ 1343 w 2686"/>
                  <a:gd name="T75" fmla="*/ 1389 h 2964"/>
                  <a:gd name="T76" fmla="*/ 2500 w 2686"/>
                  <a:gd name="T77" fmla="*/ 1690 h 2964"/>
                  <a:gd name="T78" fmla="*/ 1343 w 2686"/>
                  <a:gd name="T79" fmla="*/ 1806 h 2964"/>
                  <a:gd name="T80" fmla="*/ 1343 w 2686"/>
                  <a:gd name="T81" fmla="*/ 1621 h 2964"/>
                  <a:gd name="T82" fmla="*/ 2500 w 2686"/>
                  <a:gd name="T83" fmla="*/ 1505 h 2964"/>
                  <a:gd name="T84" fmla="*/ 2500 w 2686"/>
                  <a:gd name="T85" fmla="*/ 1690 h 2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686" h="2964">
                    <a:moveTo>
                      <a:pt x="1343" y="2222"/>
                    </a:moveTo>
                    <a:cubicBezTo>
                      <a:pt x="602" y="2222"/>
                      <a:pt x="0" y="2119"/>
                      <a:pt x="0" y="1991"/>
                    </a:cubicBezTo>
                    <a:cubicBezTo>
                      <a:pt x="0" y="2731"/>
                      <a:pt x="0" y="2731"/>
                      <a:pt x="0" y="2731"/>
                    </a:cubicBezTo>
                    <a:cubicBezTo>
                      <a:pt x="0" y="2859"/>
                      <a:pt x="602" y="2963"/>
                      <a:pt x="1343" y="2963"/>
                    </a:cubicBezTo>
                    <a:cubicBezTo>
                      <a:pt x="2084" y="2963"/>
                      <a:pt x="2685" y="2859"/>
                      <a:pt x="2685" y="2731"/>
                    </a:cubicBezTo>
                    <a:cubicBezTo>
                      <a:pt x="2685" y="1991"/>
                      <a:pt x="2685" y="1991"/>
                      <a:pt x="2685" y="1991"/>
                    </a:cubicBezTo>
                    <a:cubicBezTo>
                      <a:pt x="2685" y="2119"/>
                      <a:pt x="2084" y="2222"/>
                      <a:pt x="1343" y="2222"/>
                    </a:cubicBezTo>
                    <a:close/>
                    <a:moveTo>
                      <a:pt x="2500" y="2569"/>
                    </a:moveTo>
                    <a:cubicBezTo>
                      <a:pt x="2268" y="2639"/>
                      <a:pt x="1841" y="2685"/>
                      <a:pt x="1343" y="2685"/>
                    </a:cubicBezTo>
                    <a:cubicBezTo>
                      <a:pt x="1343" y="2500"/>
                      <a:pt x="1343" y="2500"/>
                      <a:pt x="1343" y="2500"/>
                    </a:cubicBezTo>
                    <a:cubicBezTo>
                      <a:pt x="1841" y="2500"/>
                      <a:pt x="2268" y="2453"/>
                      <a:pt x="2500" y="2384"/>
                    </a:cubicBezTo>
                    <a:lnTo>
                      <a:pt x="2500" y="2569"/>
                    </a:lnTo>
                    <a:close/>
                    <a:moveTo>
                      <a:pt x="1343" y="0"/>
                    </a:moveTo>
                    <a:cubicBezTo>
                      <a:pt x="602" y="0"/>
                      <a:pt x="0" y="104"/>
                      <a:pt x="0" y="231"/>
                    </a:cubicBezTo>
                    <a:cubicBezTo>
                      <a:pt x="0" y="972"/>
                      <a:pt x="0" y="972"/>
                      <a:pt x="0" y="972"/>
                    </a:cubicBezTo>
                    <a:cubicBezTo>
                      <a:pt x="0" y="1100"/>
                      <a:pt x="602" y="1204"/>
                      <a:pt x="1343" y="1204"/>
                    </a:cubicBezTo>
                    <a:cubicBezTo>
                      <a:pt x="2084" y="1204"/>
                      <a:pt x="2685" y="1100"/>
                      <a:pt x="2685" y="972"/>
                    </a:cubicBezTo>
                    <a:cubicBezTo>
                      <a:pt x="2685" y="231"/>
                      <a:pt x="2685" y="231"/>
                      <a:pt x="2685" y="231"/>
                    </a:cubicBezTo>
                    <a:cubicBezTo>
                      <a:pt x="2685" y="104"/>
                      <a:pt x="2084" y="0"/>
                      <a:pt x="1343" y="0"/>
                    </a:cubicBezTo>
                    <a:close/>
                    <a:moveTo>
                      <a:pt x="2500" y="811"/>
                    </a:moveTo>
                    <a:cubicBezTo>
                      <a:pt x="2268" y="880"/>
                      <a:pt x="1841" y="926"/>
                      <a:pt x="1343" y="926"/>
                    </a:cubicBezTo>
                    <a:cubicBezTo>
                      <a:pt x="1343" y="741"/>
                      <a:pt x="1343" y="741"/>
                      <a:pt x="1343" y="741"/>
                    </a:cubicBezTo>
                    <a:cubicBezTo>
                      <a:pt x="1841" y="741"/>
                      <a:pt x="2268" y="695"/>
                      <a:pt x="2500" y="625"/>
                    </a:cubicBezTo>
                    <a:lnTo>
                      <a:pt x="2500" y="811"/>
                    </a:lnTo>
                    <a:close/>
                    <a:moveTo>
                      <a:pt x="2534" y="336"/>
                    </a:moveTo>
                    <a:cubicBezTo>
                      <a:pt x="2303" y="417"/>
                      <a:pt x="1864" y="463"/>
                      <a:pt x="1343" y="463"/>
                    </a:cubicBezTo>
                    <a:cubicBezTo>
                      <a:pt x="822" y="463"/>
                      <a:pt x="382" y="417"/>
                      <a:pt x="150" y="336"/>
                    </a:cubicBezTo>
                    <a:cubicBezTo>
                      <a:pt x="139" y="336"/>
                      <a:pt x="139" y="313"/>
                      <a:pt x="150" y="313"/>
                    </a:cubicBezTo>
                    <a:cubicBezTo>
                      <a:pt x="382" y="231"/>
                      <a:pt x="822" y="185"/>
                      <a:pt x="1343" y="185"/>
                    </a:cubicBezTo>
                    <a:cubicBezTo>
                      <a:pt x="1864" y="185"/>
                      <a:pt x="2303" y="231"/>
                      <a:pt x="2534" y="313"/>
                    </a:cubicBezTo>
                    <a:cubicBezTo>
                      <a:pt x="2546" y="313"/>
                      <a:pt x="2546" y="336"/>
                      <a:pt x="2534" y="336"/>
                    </a:cubicBezTo>
                    <a:close/>
                    <a:moveTo>
                      <a:pt x="1343" y="1389"/>
                    </a:moveTo>
                    <a:cubicBezTo>
                      <a:pt x="602" y="1389"/>
                      <a:pt x="0" y="1285"/>
                      <a:pt x="0" y="1158"/>
                    </a:cubicBezTo>
                    <a:cubicBezTo>
                      <a:pt x="0" y="1806"/>
                      <a:pt x="0" y="1806"/>
                      <a:pt x="0" y="1806"/>
                    </a:cubicBezTo>
                    <a:cubicBezTo>
                      <a:pt x="0" y="1933"/>
                      <a:pt x="602" y="2038"/>
                      <a:pt x="1343" y="2038"/>
                    </a:cubicBezTo>
                    <a:cubicBezTo>
                      <a:pt x="2084" y="2038"/>
                      <a:pt x="2685" y="1933"/>
                      <a:pt x="2685" y="1806"/>
                    </a:cubicBezTo>
                    <a:cubicBezTo>
                      <a:pt x="2685" y="1158"/>
                      <a:pt x="2685" y="1158"/>
                      <a:pt x="2685" y="1158"/>
                    </a:cubicBezTo>
                    <a:cubicBezTo>
                      <a:pt x="2685" y="1285"/>
                      <a:pt x="2084" y="1389"/>
                      <a:pt x="1343" y="1389"/>
                    </a:cubicBezTo>
                    <a:close/>
                    <a:moveTo>
                      <a:pt x="2500" y="1690"/>
                    </a:moveTo>
                    <a:cubicBezTo>
                      <a:pt x="2268" y="1760"/>
                      <a:pt x="1841" y="1806"/>
                      <a:pt x="1343" y="1806"/>
                    </a:cubicBezTo>
                    <a:cubicBezTo>
                      <a:pt x="1343" y="1621"/>
                      <a:pt x="1343" y="1621"/>
                      <a:pt x="1343" y="1621"/>
                    </a:cubicBezTo>
                    <a:cubicBezTo>
                      <a:pt x="1841" y="1621"/>
                      <a:pt x="2268" y="1574"/>
                      <a:pt x="2500" y="1505"/>
                    </a:cubicBezTo>
                    <a:lnTo>
                      <a:pt x="2500" y="1690"/>
                    </a:lnTo>
                    <a:close/>
                  </a:path>
                </a:pathLst>
              </a:custGeom>
              <a:solidFill>
                <a:srgbClr val="FFFFF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effectLst/>
                  <a:uLnTx/>
                  <a:uFillTx/>
                </a:endParaRPr>
              </a:p>
            </p:txBody>
          </p:sp>
          <p:sp>
            <p:nvSpPr>
              <p:cNvPr id="86" name="Freeform 7">
                <a:extLst>
                  <a:ext uri="{FF2B5EF4-FFF2-40B4-BE49-F238E27FC236}">
                    <a16:creationId xmlns:a16="http://schemas.microsoft.com/office/drawing/2014/main" id="{616245DF-C872-4347-B14A-8BD127A43D2A}"/>
                  </a:ext>
                </a:extLst>
              </p:cNvPr>
              <p:cNvSpPr>
                <a:spLocks noChangeAspect="1" noChangeArrowheads="1"/>
              </p:cNvSpPr>
              <p:nvPr/>
            </p:nvSpPr>
            <p:spPr bwMode="auto">
              <a:xfrm>
                <a:off x="15901007" y="3694761"/>
                <a:ext cx="668715" cy="438845"/>
              </a:xfrm>
              <a:custGeom>
                <a:avLst/>
                <a:gdLst>
                  <a:gd name="T0" fmla="*/ 2569 w 2964"/>
                  <a:gd name="T1" fmla="*/ 1332 h 1946"/>
                  <a:gd name="T2" fmla="*/ 2500 w 2964"/>
                  <a:gd name="T3" fmla="*/ 1297 h 1946"/>
                  <a:gd name="T4" fmla="*/ 2546 w 2964"/>
                  <a:gd name="T5" fmla="*/ 1251 h 1946"/>
                  <a:gd name="T6" fmla="*/ 2546 w 2964"/>
                  <a:gd name="T7" fmla="*/ 47 h 1946"/>
                  <a:gd name="T8" fmla="*/ 2500 w 2964"/>
                  <a:gd name="T9" fmla="*/ 0 h 1946"/>
                  <a:gd name="T10" fmla="*/ 463 w 2964"/>
                  <a:gd name="T11" fmla="*/ 0 h 1946"/>
                  <a:gd name="T12" fmla="*/ 417 w 2964"/>
                  <a:gd name="T13" fmla="*/ 47 h 1946"/>
                  <a:gd name="T14" fmla="*/ 417 w 2964"/>
                  <a:gd name="T15" fmla="*/ 1251 h 1946"/>
                  <a:gd name="T16" fmla="*/ 463 w 2964"/>
                  <a:gd name="T17" fmla="*/ 1297 h 1946"/>
                  <a:gd name="T18" fmla="*/ 394 w 2964"/>
                  <a:gd name="T19" fmla="*/ 1332 h 1946"/>
                  <a:gd name="T20" fmla="*/ 0 w 2964"/>
                  <a:gd name="T21" fmla="*/ 1853 h 1946"/>
                  <a:gd name="T22" fmla="*/ 0 w 2964"/>
                  <a:gd name="T23" fmla="*/ 1899 h 1946"/>
                  <a:gd name="T24" fmla="*/ 46 w 2964"/>
                  <a:gd name="T25" fmla="*/ 1945 h 1946"/>
                  <a:gd name="T26" fmla="*/ 2916 w 2964"/>
                  <a:gd name="T27" fmla="*/ 1945 h 1946"/>
                  <a:gd name="T28" fmla="*/ 2963 w 2964"/>
                  <a:gd name="T29" fmla="*/ 1899 h 1946"/>
                  <a:gd name="T30" fmla="*/ 2963 w 2964"/>
                  <a:gd name="T31" fmla="*/ 1853 h 1946"/>
                  <a:gd name="T32" fmla="*/ 2569 w 2964"/>
                  <a:gd name="T33" fmla="*/ 1332 h 1946"/>
                  <a:gd name="T34" fmla="*/ 1910 w 2964"/>
                  <a:gd name="T35" fmla="*/ 1806 h 1946"/>
                  <a:gd name="T36" fmla="*/ 1054 w 2964"/>
                  <a:gd name="T37" fmla="*/ 1806 h 1946"/>
                  <a:gd name="T38" fmla="*/ 1030 w 2964"/>
                  <a:gd name="T39" fmla="*/ 1772 h 1946"/>
                  <a:gd name="T40" fmla="*/ 1054 w 2964"/>
                  <a:gd name="T41" fmla="*/ 1656 h 1946"/>
                  <a:gd name="T42" fmla="*/ 1100 w 2964"/>
                  <a:gd name="T43" fmla="*/ 1621 h 1946"/>
                  <a:gd name="T44" fmla="*/ 1864 w 2964"/>
                  <a:gd name="T45" fmla="*/ 1621 h 1946"/>
                  <a:gd name="T46" fmla="*/ 1910 w 2964"/>
                  <a:gd name="T47" fmla="*/ 1656 h 1946"/>
                  <a:gd name="T48" fmla="*/ 1933 w 2964"/>
                  <a:gd name="T49" fmla="*/ 1772 h 1946"/>
                  <a:gd name="T50" fmla="*/ 1910 w 2964"/>
                  <a:gd name="T51" fmla="*/ 1806 h 1946"/>
                  <a:gd name="T52" fmla="*/ 2453 w 2964"/>
                  <a:gd name="T53" fmla="*/ 1204 h 1946"/>
                  <a:gd name="T54" fmla="*/ 509 w 2964"/>
                  <a:gd name="T55" fmla="*/ 1204 h 1946"/>
                  <a:gd name="T56" fmla="*/ 509 w 2964"/>
                  <a:gd name="T57" fmla="*/ 93 h 1946"/>
                  <a:gd name="T58" fmla="*/ 2453 w 2964"/>
                  <a:gd name="T59" fmla="*/ 93 h 1946"/>
                  <a:gd name="T60" fmla="*/ 2453 w 2964"/>
                  <a:gd name="T61" fmla="*/ 1204 h 19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964" h="1946">
                    <a:moveTo>
                      <a:pt x="2569" y="1332"/>
                    </a:moveTo>
                    <a:cubicBezTo>
                      <a:pt x="2557" y="1308"/>
                      <a:pt x="2534" y="1297"/>
                      <a:pt x="2500" y="1297"/>
                    </a:cubicBezTo>
                    <a:cubicBezTo>
                      <a:pt x="2523" y="1297"/>
                      <a:pt x="2546" y="1274"/>
                      <a:pt x="2546" y="1251"/>
                    </a:cubicBezTo>
                    <a:cubicBezTo>
                      <a:pt x="2546" y="47"/>
                      <a:pt x="2546" y="47"/>
                      <a:pt x="2546" y="47"/>
                    </a:cubicBezTo>
                    <a:cubicBezTo>
                      <a:pt x="2546" y="24"/>
                      <a:pt x="2523" y="0"/>
                      <a:pt x="2500" y="0"/>
                    </a:cubicBezTo>
                    <a:cubicBezTo>
                      <a:pt x="463" y="0"/>
                      <a:pt x="463" y="0"/>
                      <a:pt x="463" y="0"/>
                    </a:cubicBezTo>
                    <a:cubicBezTo>
                      <a:pt x="440" y="0"/>
                      <a:pt x="417" y="24"/>
                      <a:pt x="417" y="47"/>
                    </a:cubicBezTo>
                    <a:cubicBezTo>
                      <a:pt x="417" y="1251"/>
                      <a:pt x="417" y="1251"/>
                      <a:pt x="417" y="1251"/>
                    </a:cubicBezTo>
                    <a:cubicBezTo>
                      <a:pt x="417" y="1274"/>
                      <a:pt x="440" y="1297"/>
                      <a:pt x="463" y="1297"/>
                    </a:cubicBezTo>
                    <a:cubicBezTo>
                      <a:pt x="428" y="1297"/>
                      <a:pt x="405" y="1308"/>
                      <a:pt x="394" y="1332"/>
                    </a:cubicBezTo>
                    <a:cubicBezTo>
                      <a:pt x="0" y="1853"/>
                      <a:pt x="0" y="1853"/>
                      <a:pt x="0" y="1853"/>
                    </a:cubicBezTo>
                    <a:cubicBezTo>
                      <a:pt x="0" y="1899"/>
                      <a:pt x="0" y="1899"/>
                      <a:pt x="0" y="1899"/>
                    </a:cubicBezTo>
                    <a:cubicBezTo>
                      <a:pt x="0" y="1922"/>
                      <a:pt x="23" y="1945"/>
                      <a:pt x="46" y="1945"/>
                    </a:cubicBezTo>
                    <a:cubicBezTo>
                      <a:pt x="2916" y="1945"/>
                      <a:pt x="2916" y="1945"/>
                      <a:pt x="2916" y="1945"/>
                    </a:cubicBezTo>
                    <a:cubicBezTo>
                      <a:pt x="2940" y="1945"/>
                      <a:pt x="2963" y="1922"/>
                      <a:pt x="2963" y="1899"/>
                    </a:cubicBezTo>
                    <a:cubicBezTo>
                      <a:pt x="2963" y="1853"/>
                      <a:pt x="2963" y="1853"/>
                      <a:pt x="2963" y="1853"/>
                    </a:cubicBezTo>
                    <a:lnTo>
                      <a:pt x="2569" y="1332"/>
                    </a:lnTo>
                    <a:close/>
                    <a:moveTo>
                      <a:pt x="1910" y="1806"/>
                    </a:moveTo>
                    <a:cubicBezTo>
                      <a:pt x="1054" y="1806"/>
                      <a:pt x="1054" y="1806"/>
                      <a:pt x="1054" y="1806"/>
                    </a:cubicBezTo>
                    <a:cubicBezTo>
                      <a:pt x="1030" y="1806"/>
                      <a:pt x="1019" y="1795"/>
                      <a:pt x="1030" y="1772"/>
                    </a:cubicBezTo>
                    <a:cubicBezTo>
                      <a:pt x="1054" y="1656"/>
                      <a:pt x="1054" y="1656"/>
                      <a:pt x="1054" y="1656"/>
                    </a:cubicBezTo>
                    <a:cubicBezTo>
                      <a:pt x="1065" y="1633"/>
                      <a:pt x="1077" y="1621"/>
                      <a:pt x="1100" y="1621"/>
                    </a:cubicBezTo>
                    <a:cubicBezTo>
                      <a:pt x="1864" y="1621"/>
                      <a:pt x="1864" y="1621"/>
                      <a:pt x="1864" y="1621"/>
                    </a:cubicBezTo>
                    <a:cubicBezTo>
                      <a:pt x="1887" y="1621"/>
                      <a:pt x="1899" y="1633"/>
                      <a:pt x="1910" y="1656"/>
                    </a:cubicBezTo>
                    <a:cubicBezTo>
                      <a:pt x="1933" y="1772"/>
                      <a:pt x="1933" y="1772"/>
                      <a:pt x="1933" y="1772"/>
                    </a:cubicBezTo>
                    <a:cubicBezTo>
                      <a:pt x="1945" y="1795"/>
                      <a:pt x="1933" y="1806"/>
                      <a:pt x="1910" y="1806"/>
                    </a:cubicBezTo>
                    <a:close/>
                    <a:moveTo>
                      <a:pt x="2453" y="1204"/>
                    </a:moveTo>
                    <a:cubicBezTo>
                      <a:pt x="509" y="1204"/>
                      <a:pt x="509" y="1204"/>
                      <a:pt x="509" y="1204"/>
                    </a:cubicBezTo>
                    <a:cubicBezTo>
                      <a:pt x="509" y="93"/>
                      <a:pt x="509" y="93"/>
                      <a:pt x="509" y="93"/>
                    </a:cubicBezTo>
                    <a:cubicBezTo>
                      <a:pt x="2453" y="93"/>
                      <a:pt x="2453" y="93"/>
                      <a:pt x="2453" y="93"/>
                    </a:cubicBezTo>
                    <a:lnTo>
                      <a:pt x="2453" y="1204"/>
                    </a:lnTo>
                    <a:close/>
                  </a:path>
                </a:pathLst>
              </a:custGeom>
              <a:solidFill>
                <a:schemeClr val="accent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effectLst/>
                  <a:uLnTx/>
                  <a:uFillTx/>
                </a:endParaRPr>
              </a:p>
            </p:txBody>
          </p:sp>
        </p:grpSp>
      </p:grpSp>
      <p:grpSp>
        <p:nvGrpSpPr>
          <p:cNvPr id="87" name="Group 86">
            <a:extLst>
              <a:ext uri="{FF2B5EF4-FFF2-40B4-BE49-F238E27FC236}">
                <a16:creationId xmlns:a16="http://schemas.microsoft.com/office/drawing/2014/main" id="{1241AC44-AE4D-C14E-B5B2-A5E7E678A17E}"/>
              </a:ext>
            </a:extLst>
          </p:cNvPr>
          <p:cNvGrpSpPr/>
          <p:nvPr/>
        </p:nvGrpSpPr>
        <p:grpSpPr>
          <a:xfrm>
            <a:off x="568980" y="4771288"/>
            <a:ext cx="2830764" cy="430887"/>
            <a:chOff x="2534181" y="4671898"/>
            <a:chExt cx="2830764" cy="430887"/>
          </a:xfrm>
        </p:grpSpPr>
        <p:sp>
          <p:nvSpPr>
            <p:cNvPr id="88" name="TextBox 87">
              <a:extLst>
                <a:ext uri="{FF2B5EF4-FFF2-40B4-BE49-F238E27FC236}">
                  <a16:creationId xmlns:a16="http://schemas.microsoft.com/office/drawing/2014/main" id="{B035BB92-09BA-134E-97E4-220C0EA0619C}"/>
                </a:ext>
              </a:extLst>
            </p:cNvPr>
            <p:cNvSpPr txBox="1"/>
            <p:nvPr/>
          </p:nvSpPr>
          <p:spPr>
            <a:xfrm>
              <a:off x="2534181" y="4671898"/>
              <a:ext cx="2100262" cy="430887"/>
            </a:xfrm>
            <a:prstGeom prst="rect">
              <a:avLst/>
            </a:prstGeom>
            <a:noFill/>
          </p:spPr>
          <p:txBody>
            <a:bodyPr wrap="squar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effectLst/>
                  <a:uLnTx/>
                  <a:uFillTx/>
                </a:rPr>
                <a:t>Self-Repairing</a:t>
              </a:r>
            </a:p>
          </p:txBody>
        </p:sp>
        <p:sp>
          <p:nvSpPr>
            <p:cNvPr id="89" name="Freeform 88">
              <a:extLst>
                <a:ext uri="{FF2B5EF4-FFF2-40B4-BE49-F238E27FC236}">
                  <a16:creationId xmlns:a16="http://schemas.microsoft.com/office/drawing/2014/main" id="{D85B3DA6-2C61-964E-9110-0B9241BF9D3C}"/>
                </a:ext>
              </a:extLst>
            </p:cNvPr>
            <p:cNvSpPr>
              <a:spLocks noChangeAspect="1" noChangeArrowheads="1"/>
            </p:cNvSpPr>
            <p:nvPr/>
          </p:nvSpPr>
          <p:spPr bwMode="auto">
            <a:xfrm>
              <a:off x="4797174" y="4701041"/>
              <a:ext cx="567771" cy="372600"/>
            </a:xfrm>
            <a:custGeom>
              <a:avLst/>
              <a:gdLst>
                <a:gd name="T0" fmla="*/ 1320 w 2964"/>
                <a:gd name="T1" fmla="*/ 463 h 1946"/>
                <a:gd name="T2" fmla="*/ 938 w 2964"/>
                <a:gd name="T3" fmla="*/ 463 h 1946"/>
                <a:gd name="T4" fmla="*/ 1135 w 2964"/>
                <a:gd name="T5" fmla="*/ 799 h 1946"/>
                <a:gd name="T6" fmla="*/ 1088 w 2964"/>
                <a:gd name="T7" fmla="*/ 660 h 1946"/>
                <a:gd name="T8" fmla="*/ 1181 w 2964"/>
                <a:gd name="T9" fmla="*/ 498 h 1946"/>
                <a:gd name="T10" fmla="*/ 1088 w 2964"/>
                <a:gd name="T11" fmla="*/ 660 h 1946"/>
                <a:gd name="T12" fmla="*/ 2546 w 2964"/>
                <a:gd name="T13" fmla="*/ 1251 h 1946"/>
                <a:gd name="T14" fmla="*/ 2453 w 2964"/>
                <a:gd name="T15" fmla="*/ 904 h 1946"/>
                <a:gd name="T16" fmla="*/ 509 w 2964"/>
                <a:gd name="T17" fmla="*/ 1204 h 1946"/>
                <a:gd name="T18" fmla="*/ 2453 w 2964"/>
                <a:gd name="T19" fmla="*/ 93 h 1946"/>
                <a:gd name="T20" fmla="*/ 1783 w 2964"/>
                <a:gd name="T21" fmla="*/ 487 h 1946"/>
                <a:gd name="T22" fmla="*/ 1250 w 2964"/>
                <a:gd name="T23" fmla="*/ 232 h 1946"/>
                <a:gd name="T24" fmla="*/ 1366 w 2964"/>
                <a:gd name="T25" fmla="*/ 440 h 1946"/>
                <a:gd name="T26" fmla="*/ 1135 w 2964"/>
                <a:gd name="T27" fmla="*/ 857 h 1946"/>
                <a:gd name="T28" fmla="*/ 1250 w 2964"/>
                <a:gd name="T29" fmla="*/ 1065 h 1946"/>
                <a:gd name="T30" fmla="*/ 1876 w 2964"/>
                <a:gd name="T31" fmla="*/ 811 h 1946"/>
                <a:gd name="T32" fmla="*/ 2963 w 2964"/>
                <a:gd name="T33" fmla="*/ 649 h 1946"/>
                <a:gd name="T34" fmla="*/ 2546 w 2964"/>
                <a:gd name="T35" fmla="*/ 487 h 1946"/>
                <a:gd name="T36" fmla="*/ 2500 w 2964"/>
                <a:gd name="T37" fmla="*/ 0 h 1946"/>
                <a:gd name="T38" fmla="*/ 417 w 2964"/>
                <a:gd name="T39" fmla="*/ 47 h 1946"/>
                <a:gd name="T40" fmla="*/ 463 w 2964"/>
                <a:gd name="T41" fmla="*/ 1297 h 1946"/>
                <a:gd name="T42" fmla="*/ 0 w 2964"/>
                <a:gd name="T43" fmla="*/ 1853 h 1946"/>
                <a:gd name="T44" fmla="*/ 46 w 2964"/>
                <a:gd name="T45" fmla="*/ 1945 h 1946"/>
                <a:gd name="T46" fmla="*/ 2963 w 2964"/>
                <a:gd name="T47" fmla="*/ 1899 h 1946"/>
                <a:gd name="T48" fmla="*/ 2569 w 2964"/>
                <a:gd name="T49" fmla="*/ 1332 h 1946"/>
                <a:gd name="T50" fmla="*/ 2801 w 2964"/>
                <a:gd name="T51" fmla="*/ 579 h 1946"/>
                <a:gd name="T52" fmla="*/ 2801 w 2964"/>
                <a:gd name="T53" fmla="*/ 718 h 1946"/>
                <a:gd name="T54" fmla="*/ 2801 w 2964"/>
                <a:gd name="T55" fmla="*/ 579 h 1946"/>
                <a:gd name="T56" fmla="*/ 1054 w 2964"/>
                <a:gd name="T57" fmla="*/ 1806 h 1946"/>
                <a:gd name="T58" fmla="*/ 1054 w 2964"/>
                <a:gd name="T59" fmla="*/ 1656 h 1946"/>
                <a:gd name="T60" fmla="*/ 1864 w 2964"/>
                <a:gd name="T61" fmla="*/ 1621 h 1946"/>
                <a:gd name="T62" fmla="*/ 1933 w 2964"/>
                <a:gd name="T63" fmla="*/ 1772 h 19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964" h="1946">
                  <a:moveTo>
                    <a:pt x="1320" y="683"/>
                  </a:moveTo>
                  <a:cubicBezTo>
                    <a:pt x="1320" y="463"/>
                    <a:pt x="1320" y="463"/>
                    <a:pt x="1320" y="463"/>
                  </a:cubicBezTo>
                  <a:cubicBezTo>
                    <a:pt x="1135" y="359"/>
                    <a:pt x="1135" y="359"/>
                    <a:pt x="1135" y="359"/>
                  </a:cubicBezTo>
                  <a:cubicBezTo>
                    <a:pt x="938" y="463"/>
                    <a:pt x="938" y="463"/>
                    <a:pt x="938" y="463"/>
                  </a:cubicBezTo>
                  <a:cubicBezTo>
                    <a:pt x="938" y="683"/>
                    <a:pt x="938" y="683"/>
                    <a:pt x="938" y="683"/>
                  </a:cubicBezTo>
                  <a:cubicBezTo>
                    <a:pt x="1135" y="799"/>
                    <a:pt x="1135" y="799"/>
                    <a:pt x="1135" y="799"/>
                  </a:cubicBezTo>
                  <a:lnTo>
                    <a:pt x="1320" y="683"/>
                  </a:lnTo>
                  <a:close/>
                  <a:moveTo>
                    <a:pt x="1088" y="660"/>
                  </a:moveTo>
                  <a:cubicBezTo>
                    <a:pt x="1042" y="637"/>
                    <a:pt x="1030" y="579"/>
                    <a:pt x="1054" y="533"/>
                  </a:cubicBezTo>
                  <a:cubicBezTo>
                    <a:pt x="1077" y="487"/>
                    <a:pt x="1135" y="475"/>
                    <a:pt x="1181" y="498"/>
                  </a:cubicBezTo>
                  <a:cubicBezTo>
                    <a:pt x="1227" y="521"/>
                    <a:pt x="1239" y="579"/>
                    <a:pt x="1215" y="626"/>
                  </a:cubicBezTo>
                  <a:cubicBezTo>
                    <a:pt x="1192" y="672"/>
                    <a:pt x="1135" y="683"/>
                    <a:pt x="1088" y="660"/>
                  </a:cubicBezTo>
                  <a:close/>
                  <a:moveTo>
                    <a:pt x="2500" y="1297"/>
                  </a:moveTo>
                  <a:cubicBezTo>
                    <a:pt x="2523" y="1297"/>
                    <a:pt x="2546" y="1274"/>
                    <a:pt x="2546" y="1251"/>
                  </a:cubicBezTo>
                  <a:cubicBezTo>
                    <a:pt x="2546" y="904"/>
                    <a:pt x="2546" y="904"/>
                    <a:pt x="2546" y="904"/>
                  </a:cubicBezTo>
                  <a:cubicBezTo>
                    <a:pt x="2453" y="904"/>
                    <a:pt x="2453" y="904"/>
                    <a:pt x="2453" y="904"/>
                  </a:cubicBezTo>
                  <a:cubicBezTo>
                    <a:pt x="2453" y="1204"/>
                    <a:pt x="2453" y="1204"/>
                    <a:pt x="2453" y="1204"/>
                  </a:cubicBezTo>
                  <a:cubicBezTo>
                    <a:pt x="509" y="1204"/>
                    <a:pt x="509" y="1204"/>
                    <a:pt x="509" y="1204"/>
                  </a:cubicBezTo>
                  <a:cubicBezTo>
                    <a:pt x="509" y="93"/>
                    <a:pt x="509" y="93"/>
                    <a:pt x="509" y="93"/>
                  </a:cubicBezTo>
                  <a:cubicBezTo>
                    <a:pt x="2453" y="93"/>
                    <a:pt x="2453" y="93"/>
                    <a:pt x="2453" y="93"/>
                  </a:cubicBezTo>
                  <a:cubicBezTo>
                    <a:pt x="2453" y="487"/>
                    <a:pt x="2453" y="487"/>
                    <a:pt x="2453" y="487"/>
                  </a:cubicBezTo>
                  <a:cubicBezTo>
                    <a:pt x="1783" y="487"/>
                    <a:pt x="1783" y="487"/>
                    <a:pt x="1783" y="487"/>
                  </a:cubicBezTo>
                  <a:cubicBezTo>
                    <a:pt x="1702" y="487"/>
                    <a:pt x="1621" y="452"/>
                    <a:pt x="1574" y="382"/>
                  </a:cubicBezTo>
                  <a:cubicBezTo>
                    <a:pt x="1493" y="290"/>
                    <a:pt x="1378" y="232"/>
                    <a:pt x="1250" y="232"/>
                  </a:cubicBezTo>
                  <a:cubicBezTo>
                    <a:pt x="1192" y="232"/>
                    <a:pt x="1123" y="243"/>
                    <a:pt x="1077" y="267"/>
                  </a:cubicBezTo>
                  <a:cubicBezTo>
                    <a:pt x="1366" y="440"/>
                    <a:pt x="1366" y="440"/>
                    <a:pt x="1366" y="440"/>
                  </a:cubicBezTo>
                  <a:cubicBezTo>
                    <a:pt x="1366" y="718"/>
                    <a:pt x="1366" y="718"/>
                    <a:pt x="1366" y="718"/>
                  </a:cubicBezTo>
                  <a:cubicBezTo>
                    <a:pt x="1135" y="857"/>
                    <a:pt x="1135" y="857"/>
                    <a:pt x="1135" y="857"/>
                  </a:cubicBezTo>
                  <a:cubicBezTo>
                    <a:pt x="833" y="683"/>
                    <a:pt x="833" y="683"/>
                    <a:pt x="833" y="683"/>
                  </a:cubicBezTo>
                  <a:cubicBezTo>
                    <a:pt x="845" y="892"/>
                    <a:pt x="1030" y="1065"/>
                    <a:pt x="1250" y="1065"/>
                  </a:cubicBezTo>
                  <a:cubicBezTo>
                    <a:pt x="1366" y="1065"/>
                    <a:pt x="1470" y="1019"/>
                    <a:pt x="1540" y="938"/>
                  </a:cubicBezTo>
                  <a:cubicBezTo>
                    <a:pt x="1632" y="857"/>
                    <a:pt x="1748" y="811"/>
                    <a:pt x="1876" y="811"/>
                  </a:cubicBezTo>
                  <a:cubicBezTo>
                    <a:pt x="2801" y="811"/>
                    <a:pt x="2801" y="811"/>
                    <a:pt x="2801" y="811"/>
                  </a:cubicBezTo>
                  <a:cubicBezTo>
                    <a:pt x="2893" y="811"/>
                    <a:pt x="2963" y="741"/>
                    <a:pt x="2963" y="649"/>
                  </a:cubicBezTo>
                  <a:cubicBezTo>
                    <a:pt x="2963" y="556"/>
                    <a:pt x="2893" y="487"/>
                    <a:pt x="2801" y="487"/>
                  </a:cubicBezTo>
                  <a:cubicBezTo>
                    <a:pt x="2546" y="487"/>
                    <a:pt x="2546" y="487"/>
                    <a:pt x="2546" y="487"/>
                  </a:cubicBezTo>
                  <a:cubicBezTo>
                    <a:pt x="2546" y="47"/>
                    <a:pt x="2546" y="47"/>
                    <a:pt x="2546" y="47"/>
                  </a:cubicBezTo>
                  <a:cubicBezTo>
                    <a:pt x="2546" y="24"/>
                    <a:pt x="2523" y="0"/>
                    <a:pt x="2500" y="0"/>
                  </a:cubicBezTo>
                  <a:cubicBezTo>
                    <a:pt x="463" y="0"/>
                    <a:pt x="463" y="0"/>
                    <a:pt x="463" y="0"/>
                  </a:cubicBezTo>
                  <a:cubicBezTo>
                    <a:pt x="440" y="0"/>
                    <a:pt x="417" y="24"/>
                    <a:pt x="417" y="47"/>
                  </a:cubicBezTo>
                  <a:cubicBezTo>
                    <a:pt x="417" y="1251"/>
                    <a:pt x="417" y="1251"/>
                    <a:pt x="417" y="1251"/>
                  </a:cubicBezTo>
                  <a:cubicBezTo>
                    <a:pt x="417" y="1274"/>
                    <a:pt x="440" y="1297"/>
                    <a:pt x="463" y="1297"/>
                  </a:cubicBezTo>
                  <a:cubicBezTo>
                    <a:pt x="428" y="1297"/>
                    <a:pt x="405" y="1308"/>
                    <a:pt x="394" y="1332"/>
                  </a:cubicBezTo>
                  <a:cubicBezTo>
                    <a:pt x="0" y="1853"/>
                    <a:pt x="0" y="1853"/>
                    <a:pt x="0" y="1853"/>
                  </a:cubicBezTo>
                  <a:cubicBezTo>
                    <a:pt x="0" y="1899"/>
                    <a:pt x="0" y="1899"/>
                    <a:pt x="0" y="1899"/>
                  </a:cubicBezTo>
                  <a:cubicBezTo>
                    <a:pt x="0" y="1922"/>
                    <a:pt x="23" y="1945"/>
                    <a:pt x="46" y="1945"/>
                  </a:cubicBezTo>
                  <a:cubicBezTo>
                    <a:pt x="2916" y="1945"/>
                    <a:pt x="2916" y="1945"/>
                    <a:pt x="2916" y="1945"/>
                  </a:cubicBezTo>
                  <a:cubicBezTo>
                    <a:pt x="2940" y="1945"/>
                    <a:pt x="2963" y="1922"/>
                    <a:pt x="2963" y="1899"/>
                  </a:cubicBezTo>
                  <a:cubicBezTo>
                    <a:pt x="2963" y="1853"/>
                    <a:pt x="2963" y="1853"/>
                    <a:pt x="2963" y="1853"/>
                  </a:cubicBezTo>
                  <a:cubicBezTo>
                    <a:pt x="2569" y="1332"/>
                    <a:pt x="2569" y="1332"/>
                    <a:pt x="2569" y="1332"/>
                  </a:cubicBezTo>
                  <a:cubicBezTo>
                    <a:pt x="2557" y="1308"/>
                    <a:pt x="2534" y="1297"/>
                    <a:pt x="2500" y="1297"/>
                  </a:cubicBezTo>
                  <a:close/>
                  <a:moveTo>
                    <a:pt x="2801" y="579"/>
                  </a:moveTo>
                  <a:cubicBezTo>
                    <a:pt x="2835" y="579"/>
                    <a:pt x="2870" y="614"/>
                    <a:pt x="2870" y="649"/>
                  </a:cubicBezTo>
                  <a:cubicBezTo>
                    <a:pt x="2870" y="683"/>
                    <a:pt x="2835" y="718"/>
                    <a:pt x="2801" y="718"/>
                  </a:cubicBezTo>
                  <a:cubicBezTo>
                    <a:pt x="2766" y="718"/>
                    <a:pt x="2731" y="683"/>
                    <a:pt x="2731" y="649"/>
                  </a:cubicBezTo>
                  <a:cubicBezTo>
                    <a:pt x="2731" y="614"/>
                    <a:pt x="2766" y="579"/>
                    <a:pt x="2801" y="579"/>
                  </a:cubicBezTo>
                  <a:close/>
                  <a:moveTo>
                    <a:pt x="1910" y="1806"/>
                  </a:moveTo>
                  <a:cubicBezTo>
                    <a:pt x="1054" y="1806"/>
                    <a:pt x="1054" y="1806"/>
                    <a:pt x="1054" y="1806"/>
                  </a:cubicBezTo>
                  <a:cubicBezTo>
                    <a:pt x="1030" y="1806"/>
                    <a:pt x="1019" y="1795"/>
                    <a:pt x="1030" y="1772"/>
                  </a:cubicBezTo>
                  <a:cubicBezTo>
                    <a:pt x="1054" y="1656"/>
                    <a:pt x="1054" y="1656"/>
                    <a:pt x="1054" y="1656"/>
                  </a:cubicBezTo>
                  <a:cubicBezTo>
                    <a:pt x="1065" y="1633"/>
                    <a:pt x="1077" y="1621"/>
                    <a:pt x="1100" y="1621"/>
                  </a:cubicBezTo>
                  <a:cubicBezTo>
                    <a:pt x="1864" y="1621"/>
                    <a:pt x="1864" y="1621"/>
                    <a:pt x="1864" y="1621"/>
                  </a:cubicBezTo>
                  <a:cubicBezTo>
                    <a:pt x="1887" y="1621"/>
                    <a:pt x="1899" y="1633"/>
                    <a:pt x="1910" y="1656"/>
                  </a:cubicBezTo>
                  <a:cubicBezTo>
                    <a:pt x="1933" y="1772"/>
                    <a:pt x="1933" y="1772"/>
                    <a:pt x="1933" y="1772"/>
                  </a:cubicBezTo>
                  <a:cubicBezTo>
                    <a:pt x="1945" y="1795"/>
                    <a:pt x="1933" y="1806"/>
                    <a:pt x="1910" y="1806"/>
                  </a:cubicBezTo>
                  <a:close/>
                </a:path>
              </a:pathLst>
            </a:custGeom>
            <a:solidFill>
              <a:schemeClr val="accent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effectLst/>
                <a:uLnTx/>
                <a:uFillTx/>
              </a:endParaRPr>
            </a:p>
          </p:txBody>
        </p:sp>
      </p:grpSp>
      <p:grpSp>
        <p:nvGrpSpPr>
          <p:cNvPr id="90" name="Group 89">
            <a:extLst>
              <a:ext uri="{FF2B5EF4-FFF2-40B4-BE49-F238E27FC236}">
                <a16:creationId xmlns:a16="http://schemas.microsoft.com/office/drawing/2014/main" id="{186C54CB-5ED3-904C-8471-7208D4817AFA}"/>
              </a:ext>
            </a:extLst>
          </p:cNvPr>
          <p:cNvGrpSpPr/>
          <p:nvPr/>
        </p:nvGrpSpPr>
        <p:grpSpPr>
          <a:xfrm>
            <a:off x="568980" y="3788404"/>
            <a:ext cx="2859153" cy="430887"/>
            <a:chOff x="2519999" y="3822805"/>
            <a:chExt cx="2859153" cy="430887"/>
          </a:xfrm>
        </p:grpSpPr>
        <p:sp>
          <p:nvSpPr>
            <p:cNvPr id="91" name="TextBox 90">
              <a:extLst>
                <a:ext uri="{FF2B5EF4-FFF2-40B4-BE49-F238E27FC236}">
                  <a16:creationId xmlns:a16="http://schemas.microsoft.com/office/drawing/2014/main" id="{C93C2FB3-C97D-A54A-A9DF-172BD5DC1270}"/>
                </a:ext>
              </a:extLst>
            </p:cNvPr>
            <p:cNvSpPr txBox="1"/>
            <p:nvPr/>
          </p:nvSpPr>
          <p:spPr>
            <a:xfrm>
              <a:off x="2519999" y="3822805"/>
              <a:ext cx="1976176" cy="430887"/>
            </a:xfrm>
            <a:prstGeom prst="rect">
              <a:avLst/>
            </a:prstGeom>
            <a:noFill/>
          </p:spPr>
          <p:txBody>
            <a:bodyPr wrap="squar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effectLst/>
                  <a:uLnTx/>
                  <a:uFillTx/>
                </a:rPr>
                <a:t>Self-Securing</a:t>
              </a:r>
            </a:p>
          </p:txBody>
        </p:sp>
        <p:grpSp>
          <p:nvGrpSpPr>
            <p:cNvPr id="92" name="Group 91">
              <a:extLst>
                <a:ext uri="{FF2B5EF4-FFF2-40B4-BE49-F238E27FC236}">
                  <a16:creationId xmlns:a16="http://schemas.microsoft.com/office/drawing/2014/main" id="{BB418FB8-5051-8341-831A-0A062A1BB2F3}"/>
                </a:ext>
              </a:extLst>
            </p:cNvPr>
            <p:cNvGrpSpPr/>
            <p:nvPr/>
          </p:nvGrpSpPr>
          <p:grpSpPr>
            <a:xfrm>
              <a:off x="4754604" y="3842227"/>
              <a:ext cx="624548" cy="351308"/>
              <a:chOff x="15389389" y="1674749"/>
              <a:chExt cx="755703" cy="425083"/>
            </a:xfrm>
          </p:grpSpPr>
          <p:sp>
            <p:nvSpPr>
              <p:cNvPr id="93" name="Freeform 3">
                <a:extLst>
                  <a:ext uri="{FF2B5EF4-FFF2-40B4-BE49-F238E27FC236}">
                    <a16:creationId xmlns:a16="http://schemas.microsoft.com/office/drawing/2014/main" id="{19A8074B-F14E-D64C-A59E-8EE984883DD0}"/>
                  </a:ext>
                </a:extLst>
              </p:cNvPr>
              <p:cNvSpPr>
                <a:spLocks noChangeAspect="1" noChangeArrowheads="1"/>
              </p:cNvSpPr>
              <p:nvPr/>
            </p:nvSpPr>
            <p:spPr bwMode="auto">
              <a:xfrm>
                <a:off x="15389389" y="1674749"/>
                <a:ext cx="755703" cy="425083"/>
              </a:xfrm>
              <a:custGeom>
                <a:avLst/>
                <a:gdLst>
                  <a:gd name="T0" fmla="*/ 2430 w 2964"/>
                  <a:gd name="T1" fmla="*/ 602 h 1668"/>
                  <a:gd name="T2" fmla="*/ 2384 w 2964"/>
                  <a:gd name="T3" fmla="*/ 614 h 1668"/>
                  <a:gd name="T4" fmla="*/ 1876 w 2964"/>
                  <a:gd name="T5" fmla="*/ 232 h 1668"/>
                  <a:gd name="T6" fmla="*/ 1702 w 2964"/>
                  <a:gd name="T7" fmla="*/ 267 h 1668"/>
                  <a:gd name="T8" fmla="*/ 1204 w 2964"/>
                  <a:gd name="T9" fmla="*/ 0 h 1668"/>
                  <a:gd name="T10" fmla="*/ 613 w 2964"/>
                  <a:gd name="T11" fmla="*/ 463 h 1668"/>
                  <a:gd name="T12" fmla="*/ 602 w 2964"/>
                  <a:gd name="T13" fmla="*/ 463 h 1668"/>
                  <a:gd name="T14" fmla="*/ 0 w 2964"/>
                  <a:gd name="T15" fmla="*/ 1065 h 1668"/>
                  <a:gd name="T16" fmla="*/ 602 w 2964"/>
                  <a:gd name="T17" fmla="*/ 1667 h 1668"/>
                  <a:gd name="T18" fmla="*/ 2430 w 2964"/>
                  <a:gd name="T19" fmla="*/ 1667 h 1668"/>
                  <a:gd name="T20" fmla="*/ 2963 w 2964"/>
                  <a:gd name="T21" fmla="*/ 1135 h 1668"/>
                  <a:gd name="T22" fmla="*/ 2430 w 2964"/>
                  <a:gd name="T23" fmla="*/ 602 h 16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964" h="1668">
                    <a:moveTo>
                      <a:pt x="2430" y="602"/>
                    </a:moveTo>
                    <a:cubicBezTo>
                      <a:pt x="2418" y="602"/>
                      <a:pt x="2396" y="602"/>
                      <a:pt x="2384" y="614"/>
                    </a:cubicBezTo>
                    <a:cubicBezTo>
                      <a:pt x="2314" y="394"/>
                      <a:pt x="2119" y="232"/>
                      <a:pt x="1876" y="232"/>
                    </a:cubicBezTo>
                    <a:cubicBezTo>
                      <a:pt x="1817" y="232"/>
                      <a:pt x="1760" y="244"/>
                      <a:pt x="1702" y="267"/>
                    </a:cubicBezTo>
                    <a:cubicBezTo>
                      <a:pt x="1586" y="105"/>
                      <a:pt x="1413" y="0"/>
                      <a:pt x="1204" y="0"/>
                    </a:cubicBezTo>
                    <a:cubicBezTo>
                      <a:pt x="915" y="0"/>
                      <a:pt x="683" y="197"/>
                      <a:pt x="613" y="463"/>
                    </a:cubicBezTo>
                    <a:lnTo>
                      <a:pt x="602" y="463"/>
                    </a:lnTo>
                    <a:cubicBezTo>
                      <a:pt x="266" y="463"/>
                      <a:pt x="0" y="741"/>
                      <a:pt x="0" y="1065"/>
                    </a:cubicBezTo>
                    <a:cubicBezTo>
                      <a:pt x="0" y="1401"/>
                      <a:pt x="266" y="1667"/>
                      <a:pt x="602" y="1667"/>
                    </a:cubicBezTo>
                    <a:cubicBezTo>
                      <a:pt x="2430" y="1667"/>
                      <a:pt x="2430" y="1667"/>
                      <a:pt x="2430" y="1667"/>
                    </a:cubicBezTo>
                    <a:cubicBezTo>
                      <a:pt x="2720" y="1667"/>
                      <a:pt x="2963" y="1436"/>
                      <a:pt x="2963" y="1135"/>
                    </a:cubicBezTo>
                    <a:cubicBezTo>
                      <a:pt x="2963" y="846"/>
                      <a:pt x="2720" y="602"/>
                      <a:pt x="2430" y="602"/>
                    </a:cubicBezTo>
                  </a:path>
                </a:pathLst>
              </a:custGeom>
              <a:solidFill>
                <a:schemeClr val="accent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effectLst/>
                  <a:uLnTx/>
                  <a:uFillTx/>
                </a:endParaRPr>
              </a:p>
            </p:txBody>
          </p:sp>
          <p:sp>
            <p:nvSpPr>
              <p:cNvPr id="94" name="Freeform 11">
                <a:extLst>
                  <a:ext uri="{FF2B5EF4-FFF2-40B4-BE49-F238E27FC236}">
                    <a16:creationId xmlns:a16="http://schemas.microsoft.com/office/drawing/2014/main" id="{49715A92-9DA3-F44D-B3A1-E2FFB2A603B7}"/>
                  </a:ext>
                </a:extLst>
              </p:cNvPr>
              <p:cNvSpPr>
                <a:spLocks noChangeAspect="1" noChangeArrowheads="1"/>
              </p:cNvSpPr>
              <p:nvPr/>
            </p:nvSpPr>
            <p:spPr bwMode="auto">
              <a:xfrm>
                <a:off x="15644875" y="1780926"/>
                <a:ext cx="207690" cy="295068"/>
              </a:xfrm>
              <a:custGeom>
                <a:avLst/>
                <a:gdLst>
                  <a:gd name="T0" fmla="*/ 1760 w 2085"/>
                  <a:gd name="T1" fmla="*/ 1111 h 2964"/>
                  <a:gd name="T2" fmla="*/ 1760 w 2085"/>
                  <a:gd name="T3" fmla="*/ 718 h 2964"/>
                  <a:gd name="T4" fmla="*/ 1042 w 2085"/>
                  <a:gd name="T5" fmla="*/ 0 h 2964"/>
                  <a:gd name="T6" fmla="*/ 324 w 2085"/>
                  <a:gd name="T7" fmla="*/ 718 h 2964"/>
                  <a:gd name="T8" fmla="*/ 324 w 2085"/>
                  <a:gd name="T9" fmla="*/ 1111 h 2964"/>
                  <a:gd name="T10" fmla="*/ 0 w 2085"/>
                  <a:gd name="T11" fmla="*/ 1111 h 2964"/>
                  <a:gd name="T12" fmla="*/ 0 w 2085"/>
                  <a:gd name="T13" fmla="*/ 2523 h 2964"/>
                  <a:gd name="T14" fmla="*/ 1042 w 2085"/>
                  <a:gd name="T15" fmla="*/ 2963 h 2964"/>
                  <a:gd name="T16" fmla="*/ 2084 w 2085"/>
                  <a:gd name="T17" fmla="*/ 2523 h 2964"/>
                  <a:gd name="T18" fmla="*/ 2084 w 2085"/>
                  <a:gd name="T19" fmla="*/ 1111 h 2964"/>
                  <a:gd name="T20" fmla="*/ 1760 w 2085"/>
                  <a:gd name="T21" fmla="*/ 1111 h 2964"/>
                  <a:gd name="T22" fmla="*/ 1158 w 2085"/>
                  <a:gd name="T23" fmla="*/ 1956 h 2964"/>
                  <a:gd name="T24" fmla="*/ 1158 w 2085"/>
                  <a:gd name="T25" fmla="*/ 2223 h 2964"/>
                  <a:gd name="T26" fmla="*/ 1042 w 2085"/>
                  <a:gd name="T27" fmla="*/ 2338 h 2964"/>
                  <a:gd name="T28" fmla="*/ 926 w 2085"/>
                  <a:gd name="T29" fmla="*/ 2223 h 2964"/>
                  <a:gd name="T30" fmla="*/ 926 w 2085"/>
                  <a:gd name="T31" fmla="*/ 1956 h 2964"/>
                  <a:gd name="T32" fmla="*/ 810 w 2085"/>
                  <a:gd name="T33" fmla="*/ 1760 h 2964"/>
                  <a:gd name="T34" fmla="*/ 1042 w 2085"/>
                  <a:gd name="T35" fmla="*/ 1528 h 2964"/>
                  <a:gd name="T36" fmla="*/ 1273 w 2085"/>
                  <a:gd name="T37" fmla="*/ 1760 h 2964"/>
                  <a:gd name="T38" fmla="*/ 1158 w 2085"/>
                  <a:gd name="T39" fmla="*/ 1956 h 2964"/>
                  <a:gd name="T40" fmla="*/ 1436 w 2085"/>
                  <a:gd name="T41" fmla="*/ 1111 h 2964"/>
                  <a:gd name="T42" fmla="*/ 648 w 2085"/>
                  <a:gd name="T43" fmla="*/ 1111 h 2964"/>
                  <a:gd name="T44" fmla="*/ 648 w 2085"/>
                  <a:gd name="T45" fmla="*/ 718 h 2964"/>
                  <a:gd name="T46" fmla="*/ 1042 w 2085"/>
                  <a:gd name="T47" fmla="*/ 324 h 2964"/>
                  <a:gd name="T48" fmla="*/ 1436 w 2085"/>
                  <a:gd name="T49" fmla="*/ 718 h 2964"/>
                  <a:gd name="T50" fmla="*/ 1436 w 2085"/>
                  <a:gd name="T51" fmla="*/ 1111 h 2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085" h="2964">
                    <a:moveTo>
                      <a:pt x="1760" y="1111"/>
                    </a:moveTo>
                    <a:cubicBezTo>
                      <a:pt x="1760" y="718"/>
                      <a:pt x="1760" y="718"/>
                      <a:pt x="1760" y="718"/>
                    </a:cubicBezTo>
                    <a:cubicBezTo>
                      <a:pt x="1760" y="324"/>
                      <a:pt x="1436" y="0"/>
                      <a:pt x="1042" y="0"/>
                    </a:cubicBezTo>
                    <a:cubicBezTo>
                      <a:pt x="648" y="0"/>
                      <a:pt x="324" y="324"/>
                      <a:pt x="324" y="718"/>
                    </a:cubicBezTo>
                    <a:cubicBezTo>
                      <a:pt x="324" y="1111"/>
                      <a:pt x="324" y="1111"/>
                      <a:pt x="324" y="1111"/>
                    </a:cubicBezTo>
                    <a:cubicBezTo>
                      <a:pt x="0" y="1111"/>
                      <a:pt x="0" y="1111"/>
                      <a:pt x="0" y="1111"/>
                    </a:cubicBezTo>
                    <a:cubicBezTo>
                      <a:pt x="0" y="2523"/>
                      <a:pt x="0" y="2523"/>
                      <a:pt x="0" y="2523"/>
                    </a:cubicBezTo>
                    <a:cubicBezTo>
                      <a:pt x="1042" y="2963"/>
                      <a:pt x="1042" y="2963"/>
                      <a:pt x="1042" y="2963"/>
                    </a:cubicBezTo>
                    <a:cubicBezTo>
                      <a:pt x="2084" y="2523"/>
                      <a:pt x="2084" y="2523"/>
                      <a:pt x="2084" y="2523"/>
                    </a:cubicBezTo>
                    <a:cubicBezTo>
                      <a:pt x="2084" y="1111"/>
                      <a:pt x="2084" y="1111"/>
                      <a:pt x="2084" y="1111"/>
                    </a:cubicBezTo>
                    <a:lnTo>
                      <a:pt x="1760" y="1111"/>
                    </a:lnTo>
                    <a:close/>
                    <a:moveTo>
                      <a:pt x="1158" y="1956"/>
                    </a:moveTo>
                    <a:cubicBezTo>
                      <a:pt x="1158" y="2222"/>
                      <a:pt x="1158" y="2223"/>
                      <a:pt x="1158" y="2223"/>
                    </a:cubicBezTo>
                    <a:cubicBezTo>
                      <a:pt x="1158" y="2291"/>
                      <a:pt x="1111" y="2338"/>
                      <a:pt x="1042" y="2338"/>
                    </a:cubicBezTo>
                    <a:cubicBezTo>
                      <a:pt x="973" y="2338"/>
                      <a:pt x="926" y="2291"/>
                      <a:pt x="926" y="2223"/>
                    </a:cubicBezTo>
                    <a:cubicBezTo>
                      <a:pt x="926" y="1956"/>
                      <a:pt x="926" y="1956"/>
                      <a:pt x="926" y="1956"/>
                    </a:cubicBezTo>
                    <a:cubicBezTo>
                      <a:pt x="857" y="1922"/>
                      <a:pt x="810" y="1841"/>
                      <a:pt x="810" y="1760"/>
                    </a:cubicBezTo>
                    <a:cubicBezTo>
                      <a:pt x="810" y="1632"/>
                      <a:pt x="914" y="1528"/>
                      <a:pt x="1042" y="1528"/>
                    </a:cubicBezTo>
                    <a:cubicBezTo>
                      <a:pt x="1169" y="1528"/>
                      <a:pt x="1273" y="1632"/>
                      <a:pt x="1273" y="1760"/>
                    </a:cubicBezTo>
                    <a:cubicBezTo>
                      <a:pt x="1273" y="1841"/>
                      <a:pt x="1227" y="1922"/>
                      <a:pt x="1158" y="1956"/>
                    </a:cubicBezTo>
                    <a:close/>
                    <a:moveTo>
                      <a:pt x="1436" y="1111"/>
                    </a:moveTo>
                    <a:cubicBezTo>
                      <a:pt x="648" y="1111"/>
                      <a:pt x="648" y="1111"/>
                      <a:pt x="648" y="1111"/>
                    </a:cubicBezTo>
                    <a:cubicBezTo>
                      <a:pt x="648" y="718"/>
                      <a:pt x="648" y="718"/>
                      <a:pt x="648" y="718"/>
                    </a:cubicBezTo>
                    <a:cubicBezTo>
                      <a:pt x="648" y="498"/>
                      <a:pt x="822" y="324"/>
                      <a:pt x="1042" y="324"/>
                    </a:cubicBezTo>
                    <a:cubicBezTo>
                      <a:pt x="1262" y="324"/>
                      <a:pt x="1436" y="498"/>
                      <a:pt x="1436" y="718"/>
                    </a:cubicBezTo>
                    <a:lnTo>
                      <a:pt x="1436" y="1111"/>
                    </a:lnTo>
                    <a:close/>
                  </a:path>
                </a:pathLst>
              </a:custGeom>
              <a:solidFill>
                <a:schemeClr val="bg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effectLst/>
                  <a:uLnTx/>
                  <a:uFillTx/>
                </a:endParaRPr>
              </a:p>
            </p:txBody>
          </p:sp>
        </p:grpSp>
      </p:grpSp>
      <p:grpSp>
        <p:nvGrpSpPr>
          <p:cNvPr id="95" name="Group 94">
            <a:extLst>
              <a:ext uri="{FF2B5EF4-FFF2-40B4-BE49-F238E27FC236}">
                <a16:creationId xmlns:a16="http://schemas.microsoft.com/office/drawing/2014/main" id="{4F0D6306-3005-9A41-9112-6D8F288ECE13}"/>
              </a:ext>
            </a:extLst>
          </p:cNvPr>
          <p:cNvGrpSpPr/>
          <p:nvPr/>
        </p:nvGrpSpPr>
        <p:grpSpPr>
          <a:xfrm>
            <a:off x="3740461" y="2784848"/>
            <a:ext cx="1957096" cy="615553"/>
            <a:chOff x="3871567" y="2685458"/>
            <a:chExt cx="1957096" cy="615553"/>
          </a:xfrm>
        </p:grpSpPr>
        <p:sp>
          <p:nvSpPr>
            <p:cNvPr id="96" name="TextBox 95">
              <a:extLst>
                <a:ext uri="{FF2B5EF4-FFF2-40B4-BE49-F238E27FC236}">
                  <a16:creationId xmlns:a16="http://schemas.microsoft.com/office/drawing/2014/main" id="{61035285-96EE-4543-B0CA-D4BE1C3FB850}"/>
                </a:ext>
              </a:extLst>
            </p:cNvPr>
            <p:cNvSpPr txBox="1"/>
            <p:nvPr/>
          </p:nvSpPr>
          <p:spPr>
            <a:xfrm>
              <a:off x="4017771" y="2685458"/>
              <a:ext cx="1810892" cy="615553"/>
            </a:xfrm>
            <a:prstGeom prst="rect">
              <a:avLst/>
            </a:prstGeom>
            <a:noFill/>
          </p:spPr>
          <p:txBody>
            <a:bodyPr wrap="squar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effectLst/>
                  <a:uLnTx/>
                  <a:uFillTx/>
                </a:rPr>
                <a:t>Reduces</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effectLst/>
                  <a:uLnTx/>
                  <a:uFillTx/>
                </a:rPr>
                <a:t>human labor</a:t>
              </a:r>
            </a:p>
          </p:txBody>
        </p:sp>
        <p:cxnSp>
          <p:nvCxnSpPr>
            <p:cNvPr id="97" name="Straight Arrow Connector 96">
              <a:extLst>
                <a:ext uri="{FF2B5EF4-FFF2-40B4-BE49-F238E27FC236}">
                  <a16:creationId xmlns:a16="http://schemas.microsoft.com/office/drawing/2014/main" id="{DCDA4E50-CE34-5B44-8182-2727DCE04CEE}"/>
                </a:ext>
              </a:extLst>
            </p:cNvPr>
            <p:cNvCxnSpPr>
              <a:cxnSpLocks/>
            </p:cNvCxnSpPr>
            <p:nvPr/>
          </p:nvCxnSpPr>
          <p:spPr>
            <a:xfrm flipV="1">
              <a:off x="3871567" y="2778684"/>
              <a:ext cx="0" cy="457678"/>
            </a:xfrm>
            <a:prstGeom prst="straightConnector1">
              <a:avLst/>
            </a:prstGeom>
            <a:noFill/>
            <a:ln w="12700" cap="flat" cmpd="sng" algn="ctr">
              <a:solidFill>
                <a:schemeClr val="accent4"/>
              </a:solidFill>
              <a:prstDash val="solid"/>
              <a:miter lim="800000"/>
              <a:headEnd type="oval" w="sm" len="sm"/>
              <a:tailEnd type="oval" w="sm" len="sm"/>
            </a:ln>
            <a:effectLst/>
          </p:spPr>
        </p:cxnSp>
      </p:grpSp>
      <p:grpSp>
        <p:nvGrpSpPr>
          <p:cNvPr id="98" name="Group 97">
            <a:extLst>
              <a:ext uri="{FF2B5EF4-FFF2-40B4-BE49-F238E27FC236}">
                <a16:creationId xmlns:a16="http://schemas.microsoft.com/office/drawing/2014/main" id="{E1336AE8-B5EE-1E42-931A-287B34BF1D57}"/>
              </a:ext>
            </a:extLst>
          </p:cNvPr>
          <p:cNvGrpSpPr/>
          <p:nvPr/>
        </p:nvGrpSpPr>
        <p:grpSpPr>
          <a:xfrm>
            <a:off x="3740461" y="3762093"/>
            <a:ext cx="2036216" cy="615553"/>
            <a:chOff x="3871567" y="3662703"/>
            <a:chExt cx="2515834" cy="615553"/>
          </a:xfrm>
        </p:grpSpPr>
        <p:sp>
          <p:nvSpPr>
            <p:cNvPr id="99" name="TextBox 98">
              <a:extLst>
                <a:ext uri="{FF2B5EF4-FFF2-40B4-BE49-F238E27FC236}">
                  <a16:creationId xmlns:a16="http://schemas.microsoft.com/office/drawing/2014/main" id="{78032319-1EB0-1343-AAF6-1E6A7239E3F2}"/>
                </a:ext>
              </a:extLst>
            </p:cNvPr>
            <p:cNvSpPr txBox="1"/>
            <p:nvPr/>
          </p:nvSpPr>
          <p:spPr>
            <a:xfrm>
              <a:off x="4052207" y="3662703"/>
              <a:ext cx="2335194" cy="615553"/>
            </a:xfrm>
            <a:prstGeom prst="rect">
              <a:avLst/>
            </a:prstGeom>
            <a:noFill/>
          </p:spPr>
          <p:txBody>
            <a:bodyPr wrap="squar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effectLst/>
                  <a:uLnTx/>
                  <a:uFillTx/>
                </a:rPr>
                <a:t>Protects itself  </a:t>
              </a:r>
              <a:br>
                <a:rPr kumimoji="0" lang="en-US" sz="2000" b="0" i="0" u="none" strike="noStrike" kern="0" cap="none" spc="0" normalizeH="0" baseline="0" noProof="0" dirty="0">
                  <a:ln>
                    <a:noFill/>
                  </a:ln>
                  <a:effectLst/>
                  <a:uLnTx/>
                  <a:uFillTx/>
                </a:rPr>
              </a:br>
              <a:r>
                <a:rPr kumimoji="0" lang="en-US" sz="2000" b="0" i="0" u="none" strike="noStrike" kern="0" cap="none" spc="0" normalizeH="0" baseline="0" noProof="0" dirty="0">
                  <a:ln>
                    <a:noFill/>
                  </a:ln>
                  <a:effectLst/>
                  <a:uLnTx/>
                  <a:uFillTx/>
                </a:rPr>
                <a:t>from attacks</a:t>
              </a:r>
            </a:p>
          </p:txBody>
        </p:sp>
        <p:cxnSp>
          <p:nvCxnSpPr>
            <p:cNvPr id="100" name="Straight Arrow Connector 99">
              <a:extLst>
                <a:ext uri="{FF2B5EF4-FFF2-40B4-BE49-F238E27FC236}">
                  <a16:creationId xmlns:a16="http://schemas.microsoft.com/office/drawing/2014/main" id="{DA2C0B27-E4A4-6840-BDFC-751658F71C0F}"/>
                </a:ext>
              </a:extLst>
            </p:cNvPr>
            <p:cNvCxnSpPr>
              <a:cxnSpLocks/>
            </p:cNvCxnSpPr>
            <p:nvPr/>
          </p:nvCxnSpPr>
          <p:spPr>
            <a:xfrm flipV="1">
              <a:off x="3871567" y="3739034"/>
              <a:ext cx="0" cy="457678"/>
            </a:xfrm>
            <a:prstGeom prst="straightConnector1">
              <a:avLst/>
            </a:prstGeom>
            <a:noFill/>
            <a:ln w="12700" cap="flat" cmpd="sng" algn="ctr">
              <a:solidFill>
                <a:schemeClr val="accent4"/>
              </a:solidFill>
              <a:prstDash val="solid"/>
              <a:miter lim="800000"/>
              <a:headEnd type="oval" w="sm" len="sm"/>
              <a:tailEnd type="oval" w="sm" len="sm"/>
            </a:ln>
            <a:effectLst/>
          </p:spPr>
        </p:cxnSp>
      </p:grpSp>
      <p:grpSp>
        <p:nvGrpSpPr>
          <p:cNvPr id="101" name="Group 100">
            <a:extLst>
              <a:ext uri="{FF2B5EF4-FFF2-40B4-BE49-F238E27FC236}">
                <a16:creationId xmlns:a16="http://schemas.microsoft.com/office/drawing/2014/main" id="{C4B7EEEB-BA4C-CA45-AE0A-B7545D790591}"/>
              </a:ext>
            </a:extLst>
          </p:cNvPr>
          <p:cNvGrpSpPr/>
          <p:nvPr/>
        </p:nvGrpSpPr>
        <p:grpSpPr>
          <a:xfrm>
            <a:off x="3740461" y="4709732"/>
            <a:ext cx="1905042" cy="615553"/>
            <a:chOff x="3871567" y="4610342"/>
            <a:chExt cx="1905042" cy="615553"/>
          </a:xfrm>
        </p:grpSpPr>
        <p:sp>
          <p:nvSpPr>
            <p:cNvPr id="102" name="TextBox 101">
              <a:extLst>
                <a:ext uri="{FF2B5EF4-FFF2-40B4-BE49-F238E27FC236}">
                  <a16:creationId xmlns:a16="http://schemas.microsoft.com/office/drawing/2014/main" id="{4627109C-8A1A-7949-9674-C69FBB301276}"/>
                </a:ext>
              </a:extLst>
            </p:cNvPr>
            <p:cNvSpPr txBox="1"/>
            <p:nvPr/>
          </p:nvSpPr>
          <p:spPr>
            <a:xfrm>
              <a:off x="4017771" y="4610342"/>
              <a:ext cx="1758838" cy="615553"/>
            </a:xfrm>
            <a:prstGeom prst="rect">
              <a:avLst/>
            </a:prstGeom>
            <a:noFill/>
          </p:spPr>
          <p:txBody>
            <a:bodyPr wrap="squar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effectLst/>
                  <a:uLnTx/>
                  <a:uFillTx/>
                </a:rPr>
                <a:t>Keeps business up &amp; running</a:t>
              </a:r>
            </a:p>
          </p:txBody>
        </p:sp>
        <p:cxnSp>
          <p:nvCxnSpPr>
            <p:cNvPr id="103" name="Straight Arrow Connector 102">
              <a:extLst>
                <a:ext uri="{FF2B5EF4-FFF2-40B4-BE49-F238E27FC236}">
                  <a16:creationId xmlns:a16="http://schemas.microsoft.com/office/drawing/2014/main" id="{9DE36AD3-1E3A-9B44-A3B8-EA8939FC20DE}"/>
                </a:ext>
              </a:extLst>
            </p:cNvPr>
            <p:cNvCxnSpPr>
              <a:cxnSpLocks/>
            </p:cNvCxnSpPr>
            <p:nvPr/>
          </p:nvCxnSpPr>
          <p:spPr>
            <a:xfrm flipV="1">
              <a:off x="3871567" y="4699384"/>
              <a:ext cx="0" cy="457678"/>
            </a:xfrm>
            <a:prstGeom prst="straightConnector1">
              <a:avLst/>
            </a:prstGeom>
            <a:noFill/>
            <a:ln w="12700" cap="flat" cmpd="sng" algn="ctr">
              <a:solidFill>
                <a:schemeClr val="accent4"/>
              </a:solidFill>
              <a:prstDash val="solid"/>
              <a:miter lim="800000"/>
              <a:headEnd type="oval" w="sm" len="sm"/>
              <a:tailEnd type="oval" w="sm" len="sm"/>
            </a:ln>
            <a:effectLst/>
          </p:spPr>
        </p:cxnSp>
      </p:grpSp>
      <p:grpSp>
        <p:nvGrpSpPr>
          <p:cNvPr id="110" name="Group 109">
            <a:extLst>
              <a:ext uri="{FF2B5EF4-FFF2-40B4-BE49-F238E27FC236}">
                <a16:creationId xmlns:a16="http://schemas.microsoft.com/office/drawing/2014/main" id="{3A5B7431-8140-C14B-AC99-3983532B0707}"/>
              </a:ext>
            </a:extLst>
          </p:cNvPr>
          <p:cNvGrpSpPr/>
          <p:nvPr/>
        </p:nvGrpSpPr>
        <p:grpSpPr>
          <a:xfrm>
            <a:off x="9765629" y="385148"/>
            <a:ext cx="2103638" cy="848729"/>
            <a:chOff x="9765629" y="385148"/>
            <a:chExt cx="2103638" cy="848729"/>
          </a:xfrm>
        </p:grpSpPr>
        <p:grpSp>
          <p:nvGrpSpPr>
            <p:cNvPr id="111" name="Group 110">
              <a:extLst>
                <a:ext uri="{FF2B5EF4-FFF2-40B4-BE49-F238E27FC236}">
                  <a16:creationId xmlns:a16="http://schemas.microsoft.com/office/drawing/2014/main" id="{9A33EEE5-6499-954A-AD2D-D6718E4EA438}"/>
                </a:ext>
              </a:extLst>
            </p:cNvPr>
            <p:cNvGrpSpPr/>
            <p:nvPr/>
          </p:nvGrpSpPr>
          <p:grpSpPr>
            <a:xfrm>
              <a:off x="9765629" y="385148"/>
              <a:ext cx="2103638" cy="551104"/>
              <a:chOff x="9552269" y="385148"/>
              <a:chExt cx="2103638" cy="551104"/>
            </a:xfrm>
          </p:grpSpPr>
          <p:sp>
            <p:nvSpPr>
              <p:cNvPr id="114" name="L-Shape 113">
                <a:extLst>
                  <a:ext uri="{FF2B5EF4-FFF2-40B4-BE49-F238E27FC236}">
                    <a16:creationId xmlns:a16="http://schemas.microsoft.com/office/drawing/2014/main" id="{5CA24D8A-BCD4-464F-AC35-EEF7B8BD7CDE}"/>
                  </a:ext>
                </a:extLst>
              </p:cNvPr>
              <p:cNvSpPr/>
              <p:nvPr/>
            </p:nvSpPr>
            <p:spPr bwMode="gray">
              <a:xfrm rot="13500000">
                <a:off x="9579728" y="438308"/>
                <a:ext cx="139299" cy="139299"/>
              </a:xfrm>
              <a:prstGeom prst="corner">
                <a:avLst/>
              </a:prstGeom>
              <a:solidFill>
                <a:schemeClr val="tx1">
                  <a:alpha val="10000"/>
                </a:schemeClr>
              </a:solidFill>
              <a:ln w="3175"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90000"/>
                  </a:lnSpc>
                  <a:spcBef>
                    <a:spcPts val="0"/>
                  </a:spcBef>
                  <a:spcAft>
                    <a:spcPts val="0"/>
                  </a:spcAft>
                  <a:buClrTx/>
                  <a:buSzTx/>
                  <a:buFontTx/>
                  <a:buNone/>
                  <a:tabLst/>
                  <a:defRPr/>
                </a:pPr>
                <a:endParaRPr kumimoji="0" lang="en-US" sz="1800" b="0" i="0" u="none" strike="noStrike" kern="0" cap="none" spc="0" normalizeH="0" baseline="0" noProof="0" dirty="0">
                  <a:ln>
                    <a:noFill/>
                  </a:ln>
                  <a:effectLst/>
                  <a:uLnTx/>
                  <a:uFillTx/>
                  <a:latin typeface="Calibri"/>
                  <a:ea typeface=""/>
                  <a:cs typeface=""/>
                </a:endParaRPr>
              </a:p>
            </p:txBody>
          </p:sp>
          <p:sp>
            <p:nvSpPr>
              <p:cNvPr id="115" name="Rectangle 114">
                <a:extLst>
                  <a:ext uri="{FF2B5EF4-FFF2-40B4-BE49-F238E27FC236}">
                    <a16:creationId xmlns:a16="http://schemas.microsoft.com/office/drawing/2014/main" id="{3895F3FA-DB07-4943-9E79-F778E5BCE7B6}"/>
                  </a:ext>
                </a:extLst>
              </p:cNvPr>
              <p:cNvSpPr/>
              <p:nvPr/>
            </p:nvSpPr>
            <p:spPr>
              <a:xfrm>
                <a:off x="9727227" y="385148"/>
                <a:ext cx="1717085" cy="237757"/>
              </a:xfrm>
              <a:prstGeom prst="rect">
                <a:avLst/>
              </a:prstGeom>
            </p:spPr>
            <p:txBody>
              <a:bodyPr wrap="square">
                <a:spAutoFit/>
              </a:bodyPr>
              <a:lstStyle/>
              <a:p>
                <a:pPr marL="0" marR="0" lvl="0" indent="0" defTabSz="914400" eaLnBrk="1" fontAlgn="auto" latinLnBrk="0" hangingPunct="1">
                  <a:lnSpc>
                    <a:spcPct val="90000"/>
                  </a:lnSpc>
                  <a:spcBef>
                    <a:spcPts val="0"/>
                  </a:spcBef>
                  <a:spcAft>
                    <a:spcPts val="0"/>
                  </a:spcAft>
                  <a:buClrTx/>
                  <a:buSzTx/>
                  <a:buFontTx/>
                  <a:buNone/>
                  <a:tabLst/>
                  <a:defRPr/>
                </a:pPr>
                <a:r>
                  <a:rPr kumimoji="0" lang="en-US" sz="1050" b="0" i="0" u="none" strike="noStrike" kern="0" cap="none" spc="0" normalizeH="0" baseline="0" noProof="0" dirty="0">
                    <a:ln>
                      <a:noFill/>
                    </a:ln>
                    <a:effectLst/>
                    <a:uLnTx/>
                    <a:uFillTx/>
                  </a:rPr>
                  <a:t>Transform to Modern Cloud</a:t>
                </a:r>
              </a:p>
            </p:txBody>
          </p:sp>
          <p:sp>
            <p:nvSpPr>
              <p:cNvPr id="116" name="L-Shape 115">
                <a:extLst>
                  <a:ext uri="{FF2B5EF4-FFF2-40B4-BE49-F238E27FC236}">
                    <a16:creationId xmlns:a16="http://schemas.microsoft.com/office/drawing/2014/main" id="{5E083C18-3D8B-ED4F-BA49-2B9F324A2CE7}"/>
                  </a:ext>
                </a:extLst>
              </p:cNvPr>
              <p:cNvSpPr/>
              <p:nvPr/>
            </p:nvSpPr>
            <p:spPr bwMode="gray">
              <a:xfrm rot="13500000">
                <a:off x="9552269" y="707836"/>
                <a:ext cx="196955" cy="196955"/>
              </a:xfrm>
              <a:prstGeom prst="corner">
                <a:avLst/>
              </a:prstGeom>
              <a:solidFill>
                <a:schemeClr val="tx1">
                  <a:alpha val="77000"/>
                </a:schemeClr>
              </a:solidFill>
              <a:ln w="3175"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90000"/>
                  </a:lnSpc>
                  <a:spcBef>
                    <a:spcPts val="0"/>
                  </a:spcBef>
                  <a:spcAft>
                    <a:spcPts val="0"/>
                  </a:spcAft>
                  <a:buClrTx/>
                  <a:buSzTx/>
                  <a:buFontTx/>
                  <a:buNone/>
                  <a:tabLst/>
                  <a:defRPr/>
                </a:pPr>
                <a:endParaRPr kumimoji="0" lang="en-US" sz="1800" b="0" i="0" u="none" strike="noStrike" kern="0" cap="none" spc="0" normalizeH="0" baseline="0" noProof="0" dirty="0">
                  <a:ln>
                    <a:noFill/>
                  </a:ln>
                  <a:effectLst/>
                  <a:uLnTx/>
                  <a:uFillTx/>
                  <a:latin typeface="Calibri"/>
                  <a:ea typeface=""/>
                  <a:cs typeface=""/>
                </a:endParaRPr>
              </a:p>
            </p:txBody>
          </p:sp>
          <p:sp>
            <p:nvSpPr>
              <p:cNvPr id="117" name="Rectangle 116">
                <a:extLst>
                  <a:ext uri="{FF2B5EF4-FFF2-40B4-BE49-F238E27FC236}">
                    <a16:creationId xmlns:a16="http://schemas.microsoft.com/office/drawing/2014/main" id="{8E26D1F9-D50E-7C4B-A069-F8AC9C8758D4}"/>
                  </a:ext>
                </a:extLst>
              </p:cNvPr>
              <p:cNvSpPr/>
              <p:nvPr/>
            </p:nvSpPr>
            <p:spPr>
              <a:xfrm>
                <a:off x="9759939" y="677720"/>
                <a:ext cx="1895968" cy="258532"/>
              </a:xfrm>
              <a:prstGeom prst="rect">
                <a:avLst/>
              </a:prstGeom>
            </p:spPr>
            <p:txBody>
              <a:bodyPr wrap="none">
                <a:spAutoFit/>
              </a:bodyPr>
              <a:lstStyle/>
              <a:p>
                <a:pPr marL="0" marR="0" lvl="0" indent="0" algn="ctr" defTabSz="914400" eaLnBrk="1" fontAlgn="auto" latinLnBrk="0" hangingPunct="1">
                  <a:lnSpc>
                    <a:spcPct val="90000"/>
                  </a:lnSpc>
                  <a:spcBef>
                    <a:spcPts val="0"/>
                  </a:spcBef>
                  <a:spcAft>
                    <a:spcPts val="0"/>
                  </a:spcAft>
                  <a:buClrTx/>
                  <a:buSzTx/>
                  <a:buFontTx/>
                  <a:buNone/>
                  <a:tabLst/>
                  <a:defRPr/>
                </a:pPr>
                <a:r>
                  <a:rPr kumimoji="0" lang="en-US" sz="1200" b="0" i="0" u="none" strike="noStrike" kern="0" cap="none" spc="0" normalizeH="0" baseline="0" noProof="0" dirty="0">
                    <a:ln>
                      <a:noFill/>
                    </a:ln>
                    <a:effectLst/>
                    <a:uLnTx/>
                    <a:uFillTx/>
                  </a:rPr>
                  <a:t>Maximize the Value of Data</a:t>
                </a:r>
              </a:p>
            </p:txBody>
          </p:sp>
        </p:grpSp>
        <p:sp>
          <p:nvSpPr>
            <p:cNvPr id="112" name="L-Shape 111">
              <a:extLst>
                <a:ext uri="{FF2B5EF4-FFF2-40B4-BE49-F238E27FC236}">
                  <a16:creationId xmlns:a16="http://schemas.microsoft.com/office/drawing/2014/main" id="{C376690A-9D7B-4E48-B967-7DA2199BDFC0}"/>
                </a:ext>
              </a:extLst>
            </p:cNvPr>
            <p:cNvSpPr/>
            <p:nvPr/>
          </p:nvSpPr>
          <p:spPr bwMode="gray">
            <a:xfrm rot="13500000">
              <a:off x="9814234" y="1049280"/>
              <a:ext cx="139299" cy="139299"/>
            </a:xfrm>
            <a:prstGeom prst="corner">
              <a:avLst/>
            </a:prstGeom>
            <a:solidFill>
              <a:schemeClr val="tx1">
                <a:alpha val="10000"/>
              </a:schemeClr>
            </a:solidFill>
            <a:ln w="3175"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90000"/>
                </a:lnSpc>
                <a:spcBef>
                  <a:spcPts val="0"/>
                </a:spcBef>
                <a:spcAft>
                  <a:spcPts val="0"/>
                </a:spcAft>
                <a:buClrTx/>
                <a:buSzTx/>
                <a:buFontTx/>
                <a:buNone/>
                <a:tabLst/>
                <a:defRPr/>
              </a:pPr>
              <a:endParaRPr kumimoji="0" lang="en-US" sz="1800" b="0" i="0" u="none" strike="noStrike" kern="0" cap="none" spc="0" normalizeH="0" baseline="0" noProof="0" dirty="0">
                <a:ln>
                  <a:noFill/>
                </a:ln>
                <a:effectLst/>
                <a:uLnTx/>
                <a:uFillTx/>
                <a:latin typeface="Calibri"/>
                <a:ea typeface=""/>
                <a:cs typeface=""/>
              </a:endParaRPr>
            </a:p>
          </p:txBody>
        </p:sp>
        <p:sp>
          <p:nvSpPr>
            <p:cNvPr id="113" name="Rectangle 112">
              <a:extLst>
                <a:ext uri="{FF2B5EF4-FFF2-40B4-BE49-F238E27FC236}">
                  <a16:creationId xmlns:a16="http://schemas.microsoft.com/office/drawing/2014/main" id="{09BA546F-BA31-E44B-9B4B-0D82C8C4EFD4}"/>
                </a:ext>
              </a:extLst>
            </p:cNvPr>
            <p:cNvSpPr/>
            <p:nvPr/>
          </p:nvSpPr>
          <p:spPr>
            <a:xfrm>
              <a:off x="9961734" y="996120"/>
              <a:ext cx="1391294" cy="237757"/>
            </a:xfrm>
            <a:prstGeom prst="rect">
              <a:avLst/>
            </a:prstGeom>
          </p:spPr>
          <p:txBody>
            <a:bodyPr wrap="square">
              <a:spAutoFit/>
            </a:bodyPr>
            <a:lstStyle/>
            <a:p>
              <a:pPr marL="0" marR="0" lvl="0" indent="0" defTabSz="914400" eaLnBrk="1" fontAlgn="auto" latinLnBrk="0" hangingPunct="1">
                <a:lnSpc>
                  <a:spcPct val="90000"/>
                </a:lnSpc>
                <a:spcBef>
                  <a:spcPts val="0"/>
                </a:spcBef>
                <a:spcAft>
                  <a:spcPts val="0"/>
                </a:spcAft>
                <a:buClrTx/>
                <a:buSzTx/>
                <a:buFontTx/>
                <a:buNone/>
                <a:tabLst/>
                <a:defRPr/>
              </a:pPr>
              <a:r>
                <a:rPr kumimoji="0" lang="en-US" sz="1050" b="0" i="0" u="none" strike="noStrike" kern="0" cap="none" spc="0" normalizeH="0" baseline="0" noProof="0" dirty="0">
                  <a:ln>
                    <a:noFill/>
                  </a:ln>
                  <a:effectLst/>
                  <a:uLnTx/>
                  <a:uFillTx/>
                </a:rPr>
                <a:t>Ensure data safety</a:t>
              </a:r>
            </a:p>
          </p:txBody>
        </p:sp>
      </p:grpSp>
      <p:grpSp>
        <p:nvGrpSpPr>
          <p:cNvPr id="118" name="Group 117"/>
          <p:cNvGrpSpPr/>
          <p:nvPr/>
        </p:nvGrpSpPr>
        <p:grpSpPr>
          <a:xfrm>
            <a:off x="6234974" y="3010232"/>
            <a:ext cx="5548378" cy="2629960"/>
            <a:chOff x="5363246" y="2498727"/>
            <a:chExt cx="6304958" cy="2988583"/>
          </a:xfrm>
        </p:grpSpPr>
        <p:sp>
          <p:nvSpPr>
            <p:cNvPr id="124" name="Rectangle 123">
              <a:extLst>
                <a:ext uri="{FF2B5EF4-FFF2-40B4-BE49-F238E27FC236}">
                  <a16:creationId xmlns:a16="http://schemas.microsoft.com/office/drawing/2014/main" id="{0F9BBE19-E184-3D41-91FE-A7C2436EF71C}"/>
                </a:ext>
              </a:extLst>
            </p:cNvPr>
            <p:cNvSpPr/>
            <p:nvPr/>
          </p:nvSpPr>
          <p:spPr bwMode="gray">
            <a:xfrm flipH="1">
              <a:off x="5996807" y="4490739"/>
              <a:ext cx="4990226" cy="996571"/>
            </a:xfrm>
            <a:prstGeom prst="rect">
              <a:avLst/>
            </a:prstGeom>
          </p:spPr>
          <p:txBody>
            <a:bodyPr wrap="square" lIns="0" tIns="0" rIns="0" bIns="0" anchor="ctr">
              <a:noAutofit/>
            </a:bodyPr>
            <a:lstStyle/>
            <a:p>
              <a:pPr lvl="0"/>
              <a:r>
                <a:rPr lang="en-US" sz="2800" kern="0" dirty="0">
                  <a:solidFill>
                    <a:schemeClr val="accent5"/>
                  </a:solidFill>
                  <a:ea typeface="Calibri" charset="0"/>
                  <a:cs typeface="Calibri" charset="0"/>
                </a:rPr>
                <a:t>A New Industry Category</a:t>
              </a:r>
            </a:p>
          </p:txBody>
        </p:sp>
        <p:grpSp>
          <p:nvGrpSpPr>
            <p:cNvPr id="120" name="Group 119">
              <a:extLst>
                <a:ext uri="{FF2B5EF4-FFF2-40B4-BE49-F238E27FC236}">
                  <a16:creationId xmlns:a16="http://schemas.microsoft.com/office/drawing/2014/main" id="{98F1AB70-CDA4-4D7A-9338-8CA92C4E9CD1}"/>
                </a:ext>
              </a:extLst>
            </p:cNvPr>
            <p:cNvGrpSpPr/>
            <p:nvPr/>
          </p:nvGrpSpPr>
          <p:grpSpPr bwMode="gray">
            <a:xfrm>
              <a:off x="5363246" y="2498727"/>
              <a:ext cx="6304958" cy="1949284"/>
              <a:chOff x="6133134" y="2672542"/>
              <a:chExt cx="4382438" cy="1354904"/>
            </a:xfrm>
          </p:grpSpPr>
          <p:sp>
            <p:nvSpPr>
              <p:cNvPr id="121" name="Parallelogram 120">
                <a:extLst>
                  <a:ext uri="{FF2B5EF4-FFF2-40B4-BE49-F238E27FC236}">
                    <a16:creationId xmlns:a16="http://schemas.microsoft.com/office/drawing/2014/main" id="{C341B446-2A3C-A043-ADF0-94525BA77A47}"/>
                  </a:ext>
                </a:extLst>
              </p:cNvPr>
              <p:cNvSpPr/>
              <p:nvPr/>
            </p:nvSpPr>
            <p:spPr bwMode="gray">
              <a:xfrm>
                <a:off x="6133134" y="2672542"/>
                <a:ext cx="3929379" cy="1354904"/>
              </a:xfrm>
              <a:prstGeom prst="parallelogram">
                <a:avLst>
                  <a:gd name="adj" fmla="val 36248"/>
                </a:avLst>
              </a:prstGeom>
              <a:gradFill flip="none" rotWithShape="1">
                <a:gsLst>
                  <a:gs pos="0">
                    <a:schemeClr val="accent5">
                      <a:lumMod val="75000"/>
                    </a:schemeClr>
                  </a:gs>
                  <a:gs pos="100000">
                    <a:schemeClr val="accent5">
                      <a:alpha val="68000"/>
                    </a:schemeClr>
                  </a:gs>
                </a:gsLst>
                <a:lin ang="20400000" scaled="0"/>
                <a:tileRect/>
              </a:gradFill>
              <a:ln w="3175" cmpd="sng" algn="ctr">
                <a:noFill/>
                <a:miter lim="800000"/>
                <a:headEnd/>
                <a:tailEnd/>
              </a:ln>
              <a:effectLst/>
            </p:spPr>
            <p:txBody>
              <a:bodyPr lIns="90000" tIns="46800" rIns="90000" bIns="46800" anchor="ctr"/>
              <a:lstStyle/>
              <a:p>
                <a:pPr marL="180975" lvl="1" indent="-179388" algn="ctr">
                  <a:spcBef>
                    <a:spcPts val="500"/>
                  </a:spcBef>
                  <a:buClr>
                    <a:srgbClr val="8EADBF"/>
                  </a:buClr>
                  <a:buSzPct val="80000"/>
                  <a:defRPr/>
                </a:pPr>
                <a:r>
                  <a:rPr lang="en-US" sz="3600" dirty="0">
                    <a:solidFill>
                      <a:srgbClr val="FFFFFF"/>
                    </a:solidFill>
                    <a:cs typeface="Calibri"/>
                  </a:rPr>
                  <a:t>World’s First </a:t>
                </a:r>
                <a:br>
                  <a:rPr lang="en-US" sz="3600" dirty="0">
                    <a:solidFill>
                      <a:srgbClr val="FFFFFF"/>
                    </a:solidFill>
                    <a:cs typeface="Calibri"/>
                  </a:rPr>
                </a:br>
                <a:r>
                  <a:rPr lang="en-US" sz="3600" dirty="0">
                    <a:solidFill>
                      <a:srgbClr val="FFFFFF"/>
                    </a:solidFill>
                    <a:cs typeface="Calibri"/>
                  </a:rPr>
                  <a:t>Autonomous Database</a:t>
                </a:r>
              </a:p>
            </p:txBody>
          </p:sp>
          <p:sp>
            <p:nvSpPr>
              <p:cNvPr id="122" name="Parallelogram 19">
                <a:extLst>
                  <a:ext uri="{FF2B5EF4-FFF2-40B4-BE49-F238E27FC236}">
                    <a16:creationId xmlns:a16="http://schemas.microsoft.com/office/drawing/2014/main" id="{044AC52F-6A22-1C40-B9F0-5A263366AD6E}"/>
                  </a:ext>
                </a:extLst>
              </p:cNvPr>
              <p:cNvSpPr/>
              <p:nvPr/>
            </p:nvSpPr>
            <p:spPr bwMode="gray">
              <a:xfrm flipH="1" flipV="1">
                <a:off x="9568639" y="2672542"/>
                <a:ext cx="946933" cy="1354904"/>
              </a:xfrm>
              <a:custGeom>
                <a:avLst/>
                <a:gdLst>
                  <a:gd name="connsiteX0" fmla="*/ 0 w 946933"/>
                  <a:gd name="connsiteY0" fmla="*/ 1354904 h 1354904"/>
                  <a:gd name="connsiteX1" fmla="*/ 491790 w 946933"/>
                  <a:gd name="connsiteY1" fmla="*/ 0 h 1354904"/>
                  <a:gd name="connsiteX2" fmla="*/ 946933 w 946933"/>
                  <a:gd name="connsiteY2" fmla="*/ 0 h 1354904"/>
                  <a:gd name="connsiteX3" fmla="*/ 455143 w 946933"/>
                  <a:gd name="connsiteY3" fmla="*/ 1354904 h 1354904"/>
                  <a:gd name="connsiteX4" fmla="*/ 0 w 946933"/>
                  <a:gd name="connsiteY4" fmla="*/ 1354904 h 1354904"/>
                  <a:gd name="connsiteX0" fmla="*/ 0 w 946933"/>
                  <a:gd name="connsiteY0" fmla="*/ 1354904 h 1354904"/>
                  <a:gd name="connsiteX1" fmla="*/ 491790 w 946933"/>
                  <a:gd name="connsiteY1" fmla="*/ 0 h 1354904"/>
                  <a:gd name="connsiteX2" fmla="*/ 946933 w 946933"/>
                  <a:gd name="connsiteY2" fmla="*/ 0 h 1354904"/>
                  <a:gd name="connsiteX3" fmla="*/ 458318 w 946933"/>
                  <a:gd name="connsiteY3" fmla="*/ 1354904 h 1354904"/>
                  <a:gd name="connsiteX4" fmla="*/ 0 w 946933"/>
                  <a:gd name="connsiteY4" fmla="*/ 1354904 h 1354904"/>
                  <a:gd name="connsiteX0" fmla="*/ 0 w 946933"/>
                  <a:gd name="connsiteY0" fmla="*/ 1354904 h 1354904"/>
                  <a:gd name="connsiteX1" fmla="*/ 491790 w 946933"/>
                  <a:gd name="connsiteY1" fmla="*/ 0 h 1354904"/>
                  <a:gd name="connsiteX2" fmla="*/ 946933 w 946933"/>
                  <a:gd name="connsiteY2" fmla="*/ 0 h 1354904"/>
                  <a:gd name="connsiteX3" fmla="*/ 458318 w 946933"/>
                  <a:gd name="connsiteY3" fmla="*/ 1354904 h 1354904"/>
                  <a:gd name="connsiteX4" fmla="*/ 0 w 946933"/>
                  <a:gd name="connsiteY4" fmla="*/ 1354904 h 1354904"/>
                  <a:gd name="connsiteX0" fmla="*/ 0 w 946933"/>
                  <a:gd name="connsiteY0" fmla="*/ 1354904 h 1354904"/>
                  <a:gd name="connsiteX1" fmla="*/ 491790 w 946933"/>
                  <a:gd name="connsiteY1" fmla="*/ 0 h 1354904"/>
                  <a:gd name="connsiteX2" fmla="*/ 946933 w 946933"/>
                  <a:gd name="connsiteY2" fmla="*/ 0 h 1354904"/>
                  <a:gd name="connsiteX3" fmla="*/ 455143 w 946933"/>
                  <a:gd name="connsiteY3" fmla="*/ 1354904 h 1354904"/>
                  <a:gd name="connsiteX4" fmla="*/ 0 w 946933"/>
                  <a:gd name="connsiteY4" fmla="*/ 1354904 h 1354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6933" h="1354904">
                    <a:moveTo>
                      <a:pt x="0" y="1354904"/>
                    </a:moveTo>
                    <a:lnTo>
                      <a:pt x="491790" y="0"/>
                    </a:lnTo>
                    <a:lnTo>
                      <a:pt x="946933" y="0"/>
                    </a:lnTo>
                    <a:lnTo>
                      <a:pt x="455143" y="1354904"/>
                    </a:lnTo>
                    <a:lnTo>
                      <a:pt x="0" y="1354904"/>
                    </a:lnTo>
                    <a:close/>
                  </a:path>
                </a:pathLst>
              </a:custGeom>
              <a:gradFill flip="none" rotWithShape="1">
                <a:gsLst>
                  <a:gs pos="24000">
                    <a:schemeClr val="accent5">
                      <a:lumMod val="75000"/>
                    </a:schemeClr>
                  </a:gs>
                  <a:gs pos="86000">
                    <a:schemeClr val="accent4">
                      <a:alpha val="68000"/>
                    </a:schemeClr>
                  </a:gs>
                </a:gsLst>
                <a:lin ang="9180000" scaled="0"/>
                <a:tileRect/>
              </a:gradFill>
              <a:ln w="3175" cmpd="sng" algn="ctr">
                <a:noFill/>
                <a:miter lim="800000"/>
                <a:headEnd/>
                <a:tailEnd/>
              </a:ln>
              <a:effectLst/>
            </p:spPr>
            <p:txBody>
              <a:bodyPr lIns="90000" tIns="46800" rIns="90000" bIns="46800" anchor="ctr"/>
              <a:lstStyle/>
              <a:p>
                <a:pPr marL="180975" marR="0" lvl="1" indent="-179388" algn="ctr" defTabSz="914400" rtl="0" eaLnBrk="1" fontAlgn="auto" latinLnBrk="0" hangingPunct="1">
                  <a:lnSpc>
                    <a:spcPct val="100000"/>
                  </a:lnSpc>
                  <a:spcBef>
                    <a:spcPts val="500"/>
                  </a:spcBef>
                  <a:spcAft>
                    <a:spcPts val="0"/>
                  </a:spcAft>
                  <a:buClr>
                    <a:srgbClr val="8EADBF"/>
                  </a:buClr>
                  <a:buSzPct val="80000"/>
                  <a:buFontTx/>
                  <a:buNone/>
                  <a:tabLst/>
                  <a:defRPr/>
                </a:pPr>
                <a:endParaRPr kumimoji="0" lang="en-US" sz="1600" b="0" i="0" u="none" strike="noStrike" kern="1200" cap="none" spc="0" normalizeH="0" baseline="0" noProof="0" dirty="0">
                  <a:ln>
                    <a:noFill/>
                  </a:ln>
                  <a:solidFill>
                    <a:srgbClr val="FFFFFF"/>
                  </a:solidFill>
                  <a:effectLst/>
                  <a:uLnTx/>
                  <a:uFillTx/>
                  <a:latin typeface="Calibri"/>
                  <a:ea typeface="+mn-ea"/>
                  <a:cs typeface="Calibri"/>
                </a:endParaRPr>
              </a:p>
            </p:txBody>
          </p:sp>
        </p:grpSp>
      </p:grpSp>
    </p:spTree>
    <p:extLst>
      <p:ext uri="{BB962C8B-B14F-4D97-AF65-F5344CB8AC3E}">
        <p14:creationId xmlns:p14="http://schemas.microsoft.com/office/powerpoint/2010/main" val="20469498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withEffect">
                                  <p:stCondLst>
                                    <p:cond delay="0"/>
                                  </p:stCondLst>
                                  <p:childTnLst>
                                    <p:set>
                                      <p:cBhvr>
                                        <p:cTn id="6" dur="1" fill="hold">
                                          <p:stCondLst>
                                            <p:cond delay="0"/>
                                          </p:stCondLst>
                                        </p:cTn>
                                        <p:tgtEl>
                                          <p:spTgt spid="79"/>
                                        </p:tgtEl>
                                        <p:attrNameLst>
                                          <p:attrName>style.visibility</p:attrName>
                                        </p:attrNameLst>
                                      </p:cBhvr>
                                      <p:to>
                                        <p:strVal val="visible"/>
                                      </p:to>
                                    </p:set>
                                    <p:anim calcmode="lin" valueType="num">
                                      <p:cBhvr additive="base">
                                        <p:cTn id="7" dur="1000"/>
                                        <p:tgtEl>
                                          <p:spTgt spid="79"/>
                                        </p:tgtEl>
                                        <p:attrNameLst>
                                          <p:attrName>ppt_x</p:attrName>
                                        </p:attrNameLst>
                                      </p:cBhvr>
                                      <p:tavLst>
                                        <p:tav tm="0">
                                          <p:val>
                                            <p:strVal val="#ppt_x-#ppt_w*1.125000"/>
                                          </p:val>
                                        </p:tav>
                                        <p:tav tm="100000">
                                          <p:val>
                                            <p:strVal val="#ppt_x"/>
                                          </p:val>
                                        </p:tav>
                                      </p:tavLst>
                                    </p:anim>
                                    <p:animEffect transition="in" filter="wipe(right)">
                                      <p:cBhvr>
                                        <p:cTn id="8" dur="1000"/>
                                        <p:tgtEl>
                                          <p:spTgt spid="79"/>
                                        </p:tgtEl>
                                      </p:cBhvr>
                                    </p:animEffect>
                                  </p:childTnLst>
                                </p:cTn>
                              </p:par>
                            </p:childTnLst>
                          </p:cTn>
                        </p:par>
                        <p:par>
                          <p:cTn id="9" fill="hold">
                            <p:stCondLst>
                              <p:cond delay="1000"/>
                            </p:stCondLst>
                            <p:childTnLst>
                              <p:par>
                                <p:cTn id="10" presetID="10" presetClass="entr" presetSubtype="0" fill="hold" nodeType="afterEffect">
                                  <p:stCondLst>
                                    <p:cond delay="0"/>
                                  </p:stCondLst>
                                  <p:childTnLst>
                                    <p:set>
                                      <p:cBhvr>
                                        <p:cTn id="11" dur="1" fill="hold">
                                          <p:stCondLst>
                                            <p:cond delay="0"/>
                                          </p:stCondLst>
                                        </p:cTn>
                                        <p:tgtEl>
                                          <p:spTgt spid="82"/>
                                        </p:tgtEl>
                                        <p:attrNameLst>
                                          <p:attrName>style.visibility</p:attrName>
                                        </p:attrNameLst>
                                      </p:cBhvr>
                                      <p:to>
                                        <p:strVal val="visible"/>
                                      </p:to>
                                    </p:set>
                                    <p:animEffect transition="in" filter="fade">
                                      <p:cBhvr>
                                        <p:cTn id="12" dur="500"/>
                                        <p:tgtEl>
                                          <p:spTgt spid="82"/>
                                        </p:tgtEl>
                                      </p:cBhvr>
                                    </p:animEffect>
                                  </p:childTnLst>
                                </p:cTn>
                              </p:par>
                              <p:par>
                                <p:cTn id="13" presetID="10" presetClass="entr" presetSubtype="0" fill="hold" nodeType="withEffect">
                                  <p:stCondLst>
                                    <p:cond delay="0"/>
                                  </p:stCondLst>
                                  <p:childTnLst>
                                    <p:set>
                                      <p:cBhvr>
                                        <p:cTn id="14" dur="1" fill="hold">
                                          <p:stCondLst>
                                            <p:cond delay="0"/>
                                          </p:stCondLst>
                                        </p:cTn>
                                        <p:tgtEl>
                                          <p:spTgt spid="90"/>
                                        </p:tgtEl>
                                        <p:attrNameLst>
                                          <p:attrName>style.visibility</p:attrName>
                                        </p:attrNameLst>
                                      </p:cBhvr>
                                      <p:to>
                                        <p:strVal val="visible"/>
                                      </p:to>
                                    </p:set>
                                    <p:animEffect transition="in" filter="fade">
                                      <p:cBhvr>
                                        <p:cTn id="15" dur="500"/>
                                        <p:tgtEl>
                                          <p:spTgt spid="90"/>
                                        </p:tgtEl>
                                      </p:cBhvr>
                                    </p:animEffect>
                                  </p:childTnLst>
                                </p:cTn>
                              </p:par>
                              <p:par>
                                <p:cTn id="16" presetID="10" presetClass="entr" presetSubtype="0" fill="hold" nodeType="withEffect">
                                  <p:stCondLst>
                                    <p:cond delay="0"/>
                                  </p:stCondLst>
                                  <p:childTnLst>
                                    <p:set>
                                      <p:cBhvr>
                                        <p:cTn id="17" dur="1" fill="hold">
                                          <p:stCondLst>
                                            <p:cond delay="0"/>
                                          </p:stCondLst>
                                        </p:cTn>
                                        <p:tgtEl>
                                          <p:spTgt spid="87"/>
                                        </p:tgtEl>
                                        <p:attrNameLst>
                                          <p:attrName>style.visibility</p:attrName>
                                        </p:attrNameLst>
                                      </p:cBhvr>
                                      <p:to>
                                        <p:strVal val="visible"/>
                                      </p:to>
                                    </p:set>
                                    <p:animEffect transition="in" filter="fade">
                                      <p:cBhvr>
                                        <p:cTn id="18" dur="500"/>
                                        <p:tgtEl>
                                          <p:spTgt spid="87"/>
                                        </p:tgtEl>
                                      </p:cBhvr>
                                    </p:animEffect>
                                  </p:childTnLst>
                                </p:cTn>
                              </p:par>
                              <p:par>
                                <p:cTn id="19" presetID="12" presetClass="exit" presetSubtype="2" fill="hold" grpId="1" nodeType="withEffect">
                                  <p:stCondLst>
                                    <p:cond delay="3000"/>
                                  </p:stCondLst>
                                  <p:childTnLst>
                                    <p:anim calcmode="lin" valueType="num">
                                      <p:cBhvr additive="base">
                                        <p:cTn id="20" dur="500"/>
                                        <p:tgtEl>
                                          <p:spTgt spid="79"/>
                                        </p:tgtEl>
                                        <p:attrNameLst>
                                          <p:attrName>ppt_x</p:attrName>
                                        </p:attrNameLst>
                                      </p:cBhvr>
                                      <p:tavLst>
                                        <p:tav tm="0">
                                          <p:val>
                                            <p:strVal val="#ppt_x"/>
                                          </p:val>
                                        </p:tav>
                                        <p:tav tm="100000">
                                          <p:val>
                                            <p:strVal val="#ppt_x+#ppt_w*1.125000"/>
                                          </p:val>
                                        </p:tav>
                                      </p:tavLst>
                                    </p:anim>
                                    <p:animEffect transition="out" filter="wipe(right)">
                                      <p:cBhvr>
                                        <p:cTn id="21" dur="500"/>
                                        <p:tgtEl>
                                          <p:spTgt spid="79"/>
                                        </p:tgtEl>
                                      </p:cBhvr>
                                    </p:animEffect>
                                    <p:set>
                                      <p:cBhvr>
                                        <p:cTn id="22" dur="1" fill="hold">
                                          <p:stCondLst>
                                            <p:cond delay="499"/>
                                          </p:stCondLst>
                                        </p:cTn>
                                        <p:tgtEl>
                                          <p:spTgt spid="79"/>
                                        </p:tgtEl>
                                        <p:attrNameLst>
                                          <p:attrName>style.visibility</p:attrName>
                                        </p:attrNameLst>
                                      </p:cBhvr>
                                      <p:to>
                                        <p:strVal val="hidden"/>
                                      </p:to>
                                    </p:set>
                                  </p:childTnLst>
                                </p:cTn>
                              </p:par>
                            </p:childTnLst>
                          </p:cTn>
                        </p:par>
                        <p:par>
                          <p:cTn id="23" fill="hold">
                            <p:stCondLst>
                              <p:cond delay="4500"/>
                            </p:stCondLst>
                            <p:childTnLst>
                              <p:par>
                                <p:cTn id="24" presetID="12" presetClass="entr" presetSubtype="8" fill="hold" nodeType="afterEffect">
                                  <p:stCondLst>
                                    <p:cond delay="1000"/>
                                  </p:stCondLst>
                                  <p:childTnLst>
                                    <p:set>
                                      <p:cBhvr>
                                        <p:cTn id="25" dur="1" fill="hold">
                                          <p:stCondLst>
                                            <p:cond delay="0"/>
                                          </p:stCondLst>
                                        </p:cTn>
                                        <p:tgtEl>
                                          <p:spTgt spid="95"/>
                                        </p:tgtEl>
                                        <p:attrNameLst>
                                          <p:attrName>style.visibility</p:attrName>
                                        </p:attrNameLst>
                                      </p:cBhvr>
                                      <p:to>
                                        <p:strVal val="visible"/>
                                      </p:to>
                                    </p:set>
                                    <p:anim calcmode="lin" valueType="num">
                                      <p:cBhvr additive="base">
                                        <p:cTn id="26" dur="1000"/>
                                        <p:tgtEl>
                                          <p:spTgt spid="95"/>
                                        </p:tgtEl>
                                        <p:attrNameLst>
                                          <p:attrName>ppt_x</p:attrName>
                                        </p:attrNameLst>
                                      </p:cBhvr>
                                      <p:tavLst>
                                        <p:tav tm="0">
                                          <p:val>
                                            <p:strVal val="#ppt_x-#ppt_w*1.125000"/>
                                          </p:val>
                                        </p:tav>
                                        <p:tav tm="100000">
                                          <p:val>
                                            <p:strVal val="#ppt_x"/>
                                          </p:val>
                                        </p:tav>
                                      </p:tavLst>
                                    </p:anim>
                                    <p:animEffect transition="in" filter="wipe(right)">
                                      <p:cBhvr>
                                        <p:cTn id="27" dur="1000"/>
                                        <p:tgtEl>
                                          <p:spTgt spid="95"/>
                                        </p:tgtEl>
                                      </p:cBhvr>
                                    </p:animEffect>
                                  </p:childTnLst>
                                </p:cTn>
                              </p:par>
                            </p:childTnLst>
                          </p:cTn>
                        </p:par>
                        <p:par>
                          <p:cTn id="28" fill="hold">
                            <p:stCondLst>
                              <p:cond delay="6500"/>
                            </p:stCondLst>
                            <p:childTnLst>
                              <p:par>
                                <p:cTn id="29" presetID="12" presetClass="entr" presetSubtype="8" fill="hold" nodeType="afterEffect">
                                  <p:stCondLst>
                                    <p:cond delay="1000"/>
                                  </p:stCondLst>
                                  <p:childTnLst>
                                    <p:set>
                                      <p:cBhvr>
                                        <p:cTn id="30" dur="1" fill="hold">
                                          <p:stCondLst>
                                            <p:cond delay="0"/>
                                          </p:stCondLst>
                                        </p:cTn>
                                        <p:tgtEl>
                                          <p:spTgt spid="98"/>
                                        </p:tgtEl>
                                        <p:attrNameLst>
                                          <p:attrName>style.visibility</p:attrName>
                                        </p:attrNameLst>
                                      </p:cBhvr>
                                      <p:to>
                                        <p:strVal val="visible"/>
                                      </p:to>
                                    </p:set>
                                    <p:anim calcmode="lin" valueType="num">
                                      <p:cBhvr additive="base">
                                        <p:cTn id="31" dur="1000"/>
                                        <p:tgtEl>
                                          <p:spTgt spid="98"/>
                                        </p:tgtEl>
                                        <p:attrNameLst>
                                          <p:attrName>ppt_x</p:attrName>
                                        </p:attrNameLst>
                                      </p:cBhvr>
                                      <p:tavLst>
                                        <p:tav tm="0">
                                          <p:val>
                                            <p:strVal val="#ppt_x-#ppt_w*1.125000"/>
                                          </p:val>
                                        </p:tav>
                                        <p:tav tm="100000">
                                          <p:val>
                                            <p:strVal val="#ppt_x"/>
                                          </p:val>
                                        </p:tav>
                                      </p:tavLst>
                                    </p:anim>
                                    <p:animEffect transition="in" filter="wipe(right)">
                                      <p:cBhvr>
                                        <p:cTn id="32" dur="1000"/>
                                        <p:tgtEl>
                                          <p:spTgt spid="98"/>
                                        </p:tgtEl>
                                      </p:cBhvr>
                                    </p:animEffect>
                                  </p:childTnLst>
                                </p:cTn>
                              </p:par>
                            </p:childTnLst>
                          </p:cTn>
                        </p:par>
                        <p:par>
                          <p:cTn id="33" fill="hold">
                            <p:stCondLst>
                              <p:cond delay="8500"/>
                            </p:stCondLst>
                            <p:childTnLst>
                              <p:par>
                                <p:cTn id="34" presetID="12" presetClass="entr" presetSubtype="8" fill="hold" nodeType="afterEffect">
                                  <p:stCondLst>
                                    <p:cond delay="1000"/>
                                  </p:stCondLst>
                                  <p:childTnLst>
                                    <p:set>
                                      <p:cBhvr>
                                        <p:cTn id="35" dur="1" fill="hold">
                                          <p:stCondLst>
                                            <p:cond delay="0"/>
                                          </p:stCondLst>
                                        </p:cTn>
                                        <p:tgtEl>
                                          <p:spTgt spid="101"/>
                                        </p:tgtEl>
                                        <p:attrNameLst>
                                          <p:attrName>style.visibility</p:attrName>
                                        </p:attrNameLst>
                                      </p:cBhvr>
                                      <p:to>
                                        <p:strVal val="visible"/>
                                      </p:to>
                                    </p:set>
                                    <p:anim calcmode="lin" valueType="num">
                                      <p:cBhvr additive="base">
                                        <p:cTn id="36" dur="1000"/>
                                        <p:tgtEl>
                                          <p:spTgt spid="101"/>
                                        </p:tgtEl>
                                        <p:attrNameLst>
                                          <p:attrName>ppt_x</p:attrName>
                                        </p:attrNameLst>
                                      </p:cBhvr>
                                      <p:tavLst>
                                        <p:tav tm="0">
                                          <p:val>
                                            <p:strVal val="#ppt_x-#ppt_w*1.125000"/>
                                          </p:val>
                                        </p:tav>
                                        <p:tav tm="100000">
                                          <p:val>
                                            <p:strVal val="#ppt_x"/>
                                          </p:val>
                                        </p:tav>
                                      </p:tavLst>
                                    </p:anim>
                                    <p:animEffect transition="in" filter="wipe(right)">
                                      <p:cBhvr>
                                        <p:cTn id="37" dur="1000"/>
                                        <p:tgtEl>
                                          <p:spTgt spid="101"/>
                                        </p:tgtEl>
                                      </p:cBhvr>
                                    </p:animEffect>
                                  </p:childTnLst>
                                </p:cTn>
                              </p:par>
                            </p:childTnLst>
                          </p:cTn>
                        </p:par>
                        <p:par>
                          <p:cTn id="38" fill="hold">
                            <p:stCondLst>
                              <p:cond delay="10500"/>
                            </p:stCondLst>
                            <p:childTnLst>
                              <p:par>
                                <p:cTn id="39" presetID="22" presetClass="entr" presetSubtype="2" fill="hold" nodeType="afterEffect">
                                  <p:stCondLst>
                                    <p:cond delay="0"/>
                                  </p:stCondLst>
                                  <p:childTnLst>
                                    <p:set>
                                      <p:cBhvr>
                                        <p:cTn id="40" dur="1" fill="hold">
                                          <p:stCondLst>
                                            <p:cond delay="0"/>
                                          </p:stCondLst>
                                        </p:cTn>
                                        <p:tgtEl>
                                          <p:spTgt spid="118"/>
                                        </p:tgtEl>
                                        <p:attrNameLst>
                                          <p:attrName>style.visibility</p:attrName>
                                        </p:attrNameLst>
                                      </p:cBhvr>
                                      <p:to>
                                        <p:strVal val="visible"/>
                                      </p:to>
                                    </p:set>
                                    <p:animEffect transition="in" filter="wipe(right)">
                                      <p:cBhvr>
                                        <p:cTn id="41" dur="500"/>
                                        <p:tgtEl>
                                          <p:spTgt spid="1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 grpId="0" animBg="1"/>
      <p:bldP spid="79"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7" name="Slide Number Placeholder 6"/>
          <p:cNvSpPr>
            <a:spLocks noGrp="1"/>
          </p:cNvSpPr>
          <p:nvPr>
            <p:ph type="sldNum" sz="quarter" idx="4"/>
          </p:nvPr>
        </p:nvSpPr>
        <p:spPr/>
        <p:txBody>
          <a:bodyPr/>
          <a:lstStyle/>
          <a:p>
            <a:fld id="{C51EAA63-D034-42AE-91FA-B13B9518C7BE}" type="slidenum">
              <a:rPr lang="en-US" smtClean="0">
                <a:solidFill>
                  <a:schemeClr val="tx1"/>
                </a:solidFill>
              </a:rPr>
              <a:pPr/>
              <a:t>11</a:t>
            </a:fld>
            <a:endParaRPr lang="en-US" dirty="0">
              <a:solidFill>
                <a:schemeClr val="tx1"/>
              </a:solidFill>
            </a:endParaRPr>
          </a:p>
        </p:txBody>
      </p:sp>
      <p:sp>
        <p:nvSpPr>
          <p:cNvPr id="5" name="Footer Placeholder 4"/>
          <p:cNvSpPr>
            <a:spLocks noGrp="1"/>
          </p:cNvSpPr>
          <p:nvPr>
            <p:ph type="ftr" sz="quarter" idx="14"/>
          </p:nvPr>
        </p:nvSpPr>
        <p:spPr/>
        <p:txBody>
          <a:bodyPr/>
          <a:lstStyle/>
          <a:p>
            <a:r>
              <a:rPr lang="en-US" dirty="0">
                <a:solidFill>
                  <a:schemeClr val="tx1"/>
                </a:solidFill>
              </a:rPr>
              <a:t>Copyright © 2019, Oracle and/or its affiliates. All rights reserved.  </a:t>
            </a:r>
          </a:p>
        </p:txBody>
      </p:sp>
      <p:sp>
        <p:nvSpPr>
          <p:cNvPr id="4" name="Title 3">
            <a:extLst>
              <a:ext uri="{FF2B5EF4-FFF2-40B4-BE49-F238E27FC236}">
                <a16:creationId xmlns:a16="http://schemas.microsoft.com/office/drawing/2014/main" id="{93BB0CCD-B699-3845-B67C-795BD01D2A49}"/>
              </a:ext>
            </a:extLst>
          </p:cNvPr>
          <p:cNvSpPr>
            <a:spLocks noGrp="1"/>
          </p:cNvSpPr>
          <p:nvPr>
            <p:ph type="title"/>
          </p:nvPr>
        </p:nvSpPr>
        <p:spPr/>
        <p:txBody>
          <a:bodyPr/>
          <a:lstStyle/>
          <a:p>
            <a:r>
              <a:rPr lang="en-US" dirty="0"/>
              <a:t>Accenture</a:t>
            </a:r>
          </a:p>
        </p:txBody>
      </p:sp>
      <p:grpSp>
        <p:nvGrpSpPr>
          <p:cNvPr id="8" name="Group 7">
            <a:extLst>
              <a:ext uri="{FF2B5EF4-FFF2-40B4-BE49-F238E27FC236}">
                <a16:creationId xmlns:a16="http://schemas.microsoft.com/office/drawing/2014/main" id="{B4985338-2B8B-4969-88EB-C0761B41399E}"/>
              </a:ext>
            </a:extLst>
          </p:cNvPr>
          <p:cNvGrpSpPr/>
          <p:nvPr/>
        </p:nvGrpSpPr>
        <p:grpSpPr bwMode="gray">
          <a:xfrm>
            <a:off x="5803608" y="3232158"/>
            <a:ext cx="5852160" cy="2807187"/>
            <a:chOff x="5364171" y="3014493"/>
            <a:chExt cx="6189654" cy="2807187"/>
          </a:xfrm>
        </p:grpSpPr>
        <p:sp>
          <p:nvSpPr>
            <p:cNvPr id="9" name="Rounded Rectangle 29">
              <a:extLst>
                <a:ext uri="{FF2B5EF4-FFF2-40B4-BE49-F238E27FC236}">
                  <a16:creationId xmlns:a16="http://schemas.microsoft.com/office/drawing/2014/main" id="{9ED70933-EEC2-459A-8396-569859FF1322}"/>
                </a:ext>
              </a:extLst>
            </p:cNvPr>
            <p:cNvSpPr/>
            <p:nvPr/>
          </p:nvSpPr>
          <p:spPr bwMode="gray">
            <a:xfrm>
              <a:off x="5364171" y="3014493"/>
              <a:ext cx="6189654" cy="2807187"/>
            </a:xfrm>
            <a:prstGeom prst="rect">
              <a:avLst/>
            </a:prstGeom>
            <a:gradFill flip="none" rotWithShape="1">
              <a:gsLst>
                <a:gs pos="0">
                  <a:srgbClr val="FFFFFF">
                    <a:alpha val="75000"/>
                    <a:lumMod val="48000"/>
                    <a:lumOff val="52000"/>
                  </a:srgbClr>
                </a:gs>
                <a:gs pos="65000">
                  <a:srgbClr val="FFFFFF"/>
                </a:gs>
                <a:gs pos="100000">
                  <a:srgbClr val="FFFFFF">
                    <a:shade val="100000"/>
                    <a:satMod val="115000"/>
                    <a:alpha val="47000"/>
                  </a:srgbClr>
                </a:gs>
              </a:gsLst>
              <a:lin ang="600000" scaled="0"/>
              <a:tileRect/>
            </a:gradFill>
            <a:ln w="28575" cap="flat" cmpd="sng" algn="ctr">
              <a:noFill/>
              <a:prstDash val="solid"/>
              <a:miter lim="800000"/>
            </a:ln>
            <a:effectLst/>
          </p:spPr>
          <p:txBody>
            <a:bodyPr rot="0" spcFirstLastPara="0" vertOverflow="overflow" horzOverflow="overflow" vert="horz" wrap="square" lIns="731520" tIns="91440" rIns="274320" bIns="18288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0"/>
                </a:spcAft>
                <a:buClr>
                  <a:srgbClr val="58595B">
                    <a:lumMod val="60000"/>
                    <a:lumOff val="40000"/>
                  </a:srgbClr>
                </a:buClr>
                <a:buSzTx/>
                <a:buFontTx/>
                <a:buNone/>
                <a:tabLst/>
                <a:defRPr/>
              </a:pPr>
              <a:r>
                <a:rPr kumimoji="0" lang="en-US" sz="2000" b="1" i="0" u="none" strike="noStrike" kern="1200" cap="none" spc="0" normalizeH="0" baseline="0" noProof="0" dirty="0">
                  <a:ln>
                    <a:noFill/>
                  </a:ln>
                  <a:solidFill>
                    <a:srgbClr val="F80000"/>
                  </a:solidFill>
                  <a:effectLst/>
                  <a:uLnTx/>
                  <a:uFillTx/>
                  <a:latin typeface="Calibri"/>
                  <a:ea typeface="+mn-ea"/>
                  <a:cs typeface="+mn-cs"/>
                </a:rPr>
                <a:t>CUSTOMER PERSPECTIVE</a:t>
              </a:r>
              <a:endParaRPr kumimoji="0" lang="en-US" sz="2000" b="0" i="0" u="none" strike="noStrike" kern="1200" cap="none" spc="0" normalizeH="0" baseline="0" noProof="0" dirty="0">
                <a:ln>
                  <a:noFill/>
                </a:ln>
                <a:solidFill>
                  <a:srgbClr val="58595B"/>
                </a:solidFill>
                <a:effectLst/>
                <a:uLnTx/>
                <a:uFillTx/>
                <a:latin typeface="Calibri"/>
                <a:ea typeface="+mn-ea"/>
                <a:cs typeface="+mn-cs"/>
              </a:endParaRPr>
            </a:p>
            <a:p>
              <a:pPr lvl="0">
                <a:lnSpc>
                  <a:spcPct val="90000"/>
                </a:lnSpc>
                <a:spcBef>
                  <a:spcPts val="600"/>
                </a:spcBef>
                <a:buClr>
                  <a:srgbClr val="58595B">
                    <a:lumMod val="60000"/>
                    <a:lumOff val="40000"/>
                  </a:srgbClr>
                </a:buClr>
                <a:defRPr/>
              </a:pPr>
              <a:r>
                <a:rPr lang="en-US" sz="2000" dirty="0">
                  <a:solidFill>
                    <a:srgbClr val="58595B">
                      <a:lumMod val="50000"/>
                    </a:srgbClr>
                  </a:solidFill>
                </a:rPr>
                <a:t>We are at the dawn of the intelligent, autonomous age and having a self-driving database is a natural progression... I feel that autonomous databases will become ubiquitous in the future</a:t>
              </a:r>
            </a:p>
            <a:p>
              <a:pPr lvl="0">
                <a:lnSpc>
                  <a:spcPct val="90000"/>
                </a:lnSpc>
                <a:spcBef>
                  <a:spcPts val="600"/>
                </a:spcBef>
                <a:buClr>
                  <a:srgbClr val="5F5F5F">
                    <a:lumMod val="60000"/>
                    <a:lumOff val="40000"/>
                  </a:srgbClr>
                </a:buClr>
                <a:defRPr/>
              </a:pPr>
              <a:r>
                <a:rPr lang="en-US" sz="1700" dirty="0">
                  <a:solidFill>
                    <a:srgbClr val="5F5F5F">
                      <a:lumMod val="50000"/>
                    </a:srgbClr>
                  </a:solidFill>
                </a:rPr>
                <a:t>Clark A. Kho , Senior Technology Architect, Accenture</a:t>
              </a:r>
            </a:p>
          </p:txBody>
        </p:sp>
        <p:grpSp>
          <p:nvGrpSpPr>
            <p:cNvPr id="10" name="Group 9">
              <a:extLst>
                <a:ext uri="{FF2B5EF4-FFF2-40B4-BE49-F238E27FC236}">
                  <a16:creationId xmlns:a16="http://schemas.microsoft.com/office/drawing/2014/main" id="{474E630C-C9DA-4584-B77C-135FE96AF4E1}"/>
                </a:ext>
              </a:extLst>
            </p:cNvPr>
            <p:cNvGrpSpPr/>
            <p:nvPr/>
          </p:nvGrpSpPr>
          <p:grpSpPr bwMode="gray">
            <a:xfrm>
              <a:off x="5554560" y="3738835"/>
              <a:ext cx="473160" cy="370291"/>
              <a:chOff x="6325955" y="3027656"/>
              <a:chExt cx="473160" cy="333364"/>
            </a:xfrm>
          </p:grpSpPr>
          <p:sp>
            <p:nvSpPr>
              <p:cNvPr id="14" name="Freeform 13">
                <a:extLst>
                  <a:ext uri="{FF2B5EF4-FFF2-40B4-BE49-F238E27FC236}">
                    <a16:creationId xmlns:a16="http://schemas.microsoft.com/office/drawing/2014/main" id="{F0C6D184-F03C-416C-BD6A-66894B1B2CFD}"/>
                  </a:ext>
                </a:extLst>
              </p:cNvPr>
              <p:cNvSpPr>
                <a:spLocks/>
              </p:cNvSpPr>
              <p:nvPr/>
            </p:nvSpPr>
            <p:spPr bwMode="gray">
              <a:xfrm flipH="1">
                <a:off x="6325955" y="3027659"/>
                <a:ext cx="220504" cy="333361"/>
              </a:xfrm>
              <a:custGeom>
                <a:avLst/>
                <a:gdLst>
                  <a:gd name="T0" fmla="*/ 184 w 184"/>
                  <a:gd name="T1" fmla="*/ 95 h 277"/>
                  <a:gd name="T2" fmla="*/ 92 w 184"/>
                  <a:gd name="T3" fmla="*/ 0 h 277"/>
                  <a:gd name="T4" fmla="*/ 0 w 184"/>
                  <a:gd name="T5" fmla="*/ 95 h 277"/>
                  <a:gd name="T6" fmla="*/ 83 w 184"/>
                  <a:gd name="T7" fmla="*/ 190 h 277"/>
                  <a:gd name="T8" fmla="*/ 38 w 184"/>
                  <a:gd name="T9" fmla="*/ 265 h 277"/>
                  <a:gd name="T10" fmla="*/ 45 w 184"/>
                  <a:gd name="T11" fmla="*/ 275 h 277"/>
                  <a:gd name="T12" fmla="*/ 182 w 184"/>
                  <a:gd name="T13" fmla="*/ 115 h 277"/>
                  <a:gd name="T14" fmla="*/ 184 w 184"/>
                  <a:gd name="T15" fmla="*/ 95 h 27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4" h="277">
                    <a:moveTo>
                      <a:pt x="184" y="95"/>
                    </a:moveTo>
                    <a:cubicBezTo>
                      <a:pt x="184" y="43"/>
                      <a:pt x="143" y="0"/>
                      <a:pt x="92" y="0"/>
                    </a:cubicBezTo>
                    <a:cubicBezTo>
                      <a:pt x="41" y="0"/>
                      <a:pt x="0" y="43"/>
                      <a:pt x="0" y="95"/>
                    </a:cubicBezTo>
                    <a:cubicBezTo>
                      <a:pt x="0" y="145"/>
                      <a:pt x="36" y="186"/>
                      <a:pt x="83" y="190"/>
                    </a:cubicBezTo>
                    <a:cubicBezTo>
                      <a:pt x="76" y="223"/>
                      <a:pt x="55" y="249"/>
                      <a:pt x="38" y="265"/>
                    </a:cubicBezTo>
                    <a:cubicBezTo>
                      <a:pt x="34" y="270"/>
                      <a:pt x="39" y="277"/>
                      <a:pt x="45" y="275"/>
                    </a:cubicBezTo>
                    <a:cubicBezTo>
                      <a:pt x="154" y="236"/>
                      <a:pt x="177" y="142"/>
                      <a:pt x="182" y="115"/>
                    </a:cubicBezTo>
                    <a:cubicBezTo>
                      <a:pt x="183" y="109"/>
                      <a:pt x="184" y="102"/>
                      <a:pt x="184" y="95"/>
                    </a:cubicBezTo>
                    <a:close/>
                  </a:path>
                </a:pathLst>
              </a:custGeom>
              <a:solidFill>
                <a:srgbClr val="F800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8595B"/>
                  </a:solidFill>
                  <a:effectLst/>
                  <a:uLnTx/>
                  <a:uFillTx/>
                  <a:latin typeface="Calibri"/>
                  <a:ea typeface="+mn-ea"/>
                  <a:cs typeface="+mn-cs"/>
                </a:endParaRPr>
              </a:p>
            </p:txBody>
          </p:sp>
          <p:sp>
            <p:nvSpPr>
              <p:cNvPr id="15" name="Freeform 10">
                <a:extLst>
                  <a:ext uri="{FF2B5EF4-FFF2-40B4-BE49-F238E27FC236}">
                    <a16:creationId xmlns:a16="http://schemas.microsoft.com/office/drawing/2014/main" id="{6462278B-02B0-4515-832C-37454C07AFBA}"/>
                  </a:ext>
                </a:extLst>
              </p:cNvPr>
              <p:cNvSpPr>
                <a:spLocks/>
              </p:cNvSpPr>
              <p:nvPr/>
            </p:nvSpPr>
            <p:spPr bwMode="gray">
              <a:xfrm flipH="1">
                <a:off x="6578611" y="3027656"/>
                <a:ext cx="220504" cy="333361"/>
              </a:xfrm>
              <a:custGeom>
                <a:avLst/>
                <a:gdLst>
                  <a:gd name="T0" fmla="*/ 184 w 184"/>
                  <a:gd name="T1" fmla="*/ 95 h 277"/>
                  <a:gd name="T2" fmla="*/ 92 w 184"/>
                  <a:gd name="T3" fmla="*/ 0 h 277"/>
                  <a:gd name="T4" fmla="*/ 0 w 184"/>
                  <a:gd name="T5" fmla="*/ 95 h 277"/>
                  <a:gd name="T6" fmla="*/ 83 w 184"/>
                  <a:gd name="T7" fmla="*/ 190 h 277"/>
                  <a:gd name="T8" fmla="*/ 39 w 184"/>
                  <a:gd name="T9" fmla="*/ 265 h 277"/>
                  <a:gd name="T10" fmla="*/ 45 w 184"/>
                  <a:gd name="T11" fmla="*/ 275 h 277"/>
                  <a:gd name="T12" fmla="*/ 182 w 184"/>
                  <a:gd name="T13" fmla="*/ 115 h 277"/>
                  <a:gd name="T14" fmla="*/ 184 w 184"/>
                  <a:gd name="T15" fmla="*/ 95 h 27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4" h="277">
                    <a:moveTo>
                      <a:pt x="184" y="95"/>
                    </a:moveTo>
                    <a:cubicBezTo>
                      <a:pt x="184" y="43"/>
                      <a:pt x="143" y="0"/>
                      <a:pt x="92" y="0"/>
                    </a:cubicBezTo>
                    <a:cubicBezTo>
                      <a:pt x="41" y="0"/>
                      <a:pt x="0" y="43"/>
                      <a:pt x="0" y="95"/>
                    </a:cubicBezTo>
                    <a:cubicBezTo>
                      <a:pt x="0" y="145"/>
                      <a:pt x="36" y="186"/>
                      <a:pt x="83" y="190"/>
                    </a:cubicBezTo>
                    <a:cubicBezTo>
                      <a:pt x="77" y="223"/>
                      <a:pt x="55" y="249"/>
                      <a:pt x="39" y="265"/>
                    </a:cubicBezTo>
                    <a:cubicBezTo>
                      <a:pt x="34" y="270"/>
                      <a:pt x="39" y="277"/>
                      <a:pt x="45" y="275"/>
                    </a:cubicBezTo>
                    <a:cubicBezTo>
                      <a:pt x="154" y="236"/>
                      <a:pt x="178" y="142"/>
                      <a:pt x="182" y="115"/>
                    </a:cubicBezTo>
                    <a:cubicBezTo>
                      <a:pt x="184" y="109"/>
                      <a:pt x="184" y="102"/>
                      <a:pt x="184" y="95"/>
                    </a:cubicBezTo>
                    <a:close/>
                  </a:path>
                </a:pathLst>
              </a:custGeom>
              <a:solidFill>
                <a:srgbClr val="F800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8595B"/>
                  </a:solidFill>
                  <a:effectLst/>
                  <a:uLnTx/>
                  <a:uFillTx/>
                  <a:latin typeface="Calibri"/>
                  <a:ea typeface="+mn-ea"/>
                  <a:cs typeface="+mn-cs"/>
                </a:endParaRPr>
              </a:p>
            </p:txBody>
          </p:sp>
        </p:grpSp>
        <p:grpSp>
          <p:nvGrpSpPr>
            <p:cNvPr id="11" name="Group 10">
              <a:extLst>
                <a:ext uri="{FF2B5EF4-FFF2-40B4-BE49-F238E27FC236}">
                  <a16:creationId xmlns:a16="http://schemas.microsoft.com/office/drawing/2014/main" id="{0F4E00D0-3FC6-4F4B-9E4C-FEC3C7B47BC2}"/>
                </a:ext>
              </a:extLst>
            </p:cNvPr>
            <p:cNvGrpSpPr/>
            <p:nvPr/>
          </p:nvGrpSpPr>
          <p:grpSpPr bwMode="gray">
            <a:xfrm>
              <a:off x="10946053" y="5349739"/>
              <a:ext cx="473160" cy="370287"/>
              <a:chOff x="10851975" y="5500911"/>
              <a:chExt cx="473160" cy="370287"/>
            </a:xfrm>
          </p:grpSpPr>
          <p:sp>
            <p:nvSpPr>
              <p:cNvPr id="12" name="Freeform 7">
                <a:extLst>
                  <a:ext uri="{FF2B5EF4-FFF2-40B4-BE49-F238E27FC236}">
                    <a16:creationId xmlns:a16="http://schemas.microsoft.com/office/drawing/2014/main" id="{722633F2-904A-4D80-9F8B-866957119983}"/>
                  </a:ext>
                </a:extLst>
              </p:cNvPr>
              <p:cNvSpPr>
                <a:spLocks/>
              </p:cNvSpPr>
              <p:nvPr/>
            </p:nvSpPr>
            <p:spPr bwMode="gray">
              <a:xfrm>
                <a:off x="11104631" y="5500911"/>
                <a:ext cx="220504" cy="370287"/>
              </a:xfrm>
              <a:custGeom>
                <a:avLst/>
                <a:gdLst>
                  <a:gd name="T0" fmla="*/ 184 w 184"/>
                  <a:gd name="T1" fmla="*/ 95 h 277"/>
                  <a:gd name="T2" fmla="*/ 92 w 184"/>
                  <a:gd name="T3" fmla="*/ 0 h 277"/>
                  <a:gd name="T4" fmla="*/ 0 w 184"/>
                  <a:gd name="T5" fmla="*/ 95 h 277"/>
                  <a:gd name="T6" fmla="*/ 83 w 184"/>
                  <a:gd name="T7" fmla="*/ 190 h 277"/>
                  <a:gd name="T8" fmla="*/ 38 w 184"/>
                  <a:gd name="T9" fmla="*/ 265 h 277"/>
                  <a:gd name="T10" fmla="*/ 45 w 184"/>
                  <a:gd name="T11" fmla="*/ 275 h 277"/>
                  <a:gd name="T12" fmla="*/ 182 w 184"/>
                  <a:gd name="T13" fmla="*/ 115 h 277"/>
                  <a:gd name="T14" fmla="*/ 184 w 184"/>
                  <a:gd name="T15" fmla="*/ 95 h 27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4" h="277">
                    <a:moveTo>
                      <a:pt x="184" y="95"/>
                    </a:moveTo>
                    <a:cubicBezTo>
                      <a:pt x="184" y="43"/>
                      <a:pt x="143" y="0"/>
                      <a:pt x="92" y="0"/>
                    </a:cubicBezTo>
                    <a:cubicBezTo>
                      <a:pt x="41" y="0"/>
                      <a:pt x="0" y="43"/>
                      <a:pt x="0" y="95"/>
                    </a:cubicBezTo>
                    <a:cubicBezTo>
                      <a:pt x="0" y="145"/>
                      <a:pt x="36" y="186"/>
                      <a:pt x="83" y="190"/>
                    </a:cubicBezTo>
                    <a:cubicBezTo>
                      <a:pt x="76" y="223"/>
                      <a:pt x="55" y="249"/>
                      <a:pt x="38" y="265"/>
                    </a:cubicBezTo>
                    <a:cubicBezTo>
                      <a:pt x="34" y="270"/>
                      <a:pt x="39" y="277"/>
                      <a:pt x="45" y="275"/>
                    </a:cubicBezTo>
                    <a:cubicBezTo>
                      <a:pt x="154" y="236"/>
                      <a:pt x="177" y="142"/>
                      <a:pt x="182" y="115"/>
                    </a:cubicBezTo>
                    <a:cubicBezTo>
                      <a:pt x="183" y="109"/>
                      <a:pt x="184" y="102"/>
                      <a:pt x="184" y="95"/>
                    </a:cubicBezTo>
                    <a:close/>
                  </a:path>
                </a:pathLst>
              </a:custGeom>
              <a:solidFill>
                <a:srgbClr val="F800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8595B"/>
                  </a:solidFill>
                  <a:effectLst/>
                  <a:uLnTx/>
                  <a:uFillTx/>
                  <a:latin typeface="Calibri"/>
                  <a:ea typeface="+mn-ea"/>
                  <a:cs typeface="+mn-cs"/>
                </a:endParaRPr>
              </a:p>
            </p:txBody>
          </p:sp>
          <p:sp>
            <p:nvSpPr>
              <p:cNvPr id="13" name="Freeform 10">
                <a:extLst>
                  <a:ext uri="{FF2B5EF4-FFF2-40B4-BE49-F238E27FC236}">
                    <a16:creationId xmlns:a16="http://schemas.microsoft.com/office/drawing/2014/main" id="{7C2EA013-4CC0-4BD8-BBED-2B50559C4BAE}"/>
                  </a:ext>
                </a:extLst>
              </p:cNvPr>
              <p:cNvSpPr>
                <a:spLocks/>
              </p:cNvSpPr>
              <p:nvPr/>
            </p:nvSpPr>
            <p:spPr bwMode="gray">
              <a:xfrm>
                <a:off x="10851975" y="5500911"/>
                <a:ext cx="220504" cy="370287"/>
              </a:xfrm>
              <a:custGeom>
                <a:avLst/>
                <a:gdLst>
                  <a:gd name="T0" fmla="*/ 184 w 184"/>
                  <a:gd name="T1" fmla="*/ 95 h 277"/>
                  <a:gd name="T2" fmla="*/ 92 w 184"/>
                  <a:gd name="T3" fmla="*/ 0 h 277"/>
                  <a:gd name="T4" fmla="*/ 0 w 184"/>
                  <a:gd name="T5" fmla="*/ 95 h 277"/>
                  <a:gd name="T6" fmla="*/ 83 w 184"/>
                  <a:gd name="T7" fmla="*/ 190 h 277"/>
                  <a:gd name="T8" fmla="*/ 39 w 184"/>
                  <a:gd name="T9" fmla="*/ 265 h 277"/>
                  <a:gd name="T10" fmla="*/ 45 w 184"/>
                  <a:gd name="T11" fmla="*/ 275 h 277"/>
                  <a:gd name="T12" fmla="*/ 182 w 184"/>
                  <a:gd name="T13" fmla="*/ 115 h 277"/>
                  <a:gd name="T14" fmla="*/ 184 w 184"/>
                  <a:gd name="T15" fmla="*/ 95 h 27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4" h="277">
                    <a:moveTo>
                      <a:pt x="184" y="95"/>
                    </a:moveTo>
                    <a:cubicBezTo>
                      <a:pt x="184" y="43"/>
                      <a:pt x="143" y="0"/>
                      <a:pt x="92" y="0"/>
                    </a:cubicBezTo>
                    <a:cubicBezTo>
                      <a:pt x="41" y="0"/>
                      <a:pt x="0" y="43"/>
                      <a:pt x="0" y="95"/>
                    </a:cubicBezTo>
                    <a:cubicBezTo>
                      <a:pt x="0" y="145"/>
                      <a:pt x="36" y="186"/>
                      <a:pt x="83" y="190"/>
                    </a:cubicBezTo>
                    <a:cubicBezTo>
                      <a:pt x="77" y="223"/>
                      <a:pt x="55" y="249"/>
                      <a:pt x="39" y="265"/>
                    </a:cubicBezTo>
                    <a:cubicBezTo>
                      <a:pt x="34" y="270"/>
                      <a:pt x="39" y="277"/>
                      <a:pt x="45" y="275"/>
                    </a:cubicBezTo>
                    <a:cubicBezTo>
                      <a:pt x="154" y="236"/>
                      <a:pt x="178" y="142"/>
                      <a:pt x="182" y="115"/>
                    </a:cubicBezTo>
                    <a:cubicBezTo>
                      <a:pt x="184" y="109"/>
                      <a:pt x="184" y="102"/>
                      <a:pt x="184" y="95"/>
                    </a:cubicBezTo>
                    <a:close/>
                  </a:path>
                </a:pathLst>
              </a:custGeom>
              <a:solidFill>
                <a:srgbClr val="F800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8595B"/>
                  </a:solidFill>
                  <a:effectLst/>
                  <a:uLnTx/>
                  <a:uFillTx/>
                  <a:latin typeface="Calibri"/>
                  <a:ea typeface="+mn-ea"/>
                  <a:cs typeface="+mn-cs"/>
                </a:endParaRPr>
              </a:p>
            </p:txBody>
          </p:sp>
        </p:grpSp>
      </p:grpSp>
      <p:grpSp>
        <p:nvGrpSpPr>
          <p:cNvPr id="31" name="Group 30">
            <a:extLst>
              <a:ext uri="{FF2B5EF4-FFF2-40B4-BE49-F238E27FC236}">
                <a16:creationId xmlns:a16="http://schemas.microsoft.com/office/drawing/2014/main" id="{3A5B7431-8140-C14B-AC99-3983532B0707}"/>
              </a:ext>
            </a:extLst>
          </p:cNvPr>
          <p:cNvGrpSpPr/>
          <p:nvPr/>
        </p:nvGrpSpPr>
        <p:grpSpPr>
          <a:xfrm>
            <a:off x="9765629" y="385148"/>
            <a:ext cx="2103638" cy="848729"/>
            <a:chOff x="9765629" y="385148"/>
            <a:chExt cx="2103638" cy="848729"/>
          </a:xfrm>
        </p:grpSpPr>
        <p:grpSp>
          <p:nvGrpSpPr>
            <p:cNvPr id="32" name="Group 31">
              <a:extLst>
                <a:ext uri="{FF2B5EF4-FFF2-40B4-BE49-F238E27FC236}">
                  <a16:creationId xmlns:a16="http://schemas.microsoft.com/office/drawing/2014/main" id="{9A33EEE5-6499-954A-AD2D-D6718E4EA438}"/>
                </a:ext>
              </a:extLst>
            </p:cNvPr>
            <p:cNvGrpSpPr/>
            <p:nvPr/>
          </p:nvGrpSpPr>
          <p:grpSpPr>
            <a:xfrm>
              <a:off x="9765629" y="385148"/>
              <a:ext cx="2103638" cy="551104"/>
              <a:chOff x="9552269" y="385148"/>
              <a:chExt cx="2103638" cy="551104"/>
            </a:xfrm>
          </p:grpSpPr>
          <p:sp>
            <p:nvSpPr>
              <p:cNvPr id="35" name="L-Shape 34">
                <a:extLst>
                  <a:ext uri="{FF2B5EF4-FFF2-40B4-BE49-F238E27FC236}">
                    <a16:creationId xmlns:a16="http://schemas.microsoft.com/office/drawing/2014/main" id="{5CA24D8A-BCD4-464F-AC35-EEF7B8BD7CDE}"/>
                  </a:ext>
                </a:extLst>
              </p:cNvPr>
              <p:cNvSpPr/>
              <p:nvPr/>
            </p:nvSpPr>
            <p:spPr bwMode="gray">
              <a:xfrm rot="13500000">
                <a:off x="9579728" y="438308"/>
                <a:ext cx="139299" cy="139299"/>
              </a:xfrm>
              <a:prstGeom prst="corner">
                <a:avLst/>
              </a:prstGeom>
              <a:solidFill>
                <a:srgbClr val="FFFFFF">
                  <a:alpha val="10000"/>
                </a:srgbClr>
              </a:solidFill>
              <a:ln w="3175"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9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a:ea typeface=""/>
                  <a:cs typeface=""/>
                </a:endParaRPr>
              </a:p>
            </p:txBody>
          </p:sp>
          <p:sp>
            <p:nvSpPr>
              <p:cNvPr id="36" name="Rectangle 35">
                <a:extLst>
                  <a:ext uri="{FF2B5EF4-FFF2-40B4-BE49-F238E27FC236}">
                    <a16:creationId xmlns:a16="http://schemas.microsoft.com/office/drawing/2014/main" id="{3895F3FA-DB07-4943-9E79-F778E5BCE7B6}"/>
                  </a:ext>
                </a:extLst>
              </p:cNvPr>
              <p:cNvSpPr/>
              <p:nvPr/>
            </p:nvSpPr>
            <p:spPr>
              <a:xfrm>
                <a:off x="9727227" y="385148"/>
                <a:ext cx="1717085" cy="237757"/>
              </a:xfrm>
              <a:prstGeom prst="rect">
                <a:avLst/>
              </a:prstGeom>
            </p:spPr>
            <p:txBody>
              <a:bodyPr wrap="square">
                <a:spAutoFit/>
              </a:bodyPr>
              <a:lstStyle/>
              <a:p>
                <a:pPr marL="0" marR="0" lvl="0" indent="0" defTabSz="914400" eaLnBrk="1" fontAlgn="auto" latinLnBrk="0" hangingPunct="1">
                  <a:lnSpc>
                    <a:spcPct val="90000"/>
                  </a:lnSpc>
                  <a:spcBef>
                    <a:spcPts val="0"/>
                  </a:spcBef>
                  <a:spcAft>
                    <a:spcPts val="0"/>
                  </a:spcAft>
                  <a:buClrTx/>
                  <a:buSzTx/>
                  <a:buFontTx/>
                  <a:buNone/>
                  <a:tabLst/>
                  <a:defRPr/>
                </a:pPr>
                <a:r>
                  <a:rPr kumimoji="0" lang="en-US" sz="1050" b="0" i="0" u="none" strike="noStrike" kern="0" cap="none" spc="0" normalizeH="0" baseline="0" noProof="0" dirty="0">
                    <a:ln>
                      <a:noFill/>
                    </a:ln>
                    <a:solidFill>
                      <a:srgbClr val="FFFFFF">
                        <a:alpha val="27000"/>
                      </a:srgbClr>
                    </a:solidFill>
                    <a:effectLst/>
                    <a:uLnTx/>
                    <a:uFillTx/>
                  </a:rPr>
                  <a:t>Transform to Modern Cloud</a:t>
                </a:r>
              </a:p>
            </p:txBody>
          </p:sp>
          <p:sp>
            <p:nvSpPr>
              <p:cNvPr id="37" name="L-Shape 36">
                <a:extLst>
                  <a:ext uri="{FF2B5EF4-FFF2-40B4-BE49-F238E27FC236}">
                    <a16:creationId xmlns:a16="http://schemas.microsoft.com/office/drawing/2014/main" id="{5E083C18-3D8B-ED4F-BA49-2B9F324A2CE7}"/>
                  </a:ext>
                </a:extLst>
              </p:cNvPr>
              <p:cNvSpPr/>
              <p:nvPr/>
            </p:nvSpPr>
            <p:spPr bwMode="gray">
              <a:xfrm rot="13500000">
                <a:off x="9552269" y="707836"/>
                <a:ext cx="196955" cy="196955"/>
              </a:xfrm>
              <a:prstGeom prst="corner">
                <a:avLst/>
              </a:prstGeom>
              <a:solidFill>
                <a:srgbClr val="FFFFFF">
                  <a:alpha val="77000"/>
                </a:srgbClr>
              </a:solidFill>
              <a:ln w="3175"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9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a:ea typeface=""/>
                  <a:cs typeface=""/>
                </a:endParaRPr>
              </a:p>
            </p:txBody>
          </p:sp>
          <p:sp>
            <p:nvSpPr>
              <p:cNvPr id="38" name="Rectangle 37">
                <a:extLst>
                  <a:ext uri="{FF2B5EF4-FFF2-40B4-BE49-F238E27FC236}">
                    <a16:creationId xmlns:a16="http://schemas.microsoft.com/office/drawing/2014/main" id="{8E26D1F9-D50E-7C4B-A069-F8AC9C8758D4}"/>
                  </a:ext>
                </a:extLst>
              </p:cNvPr>
              <p:cNvSpPr/>
              <p:nvPr/>
            </p:nvSpPr>
            <p:spPr>
              <a:xfrm>
                <a:off x="9759939" y="677720"/>
                <a:ext cx="1895968" cy="258532"/>
              </a:xfrm>
              <a:prstGeom prst="rect">
                <a:avLst/>
              </a:prstGeom>
            </p:spPr>
            <p:txBody>
              <a:bodyPr wrap="none">
                <a:spAutoFit/>
              </a:bodyPr>
              <a:lstStyle/>
              <a:p>
                <a:pPr marL="0" marR="0" lvl="0" indent="0" algn="ctr" defTabSz="914400" eaLnBrk="1" fontAlgn="auto" latinLnBrk="0" hangingPunct="1">
                  <a:lnSpc>
                    <a:spcPct val="9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FFFFFF"/>
                    </a:solidFill>
                    <a:effectLst/>
                    <a:uLnTx/>
                    <a:uFillTx/>
                  </a:rPr>
                  <a:t>Maximize the Value of Data</a:t>
                </a:r>
              </a:p>
            </p:txBody>
          </p:sp>
        </p:grpSp>
        <p:sp>
          <p:nvSpPr>
            <p:cNvPr id="33" name="L-Shape 32">
              <a:extLst>
                <a:ext uri="{FF2B5EF4-FFF2-40B4-BE49-F238E27FC236}">
                  <a16:creationId xmlns:a16="http://schemas.microsoft.com/office/drawing/2014/main" id="{C376690A-9D7B-4E48-B967-7DA2199BDFC0}"/>
                </a:ext>
              </a:extLst>
            </p:cNvPr>
            <p:cNvSpPr/>
            <p:nvPr/>
          </p:nvSpPr>
          <p:spPr bwMode="gray">
            <a:xfrm rot="13500000">
              <a:off x="9814234" y="1049280"/>
              <a:ext cx="139299" cy="139299"/>
            </a:xfrm>
            <a:prstGeom prst="corner">
              <a:avLst/>
            </a:prstGeom>
            <a:solidFill>
              <a:srgbClr val="FFFFFF">
                <a:alpha val="10000"/>
              </a:srgbClr>
            </a:solidFill>
            <a:ln w="3175"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9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a:ea typeface=""/>
                <a:cs typeface=""/>
              </a:endParaRPr>
            </a:p>
          </p:txBody>
        </p:sp>
        <p:sp>
          <p:nvSpPr>
            <p:cNvPr id="34" name="Rectangle 33">
              <a:extLst>
                <a:ext uri="{FF2B5EF4-FFF2-40B4-BE49-F238E27FC236}">
                  <a16:creationId xmlns:a16="http://schemas.microsoft.com/office/drawing/2014/main" id="{09BA546F-BA31-E44B-9B4B-0D82C8C4EFD4}"/>
                </a:ext>
              </a:extLst>
            </p:cNvPr>
            <p:cNvSpPr/>
            <p:nvPr/>
          </p:nvSpPr>
          <p:spPr>
            <a:xfrm>
              <a:off x="9961734" y="996120"/>
              <a:ext cx="1391294" cy="237757"/>
            </a:xfrm>
            <a:prstGeom prst="rect">
              <a:avLst/>
            </a:prstGeom>
          </p:spPr>
          <p:txBody>
            <a:bodyPr wrap="square">
              <a:spAutoFit/>
            </a:bodyPr>
            <a:lstStyle/>
            <a:p>
              <a:pPr marL="0" marR="0" lvl="0" indent="0" defTabSz="914400" eaLnBrk="1" fontAlgn="auto" latinLnBrk="0" hangingPunct="1">
                <a:lnSpc>
                  <a:spcPct val="90000"/>
                </a:lnSpc>
                <a:spcBef>
                  <a:spcPts val="0"/>
                </a:spcBef>
                <a:spcAft>
                  <a:spcPts val="0"/>
                </a:spcAft>
                <a:buClrTx/>
                <a:buSzTx/>
                <a:buFontTx/>
                <a:buNone/>
                <a:tabLst/>
                <a:defRPr/>
              </a:pPr>
              <a:r>
                <a:rPr kumimoji="0" lang="en-US" sz="1050" b="0" i="0" u="none" strike="noStrike" kern="0" cap="none" spc="0" normalizeH="0" baseline="0" noProof="0" dirty="0">
                  <a:ln>
                    <a:noFill/>
                  </a:ln>
                  <a:solidFill>
                    <a:srgbClr val="FFFFFF">
                      <a:alpha val="27000"/>
                    </a:srgbClr>
                  </a:solidFill>
                  <a:effectLst/>
                  <a:uLnTx/>
                  <a:uFillTx/>
                </a:rPr>
                <a:t>Ensure data safety</a:t>
              </a:r>
            </a:p>
          </p:txBody>
        </p:sp>
      </p:grpSp>
      <p:grpSp>
        <p:nvGrpSpPr>
          <p:cNvPr id="20" name="Group 19">
            <a:extLst>
              <a:ext uri="{FF2B5EF4-FFF2-40B4-BE49-F238E27FC236}">
                <a16:creationId xmlns:a16="http://schemas.microsoft.com/office/drawing/2014/main" id="{806E8DC7-04A4-DA4F-9A0B-0FDC11102C71}"/>
              </a:ext>
            </a:extLst>
          </p:cNvPr>
          <p:cNvGrpSpPr/>
          <p:nvPr/>
        </p:nvGrpSpPr>
        <p:grpSpPr>
          <a:xfrm>
            <a:off x="9618562" y="1805651"/>
            <a:ext cx="2048719" cy="625033"/>
            <a:chOff x="9618562" y="1805651"/>
            <a:chExt cx="2048719" cy="625033"/>
          </a:xfrm>
        </p:grpSpPr>
        <p:sp>
          <p:nvSpPr>
            <p:cNvPr id="19" name="Rectangle 18">
              <a:extLst>
                <a:ext uri="{FF2B5EF4-FFF2-40B4-BE49-F238E27FC236}">
                  <a16:creationId xmlns:a16="http://schemas.microsoft.com/office/drawing/2014/main" id="{5CA1135F-C04D-3F4C-92E8-D3DFFE91E2B4}"/>
                </a:ext>
              </a:extLst>
            </p:cNvPr>
            <p:cNvSpPr/>
            <p:nvPr/>
          </p:nvSpPr>
          <p:spPr>
            <a:xfrm>
              <a:off x="9618562" y="1805651"/>
              <a:ext cx="2048719" cy="625033"/>
            </a:xfrm>
            <a:prstGeom prst="rect">
              <a:avLst/>
            </a:prstGeom>
            <a:solidFill>
              <a:schemeClr val="tx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a:p>
          </p:txBody>
        </p:sp>
        <p:pic>
          <p:nvPicPr>
            <p:cNvPr id="29" name="Picture 2" descr="elated image">
              <a:extLst>
                <a:ext uri="{FF2B5EF4-FFF2-40B4-BE49-F238E27FC236}">
                  <a16:creationId xmlns:a16="http://schemas.microsoft.com/office/drawing/2014/main" id="{9D31EF7E-1F04-6347-9AA7-7045BF2B07D6}"/>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9916742" y="1926284"/>
              <a:ext cx="1452358" cy="38376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50945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lstStyle/>
          <a:p>
            <a:fld id="{C51EAA63-D034-42AE-91FA-B13B9518C7BE}" type="slidenum">
              <a:rPr lang="en-US" smtClean="0">
                <a:latin typeface="Calibri"/>
              </a:rPr>
              <a:pPr/>
              <a:t>12</a:t>
            </a:fld>
            <a:endParaRPr lang="en-US" dirty="0">
              <a:latin typeface="Calibri"/>
            </a:endParaRPr>
          </a:p>
        </p:txBody>
      </p:sp>
      <p:sp>
        <p:nvSpPr>
          <p:cNvPr id="4" name="Footer Placeholder 3"/>
          <p:cNvSpPr>
            <a:spLocks noGrp="1"/>
          </p:cNvSpPr>
          <p:nvPr>
            <p:ph type="ftr" sz="quarter" idx="14"/>
          </p:nvPr>
        </p:nvSpPr>
        <p:spPr/>
        <p:txBody>
          <a:bodyPr/>
          <a:lstStyle/>
          <a:p>
            <a:r>
              <a:rPr lang="en-US" dirty="0"/>
              <a:t>Copyright © 2019, Oracle and/or its affiliates. All rights reserved.  </a:t>
            </a:r>
          </a:p>
        </p:txBody>
      </p:sp>
      <p:sp>
        <p:nvSpPr>
          <p:cNvPr id="2" name="Title 1"/>
          <p:cNvSpPr>
            <a:spLocks noGrp="1"/>
          </p:cNvSpPr>
          <p:nvPr>
            <p:ph type="title"/>
          </p:nvPr>
        </p:nvSpPr>
        <p:spPr/>
        <p:txBody>
          <a:bodyPr/>
          <a:lstStyle/>
          <a:p>
            <a:r>
              <a:rPr lang="en-US" spc="0" dirty="0"/>
              <a:t>New Autonomous Database Services</a:t>
            </a:r>
          </a:p>
        </p:txBody>
      </p:sp>
      <p:sp>
        <p:nvSpPr>
          <p:cNvPr id="41" name="Rectangle 40"/>
          <p:cNvSpPr/>
          <p:nvPr/>
        </p:nvSpPr>
        <p:spPr bwMode="gray">
          <a:xfrm>
            <a:off x="6877427" y="4201941"/>
            <a:ext cx="3681963" cy="1130946"/>
          </a:xfrm>
          <a:prstGeom prst="rect">
            <a:avLst/>
          </a:prstGeom>
          <a:gradFill>
            <a:gsLst>
              <a:gs pos="0">
                <a:schemeClr val="tx2"/>
              </a:gs>
              <a:gs pos="99000">
                <a:schemeClr val="tx2">
                  <a:lumMod val="90000"/>
                </a:schemeClr>
              </a:gs>
            </a:gsLst>
            <a:lin ang="13500000" scaled="1"/>
          </a:gradFill>
          <a:ln w="15875" cap="flat" cmpd="sng" algn="ctr">
            <a:noFill/>
            <a:prstDash val="solid"/>
            <a:miter lim="800000"/>
          </a:ln>
          <a:effectLst/>
        </p:spPr>
        <p:txBody>
          <a:bodyPr rot="0" spcFirstLastPara="0" vertOverflow="overflow" horzOverflow="overflow" vert="horz" wrap="square" lIns="121856" tIns="60928" rIns="121856" bIns="60928" numCol="1" spcCol="0" rtlCol="0" fromWordArt="0" anchor="ctr" anchorCtr="0" forceAA="0" compatLnSpc="1">
            <a:prstTxWarp prst="textNoShape">
              <a:avLst/>
            </a:prstTxWarp>
            <a:noAutofit/>
          </a:bodyPr>
          <a:lstStyle/>
          <a:p>
            <a:pPr marL="0" marR="0" lvl="0" indent="0" algn="ctr" defTabSz="1217274" eaLnBrk="1" fontAlgn="auto" latinLnBrk="0" hangingPunct="1">
              <a:lnSpc>
                <a:spcPct val="90000"/>
              </a:lnSpc>
              <a:spcBef>
                <a:spcPts val="0"/>
              </a:spcBef>
              <a:spcAft>
                <a:spcPts val="0"/>
              </a:spcAft>
              <a:buClrTx/>
              <a:buSzTx/>
              <a:buFontTx/>
              <a:buNone/>
              <a:tabLst/>
              <a:defRPr/>
            </a:pPr>
            <a:r>
              <a:rPr kumimoji="0" lang="en-US" sz="2400" b="1" i="0" u="none" strike="noStrike" kern="0" cap="none" spc="0" normalizeH="0" baseline="0" noProof="0" dirty="0">
                <a:ln>
                  <a:noFill/>
                </a:ln>
                <a:solidFill>
                  <a:schemeClr val="accent1">
                    <a:lumMod val="75000"/>
                  </a:schemeClr>
                </a:solidFill>
                <a:effectLst/>
                <a:uLnTx/>
                <a:uFillTx/>
                <a:latin typeface="Calibri"/>
                <a:ea typeface=""/>
                <a:cs typeface=""/>
              </a:rPr>
              <a:t>Autonomous </a:t>
            </a:r>
            <a:br>
              <a:rPr kumimoji="0" lang="en-US" sz="2400" b="1" i="0" u="none" strike="noStrike" kern="0" cap="none" spc="0" normalizeH="0" baseline="0" noProof="0" dirty="0">
                <a:ln>
                  <a:noFill/>
                </a:ln>
                <a:solidFill>
                  <a:schemeClr val="accent1">
                    <a:lumMod val="75000"/>
                  </a:schemeClr>
                </a:solidFill>
                <a:effectLst/>
                <a:uLnTx/>
                <a:uFillTx/>
                <a:latin typeface="Calibri"/>
                <a:ea typeface=""/>
                <a:cs typeface=""/>
              </a:rPr>
            </a:br>
            <a:r>
              <a:rPr kumimoji="0" lang="en-US" sz="2400" b="1" i="0" u="none" strike="noStrike" kern="0" cap="none" spc="0" normalizeH="0" baseline="0" noProof="0" dirty="0">
                <a:ln>
                  <a:noFill/>
                </a:ln>
                <a:solidFill>
                  <a:schemeClr val="accent1">
                    <a:lumMod val="75000"/>
                  </a:schemeClr>
                </a:solidFill>
                <a:effectLst/>
                <a:uLnTx/>
                <a:uFillTx/>
                <a:latin typeface="Calibri"/>
                <a:ea typeface=""/>
                <a:cs typeface=""/>
              </a:rPr>
              <a:t>OLTP Database Cloud</a:t>
            </a:r>
          </a:p>
        </p:txBody>
      </p:sp>
      <p:sp>
        <p:nvSpPr>
          <p:cNvPr id="42" name="Slide Number Placeholder 4"/>
          <p:cNvSpPr txBox="1">
            <a:spLocks/>
          </p:cNvSpPr>
          <p:nvPr/>
        </p:nvSpPr>
        <p:spPr>
          <a:xfrm>
            <a:off x="11324205" y="6556248"/>
            <a:ext cx="333467" cy="182880"/>
          </a:xfrm>
          <a:prstGeom prst="rect">
            <a:avLst/>
          </a:prstGeom>
        </p:spPr>
        <p:txBody>
          <a:bodyPr vert="horz" wrap="none" lIns="0" tIns="0" rIns="0" bIns="0" rtlCol="0" anchor="ctr" anchorCtr="0">
            <a:noAutofit/>
          </a:bodyPr>
          <a:lstStyle>
            <a:defPPr>
              <a:defRPr lang="en-US"/>
            </a:defPPr>
            <a:lvl1pPr marL="0" algn="r" defTabSz="914400" rtl="0" eaLnBrk="1" latinLnBrk="0" hangingPunct="1">
              <a:defRPr sz="850" kern="1200">
                <a:solidFill>
                  <a:srgbClr val="5F5F5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1217274" rtl="0" eaLnBrk="1" fontAlgn="auto" latinLnBrk="0" hangingPunct="1">
              <a:lnSpc>
                <a:spcPct val="100000"/>
              </a:lnSpc>
              <a:spcBef>
                <a:spcPts val="0"/>
              </a:spcBef>
              <a:spcAft>
                <a:spcPts val="0"/>
              </a:spcAft>
              <a:buClrTx/>
              <a:buSzTx/>
              <a:buFontTx/>
              <a:buNone/>
              <a:tabLst/>
              <a:defRPr/>
            </a:pPr>
            <a:fld id="{C51EAA63-D034-42AE-91FA-B13B9518C7BE}" type="slidenum">
              <a:rPr kumimoji="0" lang="uk-UA" sz="850" b="0" i="0" u="none" strike="noStrike" kern="1200" cap="none" spc="0" normalizeH="0" baseline="0" noProof="0" smtClean="0">
                <a:ln>
                  <a:noFill/>
                </a:ln>
                <a:solidFill>
                  <a:schemeClr val="tx1"/>
                </a:solidFill>
                <a:effectLst/>
                <a:uLnTx/>
                <a:uFillTx/>
                <a:latin typeface="Calibri"/>
                <a:ea typeface=""/>
                <a:cs typeface=""/>
              </a:rPr>
              <a:pPr marL="0" marR="0" lvl="0" indent="0" algn="r" defTabSz="1217274" rtl="0" eaLnBrk="1" fontAlgn="auto" latinLnBrk="0" hangingPunct="1">
                <a:lnSpc>
                  <a:spcPct val="100000"/>
                </a:lnSpc>
                <a:spcBef>
                  <a:spcPts val="0"/>
                </a:spcBef>
                <a:spcAft>
                  <a:spcPts val="0"/>
                </a:spcAft>
                <a:buClrTx/>
                <a:buSzTx/>
                <a:buFontTx/>
                <a:buNone/>
                <a:tabLst/>
                <a:defRPr/>
              </a:pPr>
              <a:t>12</a:t>
            </a:fld>
            <a:endParaRPr kumimoji="0" lang="uk-UA" sz="850" b="0" i="0" u="none" strike="noStrike" kern="1200" cap="none" spc="0" normalizeH="0" baseline="0" noProof="0" dirty="0">
              <a:ln>
                <a:noFill/>
              </a:ln>
              <a:solidFill>
                <a:schemeClr val="tx1"/>
              </a:solidFill>
              <a:effectLst/>
              <a:uLnTx/>
              <a:uFillTx/>
              <a:latin typeface="Calibri"/>
              <a:ea typeface=""/>
              <a:cs typeface=""/>
            </a:endParaRPr>
          </a:p>
        </p:txBody>
      </p:sp>
      <p:sp>
        <p:nvSpPr>
          <p:cNvPr id="43" name="Rectangle 42"/>
          <p:cNvSpPr/>
          <p:nvPr/>
        </p:nvSpPr>
        <p:spPr bwMode="gray">
          <a:xfrm>
            <a:off x="1885560" y="3077219"/>
            <a:ext cx="8792497" cy="606874"/>
          </a:xfrm>
          <a:prstGeom prst="rect">
            <a:avLst/>
          </a:prstGeom>
          <a:noFill/>
          <a:ln w="15875" cap="flat" cmpd="sng" algn="ctr">
            <a:noFill/>
            <a:prstDash val="solid"/>
            <a:miter lim="800000"/>
          </a:ln>
          <a:effectLst/>
        </p:spPr>
        <p:txBody>
          <a:bodyPr rot="0" spcFirstLastPara="0" vertOverflow="overflow" horzOverflow="overflow" vert="horz" wrap="square" lIns="121856" tIns="60928" rIns="121856" bIns="60928" numCol="1" spcCol="0" rtlCol="0" fromWordArt="0" anchor="ctr" anchorCtr="0" forceAA="0" compatLnSpc="1">
            <a:prstTxWarp prst="textNoShape">
              <a:avLst/>
            </a:prstTxWarp>
            <a:noAutofit/>
          </a:bodyPr>
          <a:lstStyle/>
          <a:p>
            <a:pPr marL="0" marR="0" lvl="0" indent="0" algn="ctr" defTabSz="1217274" eaLnBrk="1" fontAlgn="auto" latinLnBrk="0" hangingPunct="1">
              <a:lnSpc>
                <a:spcPct val="9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FFFFFF"/>
                </a:solidFill>
                <a:effectLst/>
                <a:uLnTx/>
                <a:uFillTx/>
                <a:latin typeface="Calibri"/>
                <a:ea typeface=""/>
                <a:cs typeface=""/>
              </a:rPr>
              <a:t>AUTONOMOUS DATABASE CLOUD</a:t>
            </a:r>
          </a:p>
        </p:txBody>
      </p:sp>
      <p:sp>
        <p:nvSpPr>
          <p:cNvPr id="44" name="TextBox 43">
            <a:extLst>
              <a:ext uri="{FF2B5EF4-FFF2-40B4-BE49-F238E27FC236}">
                <a16:creationId xmlns:a16="http://schemas.microsoft.com/office/drawing/2014/main" id="{BE764B23-CC9F-4E9E-AB92-1D460F76B6E9}"/>
              </a:ext>
            </a:extLst>
          </p:cNvPr>
          <p:cNvSpPr txBox="1"/>
          <p:nvPr/>
        </p:nvSpPr>
        <p:spPr>
          <a:xfrm>
            <a:off x="1962740" y="5201120"/>
            <a:ext cx="3316704" cy="729282"/>
          </a:xfrm>
          <a:prstGeom prst="rect">
            <a:avLst/>
          </a:prstGeom>
          <a:noFill/>
        </p:spPr>
        <p:txBody>
          <a:bodyPr wrap="square" lIns="0" tIns="0" rIns="0" bIns="0" rtlCol="0" anchor="b">
            <a:noAutofit/>
          </a:bodyPr>
          <a:lstStyle/>
          <a:p>
            <a:pPr marL="0" marR="0" lvl="0" indent="0" algn="ctr" defTabSz="914171" eaLnBrk="1" fontAlgn="auto" latinLnBrk="0" hangingPunct="1">
              <a:lnSpc>
                <a:spcPct val="100000"/>
              </a:lnSpc>
              <a:spcBef>
                <a:spcPts val="0"/>
              </a:spcBef>
              <a:spcAft>
                <a:spcPts val="0"/>
              </a:spcAft>
              <a:buClr>
                <a:srgbClr val="58595B"/>
              </a:buClr>
              <a:buSzTx/>
              <a:buFontTx/>
              <a:buNone/>
              <a:tabLst/>
              <a:defRPr/>
            </a:pPr>
            <a:r>
              <a:rPr kumimoji="0" lang="en-US" sz="2000" b="0" i="0" u="none" strike="noStrike" kern="0" cap="none" spc="0" normalizeH="0" baseline="0" noProof="0" dirty="0">
                <a:ln>
                  <a:noFill/>
                </a:ln>
                <a:effectLst/>
                <a:uLnTx/>
                <a:uFillTx/>
              </a:rPr>
              <a:t>   Available Now</a:t>
            </a:r>
          </a:p>
          <a:p>
            <a:pPr marL="0" marR="0" lvl="0" indent="0" defTabSz="914171" eaLnBrk="1" fontAlgn="auto" latinLnBrk="0" hangingPunct="1">
              <a:lnSpc>
                <a:spcPct val="100000"/>
              </a:lnSpc>
              <a:spcBef>
                <a:spcPts val="0"/>
              </a:spcBef>
              <a:spcAft>
                <a:spcPts val="0"/>
              </a:spcAft>
              <a:buClr>
                <a:srgbClr val="58595B"/>
              </a:buClr>
              <a:buSzTx/>
              <a:buFontTx/>
              <a:buNone/>
              <a:tabLst/>
              <a:defRPr/>
            </a:pPr>
            <a:endParaRPr kumimoji="0" lang="en-US" sz="1800" b="0" i="0" u="none" strike="noStrike" kern="0" cap="none" spc="0" normalizeH="0" baseline="0" noProof="0" dirty="0">
              <a:ln>
                <a:noFill/>
              </a:ln>
              <a:effectLst/>
              <a:uLnTx/>
              <a:uFillTx/>
            </a:endParaRPr>
          </a:p>
        </p:txBody>
      </p:sp>
      <p:sp>
        <p:nvSpPr>
          <p:cNvPr id="45" name="TextBox 44">
            <a:extLst>
              <a:ext uri="{FF2B5EF4-FFF2-40B4-BE49-F238E27FC236}">
                <a16:creationId xmlns:a16="http://schemas.microsoft.com/office/drawing/2014/main" id="{FB9B1935-8F61-4B14-9E18-3C1BBF4DEAFE}"/>
              </a:ext>
            </a:extLst>
          </p:cNvPr>
          <p:cNvSpPr txBox="1"/>
          <p:nvPr/>
        </p:nvSpPr>
        <p:spPr>
          <a:xfrm>
            <a:off x="7184855" y="5362002"/>
            <a:ext cx="3067106" cy="319372"/>
          </a:xfrm>
          <a:prstGeom prst="rect">
            <a:avLst/>
          </a:prstGeom>
          <a:noFill/>
        </p:spPr>
        <p:txBody>
          <a:bodyPr wrap="square" lIns="0" tIns="0" rIns="0" bIns="0" rtlCol="0" anchor="b">
            <a:noAutofit/>
          </a:bodyPr>
          <a:lstStyle>
            <a:defPPr>
              <a:defRPr lang="en-US"/>
            </a:defPPr>
            <a:lvl1pPr marL="107973" indent="-107973" defTabSz="914171">
              <a:buClr>
                <a:srgbClr val="58595B"/>
              </a:buClr>
              <a:buFont typeface="Arial" panose="020B0604020202020204" pitchFamily="34" charset="0"/>
              <a:buChar char="•"/>
              <a:defRPr>
                <a:solidFill>
                  <a:srgbClr val="58595B"/>
                </a:solidFill>
              </a:defRPr>
            </a:lvl1pPr>
          </a:lstStyle>
          <a:p>
            <a:pPr marL="0" marR="0" lvl="0" indent="0" algn="ctr" defTabSz="914171" eaLnBrk="1" fontAlgn="auto" latinLnBrk="0" hangingPunct="1">
              <a:lnSpc>
                <a:spcPct val="100000"/>
              </a:lnSpc>
              <a:spcBef>
                <a:spcPts val="0"/>
              </a:spcBef>
              <a:spcAft>
                <a:spcPts val="0"/>
              </a:spcAft>
              <a:buClr>
                <a:srgbClr val="58595B"/>
              </a:buClr>
              <a:buSzTx/>
              <a:buFont typeface="Arial" panose="020B0604020202020204" pitchFamily="34" charset="0"/>
              <a:buNone/>
              <a:tabLst/>
              <a:defRPr/>
            </a:pPr>
            <a:r>
              <a:rPr kumimoji="0" lang="en-US" sz="2000" b="0" i="0" u="none" strike="noStrike" kern="0" cap="none" spc="0" normalizeH="0" baseline="0" noProof="0" dirty="0">
                <a:ln>
                  <a:noFill/>
                </a:ln>
                <a:solidFill>
                  <a:schemeClr val="tx1"/>
                </a:solidFill>
                <a:effectLst/>
                <a:uLnTx/>
                <a:uFillTx/>
              </a:rPr>
              <a:t>Coming Mid 2018</a:t>
            </a:r>
          </a:p>
        </p:txBody>
      </p:sp>
      <p:sp>
        <p:nvSpPr>
          <p:cNvPr id="46" name="Rectangle 45"/>
          <p:cNvSpPr/>
          <p:nvPr/>
        </p:nvSpPr>
        <p:spPr bwMode="gray">
          <a:xfrm>
            <a:off x="1766893" y="4206778"/>
            <a:ext cx="3681963" cy="1126109"/>
          </a:xfrm>
          <a:prstGeom prst="rect">
            <a:avLst/>
          </a:prstGeom>
          <a:gradFill>
            <a:gsLst>
              <a:gs pos="0">
                <a:schemeClr val="tx2"/>
              </a:gs>
              <a:gs pos="99000">
                <a:schemeClr val="tx2">
                  <a:lumMod val="90000"/>
                </a:schemeClr>
              </a:gs>
            </a:gsLst>
            <a:lin ang="13500000" scaled="1"/>
          </a:gradFill>
          <a:ln w="15875" cap="flat" cmpd="sng" algn="ctr">
            <a:noFill/>
            <a:prstDash val="solid"/>
            <a:miter lim="800000"/>
          </a:ln>
          <a:effectLst/>
        </p:spPr>
        <p:txBody>
          <a:bodyPr rot="0" spcFirstLastPara="0" vertOverflow="overflow" horzOverflow="overflow" vert="horz" wrap="square" lIns="121856" tIns="60928" rIns="121856" bIns="60928" numCol="1" spcCol="0" rtlCol="0" fromWordArt="0" anchor="ctr" anchorCtr="0" forceAA="0" compatLnSpc="1">
            <a:prstTxWarp prst="textNoShape">
              <a:avLst/>
            </a:prstTxWarp>
            <a:noAutofit/>
          </a:bodyPr>
          <a:lstStyle/>
          <a:p>
            <a:pPr marL="0" marR="0" lvl="0" indent="0" algn="ctr" defTabSz="1217274" eaLnBrk="1" fontAlgn="auto" latinLnBrk="0" hangingPunct="1">
              <a:lnSpc>
                <a:spcPct val="90000"/>
              </a:lnSpc>
              <a:spcBef>
                <a:spcPts val="0"/>
              </a:spcBef>
              <a:spcAft>
                <a:spcPts val="0"/>
              </a:spcAft>
              <a:buClrTx/>
              <a:buSzTx/>
              <a:buFontTx/>
              <a:buNone/>
              <a:tabLst/>
              <a:defRPr/>
            </a:pPr>
            <a:r>
              <a:rPr kumimoji="0" lang="en-US" sz="2400" b="1" i="0" u="none" strike="noStrike" kern="0" cap="none" spc="0" normalizeH="0" baseline="0" noProof="0" dirty="0">
                <a:ln>
                  <a:noFill/>
                </a:ln>
                <a:solidFill>
                  <a:schemeClr val="accent4">
                    <a:lumMod val="75000"/>
                  </a:schemeClr>
                </a:solidFill>
                <a:effectLst/>
                <a:uLnTx/>
                <a:uFillTx/>
                <a:latin typeface="Calibri"/>
                <a:ea typeface=""/>
                <a:cs typeface=""/>
              </a:rPr>
              <a:t>Autonomous Data Warehouse Cloud</a:t>
            </a:r>
          </a:p>
        </p:txBody>
      </p:sp>
      <p:pic>
        <p:nvPicPr>
          <p:cNvPr id="47" name="Picture Placeholder 16"/>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480323" y="1930785"/>
            <a:ext cx="1479936" cy="1190346"/>
          </a:xfrm>
          <a:prstGeom prst="rect">
            <a:avLst/>
          </a:prstGeom>
        </p:spPr>
      </p:pic>
      <p:cxnSp>
        <p:nvCxnSpPr>
          <p:cNvPr id="49" name="Elbow Connector 48">
            <a:extLst>
              <a:ext uri="{FF2B5EF4-FFF2-40B4-BE49-F238E27FC236}">
                <a16:creationId xmlns:a16="http://schemas.microsoft.com/office/drawing/2014/main" id="{FE606DB6-20F7-E447-B92D-1433FC7B5CDA}"/>
              </a:ext>
            </a:extLst>
          </p:cNvPr>
          <p:cNvCxnSpPr>
            <a:cxnSpLocks/>
          </p:cNvCxnSpPr>
          <p:nvPr/>
        </p:nvCxnSpPr>
        <p:spPr>
          <a:xfrm flipH="1">
            <a:off x="1766894" y="4767414"/>
            <a:ext cx="8792496" cy="79666"/>
          </a:xfrm>
          <a:prstGeom prst="bentConnector5">
            <a:avLst>
              <a:gd name="adj1" fmla="val -2600"/>
              <a:gd name="adj2" fmla="val -1473497"/>
              <a:gd name="adj3" fmla="val 103946"/>
            </a:avLst>
          </a:prstGeom>
          <a:noFill/>
          <a:ln w="25400" cap="flat" cmpd="sng" algn="ctr">
            <a:solidFill>
              <a:srgbClr val="FFFFFF"/>
            </a:solidFill>
            <a:prstDash val="solid"/>
            <a:miter lim="800000"/>
          </a:ln>
          <a:effectLst/>
        </p:spPr>
      </p:cxnSp>
      <p:grpSp>
        <p:nvGrpSpPr>
          <p:cNvPr id="50" name="Group 49">
            <a:extLst>
              <a:ext uri="{FF2B5EF4-FFF2-40B4-BE49-F238E27FC236}">
                <a16:creationId xmlns:a16="http://schemas.microsoft.com/office/drawing/2014/main" id="{3A5B7431-8140-C14B-AC99-3983532B0707}"/>
              </a:ext>
            </a:extLst>
          </p:cNvPr>
          <p:cNvGrpSpPr/>
          <p:nvPr/>
        </p:nvGrpSpPr>
        <p:grpSpPr>
          <a:xfrm>
            <a:off x="9765629" y="385148"/>
            <a:ext cx="2103638" cy="848729"/>
            <a:chOff x="9765629" y="385148"/>
            <a:chExt cx="2103638" cy="848729"/>
          </a:xfrm>
        </p:grpSpPr>
        <p:grpSp>
          <p:nvGrpSpPr>
            <p:cNvPr id="51" name="Group 50">
              <a:extLst>
                <a:ext uri="{FF2B5EF4-FFF2-40B4-BE49-F238E27FC236}">
                  <a16:creationId xmlns:a16="http://schemas.microsoft.com/office/drawing/2014/main" id="{9A33EEE5-6499-954A-AD2D-D6718E4EA438}"/>
                </a:ext>
              </a:extLst>
            </p:cNvPr>
            <p:cNvGrpSpPr/>
            <p:nvPr/>
          </p:nvGrpSpPr>
          <p:grpSpPr>
            <a:xfrm>
              <a:off x="9765629" y="385148"/>
              <a:ext cx="2103638" cy="551104"/>
              <a:chOff x="9552269" y="385148"/>
              <a:chExt cx="2103638" cy="551104"/>
            </a:xfrm>
          </p:grpSpPr>
          <p:sp>
            <p:nvSpPr>
              <p:cNvPr id="54" name="L-Shape 53">
                <a:extLst>
                  <a:ext uri="{FF2B5EF4-FFF2-40B4-BE49-F238E27FC236}">
                    <a16:creationId xmlns:a16="http://schemas.microsoft.com/office/drawing/2014/main" id="{5CA24D8A-BCD4-464F-AC35-EEF7B8BD7CDE}"/>
                  </a:ext>
                </a:extLst>
              </p:cNvPr>
              <p:cNvSpPr/>
              <p:nvPr/>
            </p:nvSpPr>
            <p:spPr bwMode="gray">
              <a:xfrm rot="13500000">
                <a:off x="9579728" y="438308"/>
                <a:ext cx="139299" cy="139299"/>
              </a:xfrm>
              <a:prstGeom prst="corner">
                <a:avLst/>
              </a:prstGeom>
              <a:solidFill>
                <a:srgbClr val="FFFFFF">
                  <a:alpha val="10000"/>
                </a:srgbClr>
              </a:solidFill>
              <a:ln w="3175"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9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a:ea typeface=""/>
                  <a:cs typeface=""/>
                </a:endParaRPr>
              </a:p>
            </p:txBody>
          </p:sp>
          <p:sp>
            <p:nvSpPr>
              <p:cNvPr id="55" name="Rectangle 54">
                <a:extLst>
                  <a:ext uri="{FF2B5EF4-FFF2-40B4-BE49-F238E27FC236}">
                    <a16:creationId xmlns:a16="http://schemas.microsoft.com/office/drawing/2014/main" id="{3895F3FA-DB07-4943-9E79-F778E5BCE7B6}"/>
                  </a:ext>
                </a:extLst>
              </p:cNvPr>
              <p:cNvSpPr/>
              <p:nvPr/>
            </p:nvSpPr>
            <p:spPr>
              <a:xfrm>
                <a:off x="9727227" y="385148"/>
                <a:ext cx="1717085" cy="237757"/>
              </a:xfrm>
              <a:prstGeom prst="rect">
                <a:avLst/>
              </a:prstGeom>
            </p:spPr>
            <p:txBody>
              <a:bodyPr wrap="square">
                <a:spAutoFit/>
              </a:bodyPr>
              <a:lstStyle/>
              <a:p>
                <a:pPr marL="0" marR="0" lvl="0" indent="0" defTabSz="914400" eaLnBrk="1" fontAlgn="auto" latinLnBrk="0" hangingPunct="1">
                  <a:lnSpc>
                    <a:spcPct val="90000"/>
                  </a:lnSpc>
                  <a:spcBef>
                    <a:spcPts val="0"/>
                  </a:spcBef>
                  <a:spcAft>
                    <a:spcPts val="0"/>
                  </a:spcAft>
                  <a:buClrTx/>
                  <a:buSzTx/>
                  <a:buFontTx/>
                  <a:buNone/>
                  <a:tabLst/>
                  <a:defRPr/>
                </a:pPr>
                <a:r>
                  <a:rPr kumimoji="0" lang="en-US" sz="1050" b="0" i="0" u="none" strike="noStrike" kern="0" cap="none" spc="0" normalizeH="0" baseline="0" noProof="0" dirty="0">
                    <a:ln>
                      <a:noFill/>
                    </a:ln>
                    <a:solidFill>
                      <a:srgbClr val="FFFFFF">
                        <a:alpha val="27000"/>
                      </a:srgbClr>
                    </a:solidFill>
                    <a:effectLst/>
                    <a:uLnTx/>
                    <a:uFillTx/>
                  </a:rPr>
                  <a:t>Transform to Modern Cloud</a:t>
                </a:r>
              </a:p>
            </p:txBody>
          </p:sp>
          <p:sp>
            <p:nvSpPr>
              <p:cNvPr id="56" name="L-Shape 55">
                <a:extLst>
                  <a:ext uri="{FF2B5EF4-FFF2-40B4-BE49-F238E27FC236}">
                    <a16:creationId xmlns:a16="http://schemas.microsoft.com/office/drawing/2014/main" id="{5E083C18-3D8B-ED4F-BA49-2B9F324A2CE7}"/>
                  </a:ext>
                </a:extLst>
              </p:cNvPr>
              <p:cNvSpPr/>
              <p:nvPr/>
            </p:nvSpPr>
            <p:spPr bwMode="gray">
              <a:xfrm rot="13500000">
                <a:off x="9552269" y="707836"/>
                <a:ext cx="196955" cy="196955"/>
              </a:xfrm>
              <a:prstGeom prst="corner">
                <a:avLst/>
              </a:prstGeom>
              <a:solidFill>
                <a:srgbClr val="FFFFFF">
                  <a:alpha val="77000"/>
                </a:srgbClr>
              </a:solidFill>
              <a:ln w="3175"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9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a:ea typeface=""/>
                  <a:cs typeface=""/>
                </a:endParaRPr>
              </a:p>
            </p:txBody>
          </p:sp>
          <p:sp>
            <p:nvSpPr>
              <p:cNvPr id="57" name="Rectangle 56">
                <a:extLst>
                  <a:ext uri="{FF2B5EF4-FFF2-40B4-BE49-F238E27FC236}">
                    <a16:creationId xmlns:a16="http://schemas.microsoft.com/office/drawing/2014/main" id="{8E26D1F9-D50E-7C4B-A069-F8AC9C8758D4}"/>
                  </a:ext>
                </a:extLst>
              </p:cNvPr>
              <p:cNvSpPr/>
              <p:nvPr/>
            </p:nvSpPr>
            <p:spPr>
              <a:xfrm>
                <a:off x="9759939" y="677720"/>
                <a:ext cx="1895968" cy="258532"/>
              </a:xfrm>
              <a:prstGeom prst="rect">
                <a:avLst/>
              </a:prstGeom>
            </p:spPr>
            <p:txBody>
              <a:bodyPr wrap="none">
                <a:spAutoFit/>
              </a:bodyPr>
              <a:lstStyle/>
              <a:p>
                <a:pPr marL="0" marR="0" lvl="0" indent="0" algn="ctr" defTabSz="914400" eaLnBrk="1" fontAlgn="auto" latinLnBrk="0" hangingPunct="1">
                  <a:lnSpc>
                    <a:spcPct val="9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FFFFFF"/>
                    </a:solidFill>
                    <a:effectLst/>
                    <a:uLnTx/>
                    <a:uFillTx/>
                  </a:rPr>
                  <a:t>Maximize the Value of Data</a:t>
                </a:r>
              </a:p>
            </p:txBody>
          </p:sp>
        </p:grpSp>
        <p:sp>
          <p:nvSpPr>
            <p:cNvPr id="52" name="L-Shape 51">
              <a:extLst>
                <a:ext uri="{FF2B5EF4-FFF2-40B4-BE49-F238E27FC236}">
                  <a16:creationId xmlns:a16="http://schemas.microsoft.com/office/drawing/2014/main" id="{C376690A-9D7B-4E48-B967-7DA2199BDFC0}"/>
                </a:ext>
              </a:extLst>
            </p:cNvPr>
            <p:cNvSpPr/>
            <p:nvPr/>
          </p:nvSpPr>
          <p:spPr bwMode="gray">
            <a:xfrm rot="13500000">
              <a:off x="9814234" y="1049280"/>
              <a:ext cx="139299" cy="139299"/>
            </a:xfrm>
            <a:prstGeom prst="corner">
              <a:avLst/>
            </a:prstGeom>
            <a:solidFill>
              <a:srgbClr val="FFFFFF">
                <a:alpha val="10000"/>
              </a:srgbClr>
            </a:solidFill>
            <a:ln w="3175"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9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a:ea typeface=""/>
                <a:cs typeface=""/>
              </a:endParaRPr>
            </a:p>
          </p:txBody>
        </p:sp>
        <p:sp>
          <p:nvSpPr>
            <p:cNvPr id="53" name="Rectangle 52">
              <a:extLst>
                <a:ext uri="{FF2B5EF4-FFF2-40B4-BE49-F238E27FC236}">
                  <a16:creationId xmlns:a16="http://schemas.microsoft.com/office/drawing/2014/main" id="{09BA546F-BA31-E44B-9B4B-0D82C8C4EFD4}"/>
                </a:ext>
              </a:extLst>
            </p:cNvPr>
            <p:cNvSpPr/>
            <p:nvPr/>
          </p:nvSpPr>
          <p:spPr>
            <a:xfrm>
              <a:off x="9961734" y="996120"/>
              <a:ext cx="1391294" cy="237757"/>
            </a:xfrm>
            <a:prstGeom prst="rect">
              <a:avLst/>
            </a:prstGeom>
          </p:spPr>
          <p:txBody>
            <a:bodyPr wrap="square">
              <a:spAutoFit/>
            </a:bodyPr>
            <a:lstStyle/>
            <a:p>
              <a:pPr marL="0" marR="0" lvl="0" indent="0" defTabSz="914400" eaLnBrk="1" fontAlgn="auto" latinLnBrk="0" hangingPunct="1">
                <a:lnSpc>
                  <a:spcPct val="90000"/>
                </a:lnSpc>
                <a:spcBef>
                  <a:spcPts val="0"/>
                </a:spcBef>
                <a:spcAft>
                  <a:spcPts val="0"/>
                </a:spcAft>
                <a:buClrTx/>
                <a:buSzTx/>
                <a:buFontTx/>
                <a:buNone/>
                <a:tabLst/>
                <a:defRPr/>
              </a:pPr>
              <a:r>
                <a:rPr kumimoji="0" lang="en-US" sz="1050" b="0" i="0" u="none" strike="noStrike" kern="0" cap="none" spc="0" normalizeH="0" baseline="0" noProof="0" dirty="0">
                  <a:ln>
                    <a:noFill/>
                  </a:ln>
                  <a:solidFill>
                    <a:srgbClr val="FFFFFF">
                      <a:alpha val="27000"/>
                    </a:srgbClr>
                  </a:solidFill>
                  <a:effectLst/>
                  <a:uLnTx/>
                  <a:uFillTx/>
                </a:rPr>
                <a:t>Ensure data safety</a:t>
              </a:r>
            </a:p>
          </p:txBody>
        </p:sp>
      </p:grpSp>
    </p:spTree>
    <p:extLst>
      <p:ext uri="{BB962C8B-B14F-4D97-AF65-F5344CB8AC3E}">
        <p14:creationId xmlns:p14="http://schemas.microsoft.com/office/powerpoint/2010/main" val="1673786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extLst>
              <a:ext uri="{BEBA8EAE-BF5A-486C-A8C5-ECC9F3942E4B}">
                <a14:imgProps xmlns:a14="http://schemas.microsoft.com/office/drawing/2010/main">
                  <a14:imgLayer r:embed="rId4">
                    <a14:imgEffect>
                      <a14:brightnessContrast contrast="-20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15" name="Title 6">
            <a:extLst>
              <a:ext uri="{FF2B5EF4-FFF2-40B4-BE49-F238E27FC236}">
                <a16:creationId xmlns:a16="http://schemas.microsoft.com/office/drawing/2014/main" id="{7BAFDD43-D2A8-41C7-A3EC-CDBA1FD6FEE7}"/>
              </a:ext>
            </a:extLst>
          </p:cNvPr>
          <p:cNvSpPr txBox="1">
            <a:spLocks/>
          </p:cNvSpPr>
          <p:nvPr/>
        </p:nvSpPr>
        <p:spPr bwMode="invGray">
          <a:xfrm>
            <a:off x="531812" y="548640"/>
            <a:ext cx="11101388" cy="889000"/>
          </a:xfrm>
          <a:prstGeom prst="rect">
            <a:avLst/>
          </a:prstGeom>
        </p:spPr>
        <p:txBody>
          <a:bodyPr/>
          <a:lstStyle>
            <a:lvl1pPr algn="l" defTabSz="914400" rtl="0" eaLnBrk="1" latinLnBrk="0" hangingPunct="1">
              <a:lnSpc>
                <a:spcPct val="80000"/>
              </a:lnSpc>
              <a:spcBef>
                <a:spcPct val="0"/>
              </a:spcBef>
              <a:buNone/>
              <a:defRPr sz="3600" b="0" i="0" kern="3000" spc="-100" baseline="0">
                <a:solidFill>
                  <a:srgbClr val="4E5052"/>
                </a:solidFill>
                <a:latin typeface="+mj-lt"/>
                <a:ea typeface="+mj-ea"/>
                <a:cs typeface="+mj-cs"/>
              </a:defRPr>
            </a:lvl1pPr>
          </a:lstStyle>
          <a:p>
            <a:r>
              <a:rPr lang="en-US" spc="0" dirty="0">
                <a:solidFill>
                  <a:schemeClr val="bg1"/>
                </a:solidFill>
              </a:rPr>
              <a:t>Ensure Data Safety with </a:t>
            </a:r>
            <a:br>
              <a:rPr lang="en-US" spc="0" dirty="0">
                <a:solidFill>
                  <a:schemeClr val="bg1"/>
                </a:solidFill>
              </a:rPr>
            </a:br>
            <a:r>
              <a:rPr lang="en-US" spc="0" dirty="0">
                <a:solidFill>
                  <a:schemeClr val="bg1"/>
                </a:solidFill>
              </a:rPr>
              <a:t>Machine Learning Technology</a:t>
            </a:r>
          </a:p>
        </p:txBody>
      </p:sp>
      <p:sp>
        <p:nvSpPr>
          <p:cNvPr id="2" name="Footer Placeholder 1"/>
          <p:cNvSpPr>
            <a:spLocks noGrp="1"/>
          </p:cNvSpPr>
          <p:nvPr>
            <p:ph type="ftr" sz="quarter" idx="14"/>
          </p:nvPr>
        </p:nvSpPr>
        <p:spPr/>
        <p:txBody>
          <a:bodyPr/>
          <a:lstStyle/>
          <a:p>
            <a:r>
              <a:rPr lang="en-US" dirty="0">
                <a:solidFill>
                  <a:srgbClr val="FFFFFF"/>
                </a:solidFill>
              </a:rPr>
              <a:t>Copyright © 2019, Oracle and/or its affiliates. All rights reserved.  </a:t>
            </a:r>
          </a:p>
        </p:txBody>
      </p:sp>
      <p:sp>
        <p:nvSpPr>
          <p:cNvPr id="6" name="Slide Number Placeholder 5"/>
          <p:cNvSpPr>
            <a:spLocks noGrp="1"/>
          </p:cNvSpPr>
          <p:nvPr>
            <p:ph type="sldNum" sz="quarter" idx="4"/>
          </p:nvPr>
        </p:nvSpPr>
        <p:spPr/>
        <p:txBody>
          <a:bodyPr/>
          <a:lstStyle/>
          <a:p>
            <a:fld id="{C51EAA63-D034-42AE-91FA-B13B9518C7BE}" type="slidenum">
              <a:rPr lang="en-US" smtClean="0">
                <a:solidFill>
                  <a:srgbClr val="FFFFFF"/>
                </a:solidFill>
              </a:rPr>
              <a:pPr/>
              <a:t>13</a:t>
            </a:fld>
            <a:endParaRPr lang="en-US" dirty="0">
              <a:solidFill>
                <a:srgbClr val="FFFFFF"/>
              </a:solidFill>
            </a:endParaRPr>
          </a:p>
        </p:txBody>
      </p:sp>
      <p:grpSp>
        <p:nvGrpSpPr>
          <p:cNvPr id="77" name="Group 76"/>
          <p:cNvGrpSpPr/>
          <p:nvPr/>
        </p:nvGrpSpPr>
        <p:grpSpPr bwMode="gray">
          <a:xfrm>
            <a:off x="517290" y="2627029"/>
            <a:ext cx="11130431" cy="2638442"/>
            <a:chOff x="501040" y="2772631"/>
            <a:chExt cx="11227432" cy="1415686"/>
          </a:xfrm>
          <a:noFill/>
        </p:grpSpPr>
        <p:sp>
          <p:nvSpPr>
            <p:cNvPr id="78" name="Text Box 15"/>
            <p:cNvSpPr txBox="1">
              <a:spLocks noChangeArrowheads="1"/>
            </p:cNvSpPr>
            <p:nvPr/>
          </p:nvSpPr>
          <p:spPr bwMode="gray">
            <a:xfrm>
              <a:off x="501040" y="2772631"/>
              <a:ext cx="3420237" cy="1415686"/>
            </a:xfrm>
            <a:prstGeom prst="rect">
              <a:avLst/>
            </a:prstGeom>
            <a:gradFill flip="none" rotWithShape="1">
              <a:gsLst>
                <a:gs pos="0">
                  <a:schemeClr val="accent5">
                    <a:lumMod val="75000"/>
                  </a:schemeClr>
                </a:gs>
                <a:gs pos="100000">
                  <a:schemeClr val="accent5">
                    <a:alpha val="68000"/>
                  </a:schemeClr>
                </a:gs>
              </a:gsLst>
              <a:lin ang="20400000" scaled="0"/>
              <a:tileRect/>
            </a:gradFill>
            <a:ln w="3175" cmpd="sng" algn="ctr">
              <a:solidFill>
                <a:schemeClr val="accent5">
                  <a:lumMod val="75000"/>
                </a:schemeClr>
              </a:solidFill>
              <a:miter lim="800000"/>
              <a:headEnd/>
              <a:tailEnd/>
            </a:ln>
            <a:effectLst/>
          </p:spPr>
          <p:txBody>
            <a:bodyPr lIns="90000" tIns="46800" rIns="90000" bIns="46800" anchor="ctr"/>
            <a:lstStyle>
              <a:defPPr>
                <a:defRPr lang="en-US"/>
              </a:defPPr>
              <a:lvl2pPr marL="180975" lvl="1" indent="-179388" algn="ctr">
                <a:spcBef>
                  <a:spcPts val="500"/>
                </a:spcBef>
                <a:buClr>
                  <a:schemeClr val="accent2"/>
                </a:buClr>
                <a:buSzPct val="80000"/>
                <a:buNone/>
                <a:defRPr>
                  <a:solidFill>
                    <a:schemeClr val="bg1"/>
                  </a:solidFill>
                  <a:latin typeface="Calibri"/>
                  <a:cs typeface="Calibri"/>
                </a:defRPr>
              </a:lvl2pPr>
            </a:lstStyle>
            <a:p>
              <a:pPr lvl="1">
                <a:buClr>
                  <a:srgbClr val="8EADBF"/>
                </a:buClr>
                <a:defRPr/>
              </a:pPr>
              <a:endParaRPr lang="en-US" dirty="0">
                <a:solidFill>
                  <a:srgbClr val="FFFFFF"/>
                </a:solidFill>
              </a:endParaRPr>
            </a:p>
          </p:txBody>
        </p:sp>
        <p:sp>
          <p:nvSpPr>
            <p:cNvPr id="79" name="Text Box 16"/>
            <p:cNvSpPr txBox="1">
              <a:spLocks noChangeArrowheads="1"/>
            </p:cNvSpPr>
            <p:nvPr/>
          </p:nvSpPr>
          <p:spPr bwMode="gray">
            <a:xfrm>
              <a:off x="4407378" y="2772631"/>
              <a:ext cx="3417496" cy="1415686"/>
            </a:xfrm>
            <a:prstGeom prst="rect">
              <a:avLst/>
            </a:prstGeom>
            <a:gradFill flip="none" rotWithShape="1">
              <a:gsLst>
                <a:gs pos="0">
                  <a:schemeClr val="accent5">
                    <a:lumMod val="75000"/>
                  </a:schemeClr>
                </a:gs>
                <a:gs pos="100000">
                  <a:schemeClr val="accent5">
                    <a:alpha val="68000"/>
                  </a:schemeClr>
                </a:gs>
              </a:gsLst>
              <a:lin ang="20400000" scaled="0"/>
              <a:tileRect/>
            </a:gradFill>
            <a:ln w="3175" cmpd="sng" algn="ctr">
              <a:solidFill>
                <a:schemeClr val="accent5">
                  <a:lumMod val="75000"/>
                </a:schemeClr>
              </a:solidFill>
              <a:miter lim="800000"/>
              <a:headEnd/>
              <a:tailEnd/>
            </a:ln>
            <a:effectLst/>
          </p:spPr>
          <p:txBody>
            <a:bodyPr lIns="90000" tIns="46800" rIns="90000" bIns="46800" anchor="ctr"/>
            <a:lstStyle>
              <a:defPPr>
                <a:defRPr lang="en-US"/>
              </a:defPPr>
              <a:lvl2pPr marL="180975" lvl="1" indent="-179388" algn="ctr">
                <a:spcBef>
                  <a:spcPts val="500"/>
                </a:spcBef>
                <a:buClr>
                  <a:schemeClr val="accent2"/>
                </a:buClr>
                <a:buSzPct val="80000"/>
                <a:buNone/>
                <a:defRPr>
                  <a:solidFill>
                    <a:schemeClr val="bg1"/>
                  </a:solidFill>
                  <a:latin typeface="Calibri"/>
                  <a:cs typeface="Calibri"/>
                </a:defRPr>
              </a:lvl2pPr>
            </a:lstStyle>
            <a:p>
              <a:pPr lvl="1">
                <a:buClr>
                  <a:srgbClr val="8EADBF"/>
                </a:buClr>
                <a:defRPr/>
              </a:pPr>
              <a:endParaRPr lang="en-US" dirty="0">
                <a:solidFill>
                  <a:srgbClr val="FFFFFF"/>
                </a:solidFill>
              </a:endParaRPr>
            </a:p>
          </p:txBody>
        </p:sp>
        <p:sp>
          <p:nvSpPr>
            <p:cNvPr id="80" name="Text Box 16"/>
            <p:cNvSpPr txBox="1">
              <a:spLocks noChangeArrowheads="1"/>
            </p:cNvSpPr>
            <p:nvPr/>
          </p:nvSpPr>
          <p:spPr bwMode="gray">
            <a:xfrm>
              <a:off x="8310976" y="2772631"/>
              <a:ext cx="3417496" cy="1415686"/>
            </a:xfrm>
            <a:prstGeom prst="rect">
              <a:avLst/>
            </a:prstGeom>
            <a:gradFill flip="none" rotWithShape="1">
              <a:gsLst>
                <a:gs pos="0">
                  <a:schemeClr val="accent5">
                    <a:lumMod val="75000"/>
                  </a:schemeClr>
                </a:gs>
                <a:gs pos="100000">
                  <a:schemeClr val="accent5">
                    <a:alpha val="68000"/>
                  </a:schemeClr>
                </a:gs>
              </a:gsLst>
              <a:lin ang="20400000" scaled="0"/>
              <a:tileRect/>
            </a:gradFill>
            <a:ln w="3175" cmpd="sng" algn="ctr">
              <a:solidFill>
                <a:schemeClr val="accent5">
                  <a:lumMod val="75000"/>
                </a:schemeClr>
              </a:solidFill>
              <a:miter lim="800000"/>
              <a:headEnd/>
              <a:tailEnd/>
            </a:ln>
            <a:effectLst/>
          </p:spPr>
          <p:txBody>
            <a:bodyPr lIns="90000" tIns="46800" rIns="90000" bIns="46800" anchor="ctr"/>
            <a:lstStyle>
              <a:defPPr>
                <a:defRPr lang="en-US"/>
              </a:defPPr>
              <a:lvl2pPr marL="180975" lvl="1" indent="-179388" algn="ctr">
                <a:spcBef>
                  <a:spcPts val="500"/>
                </a:spcBef>
                <a:buClr>
                  <a:schemeClr val="accent2"/>
                </a:buClr>
                <a:buSzPct val="80000"/>
                <a:buNone/>
                <a:defRPr>
                  <a:solidFill>
                    <a:schemeClr val="bg1"/>
                  </a:solidFill>
                  <a:latin typeface="Calibri"/>
                  <a:cs typeface="Calibri"/>
                </a:defRPr>
              </a:lvl2pPr>
            </a:lstStyle>
            <a:p>
              <a:pPr lvl="1">
                <a:buClr>
                  <a:srgbClr val="8EADBF"/>
                </a:buClr>
                <a:defRPr/>
              </a:pPr>
              <a:endParaRPr lang="en-US" dirty="0">
                <a:solidFill>
                  <a:srgbClr val="FFFFFF"/>
                </a:solidFill>
              </a:endParaRPr>
            </a:p>
          </p:txBody>
        </p:sp>
      </p:grpSp>
      <p:sp>
        <p:nvSpPr>
          <p:cNvPr id="37" name="TextBox 36"/>
          <p:cNvSpPr txBox="1"/>
          <p:nvPr/>
        </p:nvSpPr>
        <p:spPr>
          <a:xfrm>
            <a:off x="855402" y="4038779"/>
            <a:ext cx="914400" cy="914400"/>
          </a:xfrm>
          <a:prstGeom prst="rect">
            <a:avLst/>
          </a:prstGeom>
          <a:noFill/>
        </p:spPr>
        <p:txBody>
          <a:bodyPr wrap="none" lIns="0" tIns="0" rIns="0" bIns="0" rtlCol="0">
            <a:noAutofit/>
          </a:bodyPr>
          <a:lstStyle/>
          <a:p>
            <a:pPr>
              <a:lnSpc>
                <a:spcPct val="90000"/>
              </a:lnSpc>
              <a:defRPr/>
            </a:pPr>
            <a:endParaRPr lang="en-US" sz="2800" kern="0" dirty="0">
              <a:solidFill>
                <a:srgbClr val="FFFFFF"/>
              </a:solidFill>
            </a:endParaRPr>
          </a:p>
        </p:txBody>
      </p:sp>
      <p:sp>
        <p:nvSpPr>
          <p:cNvPr id="38" name="TextBox 37"/>
          <p:cNvSpPr txBox="1"/>
          <p:nvPr/>
        </p:nvSpPr>
        <p:spPr>
          <a:xfrm>
            <a:off x="4905555" y="5184595"/>
            <a:ext cx="3228622" cy="270934"/>
          </a:xfrm>
          <a:prstGeom prst="rect">
            <a:avLst/>
          </a:prstGeom>
          <a:noFill/>
        </p:spPr>
        <p:txBody>
          <a:bodyPr wrap="square" lIns="0" tIns="0" rIns="0" bIns="0" rtlCol="0">
            <a:noAutofit/>
          </a:bodyPr>
          <a:lstStyle/>
          <a:p>
            <a:pPr>
              <a:lnSpc>
                <a:spcPct val="90000"/>
              </a:lnSpc>
              <a:defRPr/>
            </a:pPr>
            <a:endParaRPr lang="en-US" kern="0" dirty="0">
              <a:solidFill>
                <a:srgbClr val="FFFFFF"/>
              </a:solidFill>
            </a:endParaRPr>
          </a:p>
        </p:txBody>
      </p:sp>
      <p:grpSp>
        <p:nvGrpSpPr>
          <p:cNvPr id="34" name="Group 33">
            <a:extLst>
              <a:ext uri="{FF2B5EF4-FFF2-40B4-BE49-F238E27FC236}">
                <a16:creationId xmlns:a16="http://schemas.microsoft.com/office/drawing/2014/main" id="{1372EAED-1EFD-B046-B33B-223C16DD54D4}"/>
              </a:ext>
            </a:extLst>
          </p:cNvPr>
          <p:cNvGrpSpPr/>
          <p:nvPr/>
        </p:nvGrpSpPr>
        <p:grpSpPr>
          <a:xfrm>
            <a:off x="9775789" y="385148"/>
            <a:ext cx="2314392" cy="906728"/>
            <a:chOff x="9562429" y="385148"/>
            <a:chExt cx="2314392" cy="906728"/>
          </a:xfrm>
        </p:grpSpPr>
        <p:sp>
          <p:nvSpPr>
            <p:cNvPr id="35" name="L-Shape 34">
              <a:extLst>
                <a:ext uri="{FF2B5EF4-FFF2-40B4-BE49-F238E27FC236}">
                  <a16:creationId xmlns:a16="http://schemas.microsoft.com/office/drawing/2014/main" id="{BFAE952A-1195-094F-B9CA-5F8751A70CEE}"/>
                </a:ext>
              </a:extLst>
            </p:cNvPr>
            <p:cNvSpPr/>
            <p:nvPr/>
          </p:nvSpPr>
          <p:spPr bwMode="gray">
            <a:xfrm rot="13500000">
              <a:off x="9579728" y="438308"/>
              <a:ext cx="139299" cy="139299"/>
            </a:xfrm>
            <a:prstGeom prst="corner">
              <a:avLst/>
            </a:prstGeom>
            <a:solidFill>
              <a:schemeClr val="tx1">
                <a:lumMod val="50000"/>
                <a:alpha val="10000"/>
              </a:schemeClr>
            </a:solidFill>
            <a:ln w="3175"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9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a:ea typeface=""/>
                <a:cs typeface=""/>
              </a:endParaRPr>
            </a:p>
          </p:txBody>
        </p:sp>
        <p:sp>
          <p:nvSpPr>
            <p:cNvPr id="54" name="Rectangle 53">
              <a:extLst>
                <a:ext uri="{FF2B5EF4-FFF2-40B4-BE49-F238E27FC236}">
                  <a16:creationId xmlns:a16="http://schemas.microsoft.com/office/drawing/2014/main" id="{35FAB999-694D-E848-B54B-6721AD109303}"/>
                </a:ext>
              </a:extLst>
            </p:cNvPr>
            <p:cNvSpPr/>
            <p:nvPr/>
          </p:nvSpPr>
          <p:spPr>
            <a:xfrm>
              <a:off x="9727227" y="385148"/>
              <a:ext cx="1717085" cy="237757"/>
            </a:xfrm>
            <a:prstGeom prst="rect">
              <a:avLst/>
            </a:prstGeom>
          </p:spPr>
          <p:txBody>
            <a:bodyPr wrap="square">
              <a:spAutoFit/>
            </a:bodyPr>
            <a:lstStyle/>
            <a:p>
              <a:pPr marL="0" marR="0" lvl="0" indent="0" defTabSz="914400" eaLnBrk="1" fontAlgn="auto" latinLnBrk="0" hangingPunct="1">
                <a:lnSpc>
                  <a:spcPct val="90000"/>
                </a:lnSpc>
                <a:spcBef>
                  <a:spcPts val="0"/>
                </a:spcBef>
                <a:spcAft>
                  <a:spcPts val="0"/>
                </a:spcAft>
                <a:buClrTx/>
                <a:buSzTx/>
                <a:buFontTx/>
                <a:buNone/>
                <a:tabLst/>
                <a:defRPr/>
              </a:pPr>
              <a:r>
                <a:rPr kumimoji="0" lang="en-US" sz="1050" b="0" i="0" u="none" strike="noStrike" kern="0" cap="none" spc="0" normalizeH="0" baseline="0" noProof="0" dirty="0">
                  <a:ln>
                    <a:noFill/>
                  </a:ln>
                  <a:solidFill>
                    <a:schemeClr val="tx1">
                      <a:lumMod val="65000"/>
                      <a:alpha val="27000"/>
                    </a:schemeClr>
                  </a:solidFill>
                  <a:effectLst/>
                  <a:uLnTx/>
                  <a:uFillTx/>
                </a:rPr>
                <a:t>Transform to Modern Cloud</a:t>
              </a:r>
            </a:p>
          </p:txBody>
        </p:sp>
        <p:sp>
          <p:nvSpPr>
            <p:cNvPr id="55" name="L-Shape 54">
              <a:extLst>
                <a:ext uri="{FF2B5EF4-FFF2-40B4-BE49-F238E27FC236}">
                  <a16:creationId xmlns:a16="http://schemas.microsoft.com/office/drawing/2014/main" id="{3C2AD864-B97B-BF45-A619-2F94FBE52065}"/>
                </a:ext>
              </a:extLst>
            </p:cNvPr>
            <p:cNvSpPr/>
            <p:nvPr/>
          </p:nvSpPr>
          <p:spPr bwMode="gray">
            <a:xfrm rot="13500000">
              <a:off x="9562429" y="1044993"/>
              <a:ext cx="196955" cy="196955"/>
            </a:xfrm>
            <a:prstGeom prst="corner">
              <a:avLst/>
            </a:prstGeom>
            <a:solidFill>
              <a:schemeClr val="bg1">
                <a:alpha val="77000"/>
              </a:schemeClr>
            </a:solidFill>
            <a:ln w="3175"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9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a:ea typeface=""/>
                <a:cs typeface=""/>
              </a:endParaRPr>
            </a:p>
          </p:txBody>
        </p:sp>
        <p:sp>
          <p:nvSpPr>
            <p:cNvPr id="56" name="Rectangle 55">
              <a:extLst>
                <a:ext uri="{FF2B5EF4-FFF2-40B4-BE49-F238E27FC236}">
                  <a16:creationId xmlns:a16="http://schemas.microsoft.com/office/drawing/2014/main" id="{EC7FB0C6-430D-7146-95F8-92E337F06102}"/>
                </a:ext>
              </a:extLst>
            </p:cNvPr>
            <p:cNvSpPr/>
            <p:nvPr/>
          </p:nvSpPr>
          <p:spPr>
            <a:xfrm>
              <a:off x="9793114" y="1014877"/>
              <a:ext cx="2083707" cy="276999"/>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chemeClr val="bg1"/>
                  </a:solidFill>
                  <a:effectLst/>
                  <a:uLnTx/>
                  <a:uFillTx/>
                </a:rPr>
                <a:t>Ensure data safety </a:t>
              </a:r>
            </a:p>
          </p:txBody>
        </p:sp>
      </p:grpSp>
      <p:sp>
        <p:nvSpPr>
          <p:cNvPr id="57" name="L-Shape 56">
            <a:extLst>
              <a:ext uri="{FF2B5EF4-FFF2-40B4-BE49-F238E27FC236}">
                <a16:creationId xmlns:a16="http://schemas.microsoft.com/office/drawing/2014/main" id="{443CC4C8-3E82-8747-813A-0A0F78BC4502}"/>
              </a:ext>
            </a:extLst>
          </p:cNvPr>
          <p:cNvSpPr/>
          <p:nvPr/>
        </p:nvSpPr>
        <p:spPr bwMode="gray">
          <a:xfrm rot="13500000">
            <a:off x="9814234" y="785408"/>
            <a:ext cx="139299" cy="139299"/>
          </a:xfrm>
          <a:prstGeom prst="corner">
            <a:avLst/>
          </a:prstGeom>
          <a:solidFill>
            <a:schemeClr val="tx1">
              <a:lumMod val="50000"/>
              <a:alpha val="10000"/>
            </a:schemeClr>
          </a:solidFill>
          <a:ln w="3175"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9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a:ea typeface=""/>
              <a:cs typeface=""/>
            </a:endParaRPr>
          </a:p>
        </p:txBody>
      </p:sp>
      <p:sp>
        <p:nvSpPr>
          <p:cNvPr id="58" name="Rectangle 57">
            <a:extLst>
              <a:ext uri="{FF2B5EF4-FFF2-40B4-BE49-F238E27FC236}">
                <a16:creationId xmlns:a16="http://schemas.microsoft.com/office/drawing/2014/main" id="{B8BF5701-513E-D041-98BB-3BE03FE876E1}"/>
              </a:ext>
            </a:extLst>
          </p:cNvPr>
          <p:cNvSpPr/>
          <p:nvPr/>
        </p:nvSpPr>
        <p:spPr>
          <a:xfrm>
            <a:off x="9961733" y="746762"/>
            <a:ext cx="1751295" cy="237757"/>
          </a:xfrm>
          <a:prstGeom prst="rect">
            <a:avLst/>
          </a:prstGeom>
        </p:spPr>
        <p:txBody>
          <a:bodyPr wrap="square">
            <a:spAutoFit/>
          </a:bodyPr>
          <a:lstStyle/>
          <a:p>
            <a:pPr marL="0" marR="0" lvl="0" indent="0" defTabSz="914400" eaLnBrk="1" fontAlgn="auto" latinLnBrk="0" hangingPunct="1">
              <a:lnSpc>
                <a:spcPct val="90000"/>
              </a:lnSpc>
              <a:spcBef>
                <a:spcPts val="0"/>
              </a:spcBef>
              <a:spcAft>
                <a:spcPts val="0"/>
              </a:spcAft>
              <a:buClrTx/>
              <a:buSzTx/>
              <a:buFontTx/>
              <a:buNone/>
              <a:tabLst/>
              <a:defRPr/>
            </a:pPr>
            <a:r>
              <a:rPr kumimoji="0" lang="en-US" sz="1050" b="0" i="0" u="none" strike="noStrike" kern="0" cap="none" spc="0" normalizeH="0" baseline="0" noProof="0" dirty="0">
                <a:ln>
                  <a:noFill/>
                </a:ln>
                <a:solidFill>
                  <a:schemeClr val="tx1">
                    <a:lumMod val="65000"/>
                    <a:alpha val="27000"/>
                  </a:schemeClr>
                </a:solidFill>
                <a:effectLst/>
                <a:uLnTx/>
                <a:uFillTx/>
              </a:rPr>
              <a:t>Maximize the Value of Data</a:t>
            </a:r>
          </a:p>
        </p:txBody>
      </p:sp>
      <p:grpSp>
        <p:nvGrpSpPr>
          <p:cNvPr id="59" name="Group 58">
            <a:extLst>
              <a:ext uri="{FF2B5EF4-FFF2-40B4-BE49-F238E27FC236}">
                <a16:creationId xmlns:a16="http://schemas.microsoft.com/office/drawing/2014/main" id="{1D21C30E-1858-E344-BC18-1F6D7648A722}"/>
              </a:ext>
            </a:extLst>
          </p:cNvPr>
          <p:cNvGrpSpPr/>
          <p:nvPr/>
        </p:nvGrpSpPr>
        <p:grpSpPr>
          <a:xfrm>
            <a:off x="737872" y="2907892"/>
            <a:ext cx="2797350" cy="2182462"/>
            <a:chOff x="1329424" y="2718048"/>
            <a:chExt cx="2797350" cy="2182462"/>
          </a:xfrm>
        </p:grpSpPr>
        <p:grpSp>
          <p:nvGrpSpPr>
            <p:cNvPr id="60" name="Group 59"/>
            <p:cNvGrpSpPr/>
            <p:nvPr/>
          </p:nvGrpSpPr>
          <p:grpSpPr>
            <a:xfrm>
              <a:off x="2551166" y="2718048"/>
              <a:ext cx="355981" cy="415633"/>
              <a:chOff x="6942502" y="4433454"/>
              <a:chExt cx="356167" cy="415633"/>
            </a:xfrm>
          </p:grpSpPr>
          <p:sp>
            <p:nvSpPr>
              <p:cNvPr id="62" name="Arc 61"/>
              <p:cNvSpPr/>
              <p:nvPr/>
            </p:nvSpPr>
            <p:spPr bwMode="gray">
              <a:xfrm rot="16297390">
                <a:off x="6996279" y="4499852"/>
                <a:ext cx="316790" cy="287990"/>
              </a:xfrm>
              <a:prstGeom prst="arc">
                <a:avLst>
                  <a:gd name="adj1" fmla="val 9542341"/>
                  <a:gd name="adj2" fmla="val 0"/>
                </a:avLst>
              </a:prstGeom>
              <a:noFill/>
              <a:ln w="28575" cap="flat" cmpd="sng" algn="ctr">
                <a:solidFill>
                  <a:schemeClr val="tx1"/>
                </a:solidFill>
                <a:prstDash val="solid"/>
                <a:miter lim="800000"/>
                <a:headEnd type="none"/>
                <a:tailEnd type="none"/>
              </a:ln>
              <a:effectLst/>
            </p:spPr>
            <p:txBody>
              <a:bodyPr rtlCol="0" anchor="ctr"/>
              <a:lstStyle/>
              <a:p>
                <a:pPr algn="ctr">
                  <a:defRPr/>
                </a:pPr>
                <a:endParaRPr lang="en-US" sz="2000" kern="0">
                  <a:latin typeface="Calibri"/>
                </a:endParaRPr>
              </a:p>
            </p:txBody>
          </p:sp>
          <p:grpSp>
            <p:nvGrpSpPr>
              <p:cNvPr id="63" name="Group 62"/>
              <p:cNvGrpSpPr/>
              <p:nvPr/>
            </p:nvGrpSpPr>
            <p:grpSpPr>
              <a:xfrm>
                <a:off x="7158011" y="4433454"/>
                <a:ext cx="106222" cy="100061"/>
                <a:chOff x="8058536" y="3455939"/>
                <a:chExt cx="106222" cy="100061"/>
              </a:xfrm>
            </p:grpSpPr>
            <p:cxnSp>
              <p:nvCxnSpPr>
                <p:cNvPr id="66" name="Straight Connector 65"/>
                <p:cNvCxnSpPr/>
                <p:nvPr/>
              </p:nvCxnSpPr>
              <p:spPr>
                <a:xfrm>
                  <a:off x="8058536" y="3455939"/>
                  <a:ext cx="100061" cy="100061"/>
                </a:xfrm>
                <a:prstGeom prst="line">
                  <a:avLst/>
                </a:prstGeom>
                <a:ln w="19050">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flipH="1">
                  <a:off x="8064697" y="3455939"/>
                  <a:ext cx="100061" cy="100061"/>
                </a:xfrm>
                <a:prstGeom prst="line">
                  <a:avLst/>
                </a:prstGeom>
                <a:ln w="19050">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64" name="Oval 63"/>
              <p:cNvSpPr/>
              <p:nvPr/>
            </p:nvSpPr>
            <p:spPr>
              <a:xfrm>
                <a:off x="6942502" y="4564303"/>
                <a:ext cx="153936" cy="153936"/>
              </a:xfrm>
              <a:prstGeom prst="ellipse">
                <a:avLst/>
              </a:prstGeom>
              <a:solidFill>
                <a:schemeClr val="tx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sz="2400">
                  <a:solidFill>
                    <a:schemeClr val="tx1"/>
                  </a:solidFill>
                </a:endParaRPr>
              </a:p>
            </p:txBody>
          </p:sp>
          <p:sp>
            <p:nvSpPr>
              <p:cNvPr id="65" name="Oval 64"/>
              <p:cNvSpPr/>
              <p:nvPr/>
            </p:nvSpPr>
            <p:spPr>
              <a:xfrm>
                <a:off x="7119527" y="4695151"/>
                <a:ext cx="153936" cy="153936"/>
              </a:xfrm>
              <a:prstGeom prst="ellipse">
                <a:avLst/>
              </a:prstGeom>
              <a:solidFill>
                <a:schemeClr val="tx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sz="2400">
                  <a:solidFill>
                    <a:schemeClr val="tx1"/>
                  </a:solidFill>
                </a:endParaRPr>
              </a:p>
            </p:txBody>
          </p:sp>
        </p:grpSp>
        <p:sp>
          <p:nvSpPr>
            <p:cNvPr id="61" name="Rectangle 60"/>
            <p:cNvSpPr/>
            <p:nvPr/>
          </p:nvSpPr>
          <p:spPr>
            <a:xfrm>
              <a:off x="1329424" y="3361627"/>
              <a:ext cx="2797350" cy="1538883"/>
            </a:xfrm>
            <a:prstGeom prst="rect">
              <a:avLst/>
            </a:prstGeom>
          </p:spPr>
          <p:txBody>
            <a:bodyPr wrap="square">
              <a:spAutoFit/>
            </a:bodyPr>
            <a:lstStyle/>
            <a:p>
              <a:pPr algn="ctr"/>
              <a:r>
                <a:rPr lang="en-US" sz="2800" b="1" dirty="0"/>
                <a:t>SECURITY</a:t>
              </a:r>
              <a:br>
                <a:rPr lang="en-US" sz="2800" b="1" dirty="0"/>
              </a:br>
              <a:r>
                <a:rPr lang="en-US" sz="2200" dirty="0"/>
                <a:t>Protection from malicious internal &amp; external attacks</a:t>
              </a:r>
            </a:p>
          </p:txBody>
        </p:sp>
      </p:grpSp>
      <p:grpSp>
        <p:nvGrpSpPr>
          <p:cNvPr id="68" name="Group 67">
            <a:extLst>
              <a:ext uri="{FF2B5EF4-FFF2-40B4-BE49-F238E27FC236}">
                <a16:creationId xmlns:a16="http://schemas.microsoft.com/office/drawing/2014/main" id="{6B91D749-1FEF-1B40-B1AF-5B64C528C0C8}"/>
              </a:ext>
            </a:extLst>
          </p:cNvPr>
          <p:cNvGrpSpPr/>
          <p:nvPr/>
        </p:nvGrpSpPr>
        <p:grpSpPr>
          <a:xfrm>
            <a:off x="4629296" y="2903533"/>
            <a:ext cx="2906419" cy="2181900"/>
            <a:chOff x="4457234" y="2713689"/>
            <a:chExt cx="2906419" cy="2181900"/>
          </a:xfrm>
        </p:grpSpPr>
        <p:sp>
          <p:nvSpPr>
            <p:cNvPr id="69" name="Freeform 6"/>
            <p:cNvSpPr>
              <a:spLocks noChangeAspect="1" noChangeArrowheads="1"/>
            </p:cNvSpPr>
            <p:nvPr/>
          </p:nvSpPr>
          <p:spPr bwMode="auto">
            <a:xfrm>
              <a:off x="5627693" y="2713689"/>
              <a:ext cx="565503" cy="424350"/>
            </a:xfrm>
            <a:custGeom>
              <a:avLst/>
              <a:gdLst>
                <a:gd name="T0" fmla="*/ 370 w 2964"/>
                <a:gd name="T1" fmla="*/ 2223 h 2224"/>
                <a:gd name="T2" fmla="*/ 926 w 2964"/>
                <a:gd name="T3" fmla="*/ 2223 h 2224"/>
                <a:gd name="T4" fmla="*/ 648 w 2964"/>
                <a:gd name="T5" fmla="*/ 1668 h 2224"/>
                <a:gd name="T6" fmla="*/ 370 w 2964"/>
                <a:gd name="T7" fmla="*/ 2223 h 2224"/>
                <a:gd name="T8" fmla="*/ 370 w 2964"/>
                <a:gd name="T9" fmla="*/ 1112 h 2224"/>
                <a:gd name="T10" fmla="*/ 648 w 2964"/>
                <a:gd name="T11" fmla="*/ 1390 h 2224"/>
                <a:gd name="T12" fmla="*/ 926 w 2964"/>
                <a:gd name="T13" fmla="*/ 1112 h 2224"/>
                <a:gd name="T14" fmla="*/ 648 w 2964"/>
                <a:gd name="T15" fmla="*/ 834 h 2224"/>
                <a:gd name="T16" fmla="*/ 370 w 2964"/>
                <a:gd name="T17" fmla="*/ 1112 h 2224"/>
                <a:gd name="T18" fmla="*/ 463 w 2964"/>
                <a:gd name="T19" fmla="*/ 371 h 2224"/>
                <a:gd name="T20" fmla="*/ 0 w 2964"/>
                <a:gd name="T21" fmla="*/ 371 h 2224"/>
                <a:gd name="T22" fmla="*/ 0 w 2964"/>
                <a:gd name="T23" fmla="*/ 834 h 2224"/>
                <a:gd name="T24" fmla="*/ 463 w 2964"/>
                <a:gd name="T25" fmla="*/ 834 h 2224"/>
                <a:gd name="T26" fmla="*/ 463 w 2964"/>
                <a:gd name="T27" fmla="*/ 371 h 2224"/>
                <a:gd name="T28" fmla="*/ 2592 w 2964"/>
                <a:gd name="T29" fmla="*/ 463 h 2224"/>
                <a:gd name="T30" fmla="*/ 2511 w 2964"/>
                <a:gd name="T31" fmla="*/ 336 h 2224"/>
                <a:gd name="T32" fmla="*/ 2546 w 2964"/>
                <a:gd name="T33" fmla="*/ 209 h 2224"/>
                <a:gd name="T34" fmla="*/ 2338 w 2964"/>
                <a:gd name="T35" fmla="*/ 0 h 2224"/>
                <a:gd name="T36" fmla="*/ 2130 w 2964"/>
                <a:gd name="T37" fmla="*/ 209 h 2224"/>
                <a:gd name="T38" fmla="*/ 2165 w 2964"/>
                <a:gd name="T39" fmla="*/ 336 h 2224"/>
                <a:gd name="T40" fmla="*/ 2084 w 2964"/>
                <a:gd name="T41" fmla="*/ 463 h 2224"/>
                <a:gd name="T42" fmla="*/ 1713 w 2964"/>
                <a:gd name="T43" fmla="*/ 463 h 2224"/>
                <a:gd name="T44" fmla="*/ 1713 w 2964"/>
                <a:gd name="T45" fmla="*/ 857 h 2224"/>
                <a:gd name="T46" fmla="*/ 1841 w 2964"/>
                <a:gd name="T47" fmla="*/ 938 h 2224"/>
                <a:gd name="T48" fmla="*/ 1968 w 2964"/>
                <a:gd name="T49" fmla="*/ 904 h 2224"/>
                <a:gd name="T50" fmla="*/ 2176 w 2964"/>
                <a:gd name="T51" fmla="*/ 1112 h 2224"/>
                <a:gd name="T52" fmla="*/ 1968 w 2964"/>
                <a:gd name="T53" fmla="*/ 1320 h 2224"/>
                <a:gd name="T54" fmla="*/ 1841 w 2964"/>
                <a:gd name="T55" fmla="*/ 1286 h 2224"/>
                <a:gd name="T56" fmla="*/ 1713 w 2964"/>
                <a:gd name="T57" fmla="*/ 1367 h 2224"/>
                <a:gd name="T58" fmla="*/ 1713 w 2964"/>
                <a:gd name="T59" fmla="*/ 1760 h 2224"/>
                <a:gd name="T60" fmla="*/ 2084 w 2964"/>
                <a:gd name="T61" fmla="*/ 1760 h 2224"/>
                <a:gd name="T62" fmla="*/ 2165 w 2964"/>
                <a:gd name="T63" fmla="*/ 1888 h 2224"/>
                <a:gd name="T64" fmla="*/ 2130 w 2964"/>
                <a:gd name="T65" fmla="*/ 2015 h 2224"/>
                <a:gd name="T66" fmla="*/ 2338 w 2964"/>
                <a:gd name="T67" fmla="*/ 2223 h 2224"/>
                <a:gd name="T68" fmla="*/ 2546 w 2964"/>
                <a:gd name="T69" fmla="*/ 2015 h 2224"/>
                <a:gd name="T70" fmla="*/ 2511 w 2964"/>
                <a:gd name="T71" fmla="*/ 1888 h 2224"/>
                <a:gd name="T72" fmla="*/ 2592 w 2964"/>
                <a:gd name="T73" fmla="*/ 1760 h 2224"/>
                <a:gd name="T74" fmla="*/ 2963 w 2964"/>
                <a:gd name="T75" fmla="*/ 1760 h 2224"/>
                <a:gd name="T76" fmla="*/ 2963 w 2964"/>
                <a:gd name="T77" fmla="*/ 463 h 2224"/>
                <a:gd name="T78" fmla="*/ 2592 w 2964"/>
                <a:gd name="T79" fmla="*/ 463 h 2224"/>
                <a:gd name="T80" fmla="*/ 1204 w 2964"/>
                <a:gd name="T81" fmla="*/ 325 h 2224"/>
                <a:gd name="T82" fmla="*/ 926 w 2964"/>
                <a:gd name="T83" fmla="*/ 47 h 2224"/>
                <a:gd name="T84" fmla="*/ 648 w 2964"/>
                <a:gd name="T85" fmla="*/ 325 h 2224"/>
                <a:gd name="T86" fmla="*/ 926 w 2964"/>
                <a:gd name="T87" fmla="*/ 602 h 2224"/>
                <a:gd name="T88" fmla="*/ 1204 w 2964"/>
                <a:gd name="T89" fmla="*/ 325 h 2224"/>
                <a:gd name="T90" fmla="*/ 972 w 2964"/>
                <a:gd name="T91" fmla="*/ 1899 h 2224"/>
                <a:gd name="T92" fmla="*/ 1436 w 2964"/>
                <a:gd name="T93" fmla="*/ 1899 h 2224"/>
                <a:gd name="T94" fmla="*/ 1436 w 2964"/>
                <a:gd name="T95" fmla="*/ 1436 h 2224"/>
                <a:gd name="T96" fmla="*/ 972 w 2964"/>
                <a:gd name="T97" fmla="*/ 1436 h 2224"/>
                <a:gd name="T98" fmla="*/ 972 w 2964"/>
                <a:gd name="T99" fmla="*/ 1899 h 2224"/>
                <a:gd name="T100" fmla="*/ 1065 w 2964"/>
                <a:gd name="T101" fmla="*/ 799 h 2224"/>
                <a:gd name="T102" fmla="*/ 1065 w 2964"/>
                <a:gd name="T103" fmla="*/ 1123 h 2224"/>
                <a:gd name="T104" fmla="*/ 1297 w 2964"/>
                <a:gd name="T105" fmla="*/ 1228 h 2224"/>
                <a:gd name="T106" fmla="*/ 1528 w 2964"/>
                <a:gd name="T107" fmla="*/ 1123 h 2224"/>
                <a:gd name="T108" fmla="*/ 1528 w 2964"/>
                <a:gd name="T109" fmla="*/ 799 h 2224"/>
                <a:gd name="T110" fmla="*/ 1297 w 2964"/>
                <a:gd name="T111" fmla="*/ 695 h 2224"/>
                <a:gd name="T112" fmla="*/ 1065 w 2964"/>
                <a:gd name="T113" fmla="*/ 799 h 2224"/>
                <a:gd name="T114" fmla="*/ 463 w 2964"/>
                <a:gd name="T115" fmla="*/ 1575 h 2224"/>
                <a:gd name="T116" fmla="*/ 231 w 2964"/>
                <a:gd name="T117" fmla="*/ 1343 h 2224"/>
                <a:gd name="T118" fmla="*/ 0 w 2964"/>
                <a:gd name="T119" fmla="*/ 1575 h 2224"/>
                <a:gd name="T120" fmla="*/ 231 w 2964"/>
                <a:gd name="T121" fmla="*/ 1806 h 2224"/>
                <a:gd name="T122" fmla="*/ 463 w 2964"/>
                <a:gd name="T123" fmla="*/ 1575 h 2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964" h="2224">
                  <a:moveTo>
                    <a:pt x="370" y="2223"/>
                  </a:moveTo>
                  <a:cubicBezTo>
                    <a:pt x="926" y="2223"/>
                    <a:pt x="926" y="2223"/>
                    <a:pt x="926" y="2223"/>
                  </a:cubicBezTo>
                  <a:cubicBezTo>
                    <a:pt x="648" y="1668"/>
                    <a:pt x="648" y="1668"/>
                    <a:pt x="648" y="1668"/>
                  </a:cubicBezTo>
                  <a:lnTo>
                    <a:pt x="370" y="2223"/>
                  </a:lnTo>
                  <a:close/>
                  <a:moveTo>
                    <a:pt x="370" y="1112"/>
                  </a:moveTo>
                  <a:cubicBezTo>
                    <a:pt x="648" y="1390"/>
                    <a:pt x="648" y="1390"/>
                    <a:pt x="648" y="1390"/>
                  </a:cubicBezTo>
                  <a:cubicBezTo>
                    <a:pt x="926" y="1112"/>
                    <a:pt x="926" y="1112"/>
                    <a:pt x="926" y="1112"/>
                  </a:cubicBezTo>
                  <a:cubicBezTo>
                    <a:pt x="648" y="834"/>
                    <a:pt x="648" y="834"/>
                    <a:pt x="648" y="834"/>
                  </a:cubicBezTo>
                  <a:lnTo>
                    <a:pt x="370" y="1112"/>
                  </a:lnTo>
                  <a:close/>
                  <a:moveTo>
                    <a:pt x="463" y="371"/>
                  </a:moveTo>
                  <a:cubicBezTo>
                    <a:pt x="0" y="371"/>
                    <a:pt x="0" y="371"/>
                    <a:pt x="0" y="371"/>
                  </a:cubicBezTo>
                  <a:cubicBezTo>
                    <a:pt x="0" y="834"/>
                    <a:pt x="0" y="834"/>
                    <a:pt x="0" y="834"/>
                  </a:cubicBezTo>
                  <a:cubicBezTo>
                    <a:pt x="463" y="834"/>
                    <a:pt x="463" y="834"/>
                    <a:pt x="463" y="834"/>
                  </a:cubicBezTo>
                  <a:lnTo>
                    <a:pt x="463" y="371"/>
                  </a:lnTo>
                  <a:close/>
                  <a:moveTo>
                    <a:pt x="2592" y="463"/>
                  </a:moveTo>
                  <a:cubicBezTo>
                    <a:pt x="2534" y="463"/>
                    <a:pt x="2488" y="394"/>
                    <a:pt x="2511" y="336"/>
                  </a:cubicBezTo>
                  <a:cubicBezTo>
                    <a:pt x="2534" y="290"/>
                    <a:pt x="2546" y="243"/>
                    <a:pt x="2546" y="209"/>
                  </a:cubicBezTo>
                  <a:cubicBezTo>
                    <a:pt x="2546" y="93"/>
                    <a:pt x="2453" y="0"/>
                    <a:pt x="2338" y="0"/>
                  </a:cubicBezTo>
                  <a:cubicBezTo>
                    <a:pt x="2223" y="0"/>
                    <a:pt x="2130" y="93"/>
                    <a:pt x="2130" y="209"/>
                  </a:cubicBezTo>
                  <a:cubicBezTo>
                    <a:pt x="2130" y="243"/>
                    <a:pt x="2142" y="290"/>
                    <a:pt x="2165" y="336"/>
                  </a:cubicBezTo>
                  <a:cubicBezTo>
                    <a:pt x="2188" y="394"/>
                    <a:pt x="2142" y="463"/>
                    <a:pt x="2084" y="463"/>
                  </a:cubicBezTo>
                  <a:cubicBezTo>
                    <a:pt x="1713" y="463"/>
                    <a:pt x="1713" y="463"/>
                    <a:pt x="1713" y="463"/>
                  </a:cubicBezTo>
                  <a:cubicBezTo>
                    <a:pt x="1713" y="857"/>
                    <a:pt x="1713" y="857"/>
                    <a:pt x="1713" y="857"/>
                  </a:cubicBezTo>
                  <a:cubicBezTo>
                    <a:pt x="1713" y="915"/>
                    <a:pt x="1783" y="961"/>
                    <a:pt x="1841" y="938"/>
                  </a:cubicBezTo>
                  <a:cubicBezTo>
                    <a:pt x="1887" y="915"/>
                    <a:pt x="1933" y="904"/>
                    <a:pt x="1968" y="904"/>
                  </a:cubicBezTo>
                  <a:cubicBezTo>
                    <a:pt x="2084" y="904"/>
                    <a:pt x="2176" y="996"/>
                    <a:pt x="2176" y="1112"/>
                  </a:cubicBezTo>
                  <a:cubicBezTo>
                    <a:pt x="2176" y="1228"/>
                    <a:pt x="2084" y="1320"/>
                    <a:pt x="1968" y="1320"/>
                  </a:cubicBezTo>
                  <a:cubicBezTo>
                    <a:pt x="1933" y="1320"/>
                    <a:pt x="1887" y="1309"/>
                    <a:pt x="1841" y="1286"/>
                  </a:cubicBezTo>
                  <a:cubicBezTo>
                    <a:pt x="1783" y="1262"/>
                    <a:pt x="1713" y="1309"/>
                    <a:pt x="1713" y="1367"/>
                  </a:cubicBezTo>
                  <a:cubicBezTo>
                    <a:pt x="1713" y="1760"/>
                    <a:pt x="1713" y="1760"/>
                    <a:pt x="1713" y="1760"/>
                  </a:cubicBezTo>
                  <a:cubicBezTo>
                    <a:pt x="2084" y="1760"/>
                    <a:pt x="2084" y="1760"/>
                    <a:pt x="2084" y="1760"/>
                  </a:cubicBezTo>
                  <a:cubicBezTo>
                    <a:pt x="2142" y="1760"/>
                    <a:pt x="2188" y="1830"/>
                    <a:pt x="2165" y="1888"/>
                  </a:cubicBezTo>
                  <a:cubicBezTo>
                    <a:pt x="2142" y="1934"/>
                    <a:pt x="2130" y="1980"/>
                    <a:pt x="2130" y="2015"/>
                  </a:cubicBezTo>
                  <a:cubicBezTo>
                    <a:pt x="2130" y="2131"/>
                    <a:pt x="2223" y="2223"/>
                    <a:pt x="2338" y="2223"/>
                  </a:cubicBezTo>
                  <a:cubicBezTo>
                    <a:pt x="2453" y="2223"/>
                    <a:pt x="2546" y="2131"/>
                    <a:pt x="2546" y="2015"/>
                  </a:cubicBezTo>
                  <a:cubicBezTo>
                    <a:pt x="2546" y="1980"/>
                    <a:pt x="2534" y="1934"/>
                    <a:pt x="2511" y="1888"/>
                  </a:cubicBezTo>
                  <a:cubicBezTo>
                    <a:pt x="2488" y="1830"/>
                    <a:pt x="2534" y="1760"/>
                    <a:pt x="2592" y="1760"/>
                  </a:cubicBezTo>
                  <a:cubicBezTo>
                    <a:pt x="2963" y="1760"/>
                    <a:pt x="2963" y="1760"/>
                    <a:pt x="2963" y="1760"/>
                  </a:cubicBezTo>
                  <a:cubicBezTo>
                    <a:pt x="2963" y="463"/>
                    <a:pt x="2963" y="463"/>
                    <a:pt x="2963" y="463"/>
                  </a:cubicBezTo>
                  <a:lnTo>
                    <a:pt x="2592" y="463"/>
                  </a:lnTo>
                  <a:close/>
                  <a:moveTo>
                    <a:pt x="1204" y="325"/>
                  </a:moveTo>
                  <a:cubicBezTo>
                    <a:pt x="1204" y="174"/>
                    <a:pt x="1077" y="47"/>
                    <a:pt x="926" y="47"/>
                  </a:cubicBezTo>
                  <a:cubicBezTo>
                    <a:pt x="776" y="47"/>
                    <a:pt x="648" y="174"/>
                    <a:pt x="648" y="325"/>
                  </a:cubicBezTo>
                  <a:cubicBezTo>
                    <a:pt x="648" y="475"/>
                    <a:pt x="776" y="602"/>
                    <a:pt x="926" y="602"/>
                  </a:cubicBezTo>
                  <a:cubicBezTo>
                    <a:pt x="1077" y="602"/>
                    <a:pt x="1204" y="475"/>
                    <a:pt x="1204" y="325"/>
                  </a:cubicBezTo>
                  <a:close/>
                  <a:moveTo>
                    <a:pt x="972" y="1899"/>
                  </a:moveTo>
                  <a:cubicBezTo>
                    <a:pt x="1436" y="1899"/>
                    <a:pt x="1436" y="1899"/>
                    <a:pt x="1436" y="1899"/>
                  </a:cubicBezTo>
                  <a:cubicBezTo>
                    <a:pt x="1436" y="1436"/>
                    <a:pt x="1436" y="1436"/>
                    <a:pt x="1436" y="1436"/>
                  </a:cubicBezTo>
                  <a:cubicBezTo>
                    <a:pt x="972" y="1436"/>
                    <a:pt x="972" y="1436"/>
                    <a:pt x="972" y="1436"/>
                  </a:cubicBezTo>
                  <a:lnTo>
                    <a:pt x="972" y="1899"/>
                  </a:lnTo>
                  <a:close/>
                  <a:moveTo>
                    <a:pt x="1065" y="799"/>
                  </a:moveTo>
                  <a:cubicBezTo>
                    <a:pt x="1065" y="1123"/>
                    <a:pt x="1065" y="1123"/>
                    <a:pt x="1065" y="1123"/>
                  </a:cubicBezTo>
                  <a:cubicBezTo>
                    <a:pt x="1297" y="1228"/>
                    <a:pt x="1297" y="1228"/>
                    <a:pt x="1297" y="1228"/>
                  </a:cubicBezTo>
                  <a:cubicBezTo>
                    <a:pt x="1528" y="1123"/>
                    <a:pt x="1528" y="1123"/>
                    <a:pt x="1528" y="1123"/>
                  </a:cubicBezTo>
                  <a:cubicBezTo>
                    <a:pt x="1528" y="799"/>
                    <a:pt x="1528" y="799"/>
                    <a:pt x="1528" y="799"/>
                  </a:cubicBezTo>
                  <a:cubicBezTo>
                    <a:pt x="1297" y="695"/>
                    <a:pt x="1297" y="695"/>
                    <a:pt x="1297" y="695"/>
                  </a:cubicBezTo>
                  <a:lnTo>
                    <a:pt x="1065" y="799"/>
                  </a:lnTo>
                  <a:close/>
                  <a:moveTo>
                    <a:pt x="463" y="1575"/>
                  </a:moveTo>
                  <a:cubicBezTo>
                    <a:pt x="463" y="1447"/>
                    <a:pt x="359" y="1343"/>
                    <a:pt x="231" y="1343"/>
                  </a:cubicBezTo>
                  <a:cubicBezTo>
                    <a:pt x="104" y="1343"/>
                    <a:pt x="0" y="1447"/>
                    <a:pt x="0" y="1575"/>
                  </a:cubicBezTo>
                  <a:cubicBezTo>
                    <a:pt x="0" y="1702"/>
                    <a:pt x="104" y="1806"/>
                    <a:pt x="231" y="1806"/>
                  </a:cubicBezTo>
                  <a:cubicBezTo>
                    <a:pt x="359" y="1806"/>
                    <a:pt x="463" y="1702"/>
                    <a:pt x="463" y="1575"/>
                  </a:cubicBezTo>
                  <a:close/>
                </a:path>
              </a:pathLst>
            </a:custGeom>
            <a:solidFill>
              <a:schemeClr val="tx1"/>
            </a:solidFill>
            <a:ln>
              <a:noFill/>
            </a:ln>
            <a:effectLst/>
            <a:extLst/>
          </p:spPr>
          <p:txBody>
            <a:bodyPr wrap="none" anchor="ctr"/>
            <a:lstStyle/>
            <a:p>
              <a:endParaRPr lang="en-US" sz="2400" dirty="0"/>
            </a:p>
          </p:txBody>
        </p:sp>
        <p:sp>
          <p:nvSpPr>
            <p:cNvPr id="70" name="Rectangle 69"/>
            <p:cNvSpPr/>
            <p:nvPr/>
          </p:nvSpPr>
          <p:spPr>
            <a:xfrm>
              <a:off x="4457234" y="3356706"/>
              <a:ext cx="2906419" cy="1538883"/>
            </a:xfrm>
            <a:prstGeom prst="rect">
              <a:avLst/>
            </a:prstGeom>
          </p:spPr>
          <p:txBody>
            <a:bodyPr wrap="square">
              <a:spAutoFit/>
            </a:bodyPr>
            <a:lstStyle/>
            <a:p>
              <a:pPr algn="ctr"/>
              <a:r>
                <a:rPr lang="en-US" sz="2800" b="1" dirty="0"/>
                <a:t>REMEDIATE</a:t>
              </a:r>
            </a:p>
            <a:p>
              <a:pPr algn="ctr"/>
              <a:r>
                <a:rPr lang="en-US" sz="2200" dirty="0"/>
                <a:t>Autonomous security updates &amp; </a:t>
              </a:r>
              <a:br>
                <a:rPr lang="en-US" sz="2200" dirty="0"/>
              </a:br>
              <a:r>
                <a:rPr lang="en-US" sz="2200" dirty="0"/>
                <a:t>patches at runtime</a:t>
              </a:r>
            </a:p>
          </p:txBody>
        </p:sp>
      </p:grpSp>
      <p:grpSp>
        <p:nvGrpSpPr>
          <p:cNvPr id="71" name="Group 70">
            <a:extLst>
              <a:ext uri="{FF2B5EF4-FFF2-40B4-BE49-F238E27FC236}">
                <a16:creationId xmlns:a16="http://schemas.microsoft.com/office/drawing/2014/main" id="{8C473D26-F8C8-D643-B480-A2F02517941C}"/>
              </a:ext>
            </a:extLst>
          </p:cNvPr>
          <p:cNvGrpSpPr/>
          <p:nvPr/>
        </p:nvGrpSpPr>
        <p:grpSpPr>
          <a:xfrm>
            <a:off x="8615418" y="2895744"/>
            <a:ext cx="2732326" cy="2120746"/>
            <a:chOff x="7778702" y="2744070"/>
            <a:chExt cx="2732326" cy="2120746"/>
          </a:xfrm>
        </p:grpSpPr>
        <p:sp>
          <p:nvSpPr>
            <p:cNvPr id="72" name="Freeform 1"/>
            <p:cNvSpPr>
              <a:spLocks noChangeArrowheads="1"/>
            </p:cNvSpPr>
            <p:nvPr/>
          </p:nvSpPr>
          <p:spPr bwMode="auto">
            <a:xfrm>
              <a:off x="8909313" y="2744070"/>
              <a:ext cx="471105" cy="471350"/>
            </a:xfrm>
            <a:custGeom>
              <a:avLst/>
              <a:gdLst>
                <a:gd name="T0" fmla="*/ 0 w 6188"/>
                <a:gd name="T1" fmla="*/ 3343 h 6188"/>
                <a:gd name="T2" fmla="*/ 0 w 6188"/>
                <a:gd name="T3" fmla="*/ 3343 h 6188"/>
                <a:gd name="T4" fmla="*/ 219 w 6188"/>
                <a:gd name="T5" fmla="*/ 3063 h 6188"/>
                <a:gd name="T6" fmla="*/ 469 w 6188"/>
                <a:gd name="T7" fmla="*/ 2813 h 6188"/>
                <a:gd name="T8" fmla="*/ 594 w 6188"/>
                <a:gd name="T9" fmla="*/ 2219 h 6188"/>
                <a:gd name="T10" fmla="*/ 501 w 6188"/>
                <a:gd name="T11" fmla="*/ 1906 h 6188"/>
                <a:gd name="T12" fmla="*/ 438 w 6188"/>
                <a:gd name="T13" fmla="*/ 1500 h 6188"/>
                <a:gd name="T14" fmla="*/ 719 w 6188"/>
                <a:gd name="T15" fmla="*/ 1125 h 6188"/>
                <a:gd name="T16" fmla="*/ 1063 w 6188"/>
                <a:gd name="T17" fmla="*/ 1063 h 6188"/>
                <a:gd name="T18" fmla="*/ 1438 w 6188"/>
                <a:gd name="T19" fmla="*/ 1063 h 6188"/>
                <a:gd name="T20" fmla="*/ 1969 w 6188"/>
                <a:gd name="T21" fmla="*/ 719 h 6188"/>
                <a:gd name="T22" fmla="*/ 2126 w 6188"/>
                <a:gd name="T23" fmla="*/ 438 h 6188"/>
                <a:gd name="T24" fmla="*/ 2313 w 6188"/>
                <a:gd name="T25" fmla="*/ 125 h 6188"/>
                <a:gd name="T26" fmla="*/ 2782 w 6188"/>
                <a:gd name="T27" fmla="*/ 31 h 6188"/>
                <a:gd name="T28" fmla="*/ 3126 w 6188"/>
                <a:gd name="T29" fmla="*/ 250 h 6188"/>
                <a:gd name="T30" fmla="*/ 3344 w 6188"/>
                <a:gd name="T31" fmla="*/ 469 h 6188"/>
                <a:gd name="T32" fmla="*/ 3968 w 6188"/>
                <a:gd name="T33" fmla="*/ 625 h 6188"/>
                <a:gd name="T34" fmla="*/ 4281 w 6188"/>
                <a:gd name="T35" fmla="*/ 531 h 6188"/>
                <a:gd name="T36" fmla="*/ 4656 w 6188"/>
                <a:gd name="T37" fmla="*/ 469 h 6188"/>
                <a:gd name="T38" fmla="*/ 5062 w 6188"/>
                <a:gd name="T39" fmla="*/ 750 h 6188"/>
                <a:gd name="T40" fmla="*/ 5125 w 6188"/>
                <a:gd name="T41" fmla="*/ 1094 h 6188"/>
                <a:gd name="T42" fmla="*/ 5125 w 6188"/>
                <a:gd name="T43" fmla="*/ 1469 h 6188"/>
                <a:gd name="T44" fmla="*/ 5468 w 6188"/>
                <a:gd name="T45" fmla="*/ 1969 h 6188"/>
                <a:gd name="T46" fmla="*/ 5750 w 6188"/>
                <a:gd name="T47" fmla="*/ 2156 h 6188"/>
                <a:gd name="T48" fmla="*/ 6062 w 6188"/>
                <a:gd name="T49" fmla="*/ 2344 h 6188"/>
                <a:gd name="T50" fmla="*/ 6156 w 6188"/>
                <a:gd name="T51" fmla="*/ 2813 h 6188"/>
                <a:gd name="T52" fmla="*/ 5937 w 6188"/>
                <a:gd name="T53" fmla="*/ 3094 h 6188"/>
                <a:gd name="T54" fmla="*/ 4250 w 6188"/>
                <a:gd name="T55" fmla="*/ 4530 h 6188"/>
                <a:gd name="T56" fmla="*/ 4250 w 6188"/>
                <a:gd name="T57" fmla="*/ 5249 h 6188"/>
                <a:gd name="T58" fmla="*/ 4156 w 6188"/>
                <a:gd name="T59" fmla="*/ 5530 h 6188"/>
                <a:gd name="T60" fmla="*/ 4062 w 6188"/>
                <a:gd name="T61" fmla="*/ 5780 h 6188"/>
                <a:gd name="T62" fmla="*/ 3875 w 6188"/>
                <a:gd name="T63" fmla="*/ 6093 h 6188"/>
                <a:gd name="T64" fmla="*/ 3344 w 6188"/>
                <a:gd name="T65" fmla="*/ 6187 h 6188"/>
                <a:gd name="T66" fmla="*/ 3063 w 6188"/>
                <a:gd name="T67" fmla="*/ 5968 h 6188"/>
                <a:gd name="T68" fmla="*/ 2813 w 6188"/>
                <a:gd name="T69" fmla="*/ 5718 h 6188"/>
                <a:gd name="T70" fmla="*/ 2188 w 6188"/>
                <a:gd name="T71" fmla="*/ 5593 h 6188"/>
                <a:gd name="T72" fmla="*/ 1876 w 6188"/>
                <a:gd name="T73" fmla="*/ 5687 h 6188"/>
                <a:gd name="T74" fmla="*/ 1469 w 6188"/>
                <a:gd name="T75" fmla="*/ 5718 h 6188"/>
                <a:gd name="T76" fmla="*/ 1094 w 6188"/>
                <a:gd name="T77" fmla="*/ 5468 h 6188"/>
                <a:gd name="T78" fmla="*/ 1032 w 6188"/>
                <a:gd name="T79" fmla="*/ 5124 h 6188"/>
                <a:gd name="T80" fmla="*/ 1032 w 6188"/>
                <a:gd name="T81" fmla="*/ 4749 h 6188"/>
                <a:gd name="T82" fmla="*/ 688 w 6188"/>
                <a:gd name="T83" fmla="*/ 4218 h 6188"/>
                <a:gd name="T84" fmla="*/ 407 w 6188"/>
                <a:gd name="T85" fmla="*/ 4062 h 6188"/>
                <a:gd name="T86" fmla="*/ 94 w 6188"/>
                <a:gd name="T87" fmla="*/ 3874 h 6188"/>
                <a:gd name="T88" fmla="*/ 0 w 6188"/>
                <a:gd name="T89" fmla="*/ 3343 h 6188"/>
                <a:gd name="T90" fmla="*/ 3063 w 6188"/>
                <a:gd name="T91" fmla="*/ 4437 h 6188"/>
                <a:gd name="T92" fmla="*/ 3063 w 6188"/>
                <a:gd name="T93" fmla="*/ 4437 h 6188"/>
                <a:gd name="T94" fmla="*/ 4437 w 6188"/>
                <a:gd name="T95" fmla="*/ 3125 h 6188"/>
                <a:gd name="T96" fmla="*/ 3094 w 6188"/>
                <a:gd name="T97" fmla="*/ 1750 h 6188"/>
                <a:gd name="T98" fmla="*/ 1751 w 6188"/>
                <a:gd name="T99" fmla="*/ 3094 h 6188"/>
                <a:gd name="T100" fmla="*/ 3063 w 6188"/>
                <a:gd name="T101" fmla="*/ 4437 h 6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6188" h="6188">
                  <a:moveTo>
                    <a:pt x="0" y="3343"/>
                  </a:moveTo>
                  <a:lnTo>
                    <a:pt x="0" y="3343"/>
                  </a:lnTo>
                  <a:cubicBezTo>
                    <a:pt x="0" y="3188"/>
                    <a:pt x="63" y="3094"/>
                    <a:pt x="219" y="3063"/>
                  </a:cubicBezTo>
                  <a:cubicBezTo>
                    <a:pt x="407" y="3063"/>
                    <a:pt x="438" y="2969"/>
                    <a:pt x="469" y="2813"/>
                  </a:cubicBezTo>
                  <a:cubicBezTo>
                    <a:pt x="469" y="2594"/>
                    <a:pt x="532" y="2406"/>
                    <a:pt x="594" y="2219"/>
                  </a:cubicBezTo>
                  <a:cubicBezTo>
                    <a:pt x="657" y="2063"/>
                    <a:pt x="626" y="1969"/>
                    <a:pt x="501" y="1906"/>
                  </a:cubicBezTo>
                  <a:cubicBezTo>
                    <a:pt x="344" y="1781"/>
                    <a:pt x="344" y="1656"/>
                    <a:pt x="438" y="1500"/>
                  </a:cubicBezTo>
                  <a:cubicBezTo>
                    <a:pt x="532" y="1375"/>
                    <a:pt x="626" y="1250"/>
                    <a:pt x="719" y="1125"/>
                  </a:cubicBezTo>
                  <a:cubicBezTo>
                    <a:pt x="813" y="1000"/>
                    <a:pt x="938" y="938"/>
                    <a:pt x="1063" y="1063"/>
                  </a:cubicBezTo>
                  <a:cubicBezTo>
                    <a:pt x="1188" y="1156"/>
                    <a:pt x="1313" y="1156"/>
                    <a:pt x="1438" y="1063"/>
                  </a:cubicBezTo>
                  <a:cubicBezTo>
                    <a:pt x="1594" y="906"/>
                    <a:pt x="1782" y="813"/>
                    <a:pt x="1969" y="719"/>
                  </a:cubicBezTo>
                  <a:cubicBezTo>
                    <a:pt x="2094" y="656"/>
                    <a:pt x="2157" y="563"/>
                    <a:pt x="2126" y="438"/>
                  </a:cubicBezTo>
                  <a:cubicBezTo>
                    <a:pt x="2063" y="250"/>
                    <a:pt x="2157" y="156"/>
                    <a:pt x="2313" y="125"/>
                  </a:cubicBezTo>
                  <a:cubicBezTo>
                    <a:pt x="2469" y="94"/>
                    <a:pt x="2626" y="62"/>
                    <a:pt x="2782" y="31"/>
                  </a:cubicBezTo>
                  <a:cubicBezTo>
                    <a:pt x="2969" y="0"/>
                    <a:pt x="3094" y="62"/>
                    <a:pt x="3126" y="250"/>
                  </a:cubicBezTo>
                  <a:cubicBezTo>
                    <a:pt x="3126" y="406"/>
                    <a:pt x="3219" y="469"/>
                    <a:pt x="3344" y="469"/>
                  </a:cubicBezTo>
                  <a:cubicBezTo>
                    <a:pt x="3563" y="500"/>
                    <a:pt x="3781" y="563"/>
                    <a:pt x="3968" y="625"/>
                  </a:cubicBezTo>
                  <a:cubicBezTo>
                    <a:pt x="4093" y="656"/>
                    <a:pt x="4218" y="656"/>
                    <a:pt x="4281" y="531"/>
                  </a:cubicBezTo>
                  <a:cubicBezTo>
                    <a:pt x="4375" y="375"/>
                    <a:pt x="4531" y="375"/>
                    <a:pt x="4656" y="469"/>
                  </a:cubicBezTo>
                  <a:cubicBezTo>
                    <a:pt x="4781" y="563"/>
                    <a:pt x="4937" y="656"/>
                    <a:pt x="5062" y="750"/>
                  </a:cubicBezTo>
                  <a:cubicBezTo>
                    <a:pt x="5218" y="844"/>
                    <a:pt x="5250" y="969"/>
                    <a:pt x="5125" y="1094"/>
                  </a:cubicBezTo>
                  <a:cubicBezTo>
                    <a:pt x="5000" y="1219"/>
                    <a:pt x="5031" y="1344"/>
                    <a:pt x="5125" y="1469"/>
                  </a:cubicBezTo>
                  <a:cubicBezTo>
                    <a:pt x="5281" y="1625"/>
                    <a:pt x="5375" y="1781"/>
                    <a:pt x="5468" y="1969"/>
                  </a:cubicBezTo>
                  <a:cubicBezTo>
                    <a:pt x="5531" y="2125"/>
                    <a:pt x="5625" y="2188"/>
                    <a:pt x="5750" y="2156"/>
                  </a:cubicBezTo>
                  <a:cubicBezTo>
                    <a:pt x="5937" y="2094"/>
                    <a:pt x="6031" y="2188"/>
                    <a:pt x="6062" y="2344"/>
                  </a:cubicBezTo>
                  <a:cubicBezTo>
                    <a:pt x="6093" y="2500"/>
                    <a:pt x="6125" y="2656"/>
                    <a:pt x="6156" y="2813"/>
                  </a:cubicBezTo>
                  <a:cubicBezTo>
                    <a:pt x="6187" y="3000"/>
                    <a:pt x="6125" y="3094"/>
                    <a:pt x="5937" y="3094"/>
                  </a:cubicBezTo>
                  <a:cubicBezTo>
                    <a:pt x="5250" y="3094"/>
                    <a:pt x="4437" y="3655"/>
                    <a:pt x="4250" y="4530"/>
                  </a:cubicBezTo>
                  <a:cubicBezTo>
                    <a:pt x="4218" y="4780"/>
                    <a:pt x="4218" y="4999"/>
                    <a:pt x="4250" y="5249"/>
                  </a:cubicBezTo>
                  <a:cubicBezTo>
                    <a:pt x="4281" y="5374"/>
                    <a:pt x="4281" y="5468"/>
                    <a:pt x="4156" y="5530"/>
                  </a:cubicBezTo>
                  <a:cubicBezTo>
                    <a:pt x="4031" y="5593"/>
                    <a:pt x="4031" y="5687"/>
                    <a:pt x="4062" y="5780"/>
                  </a:cubicBezTo>
                  <a:cubicBezTo>
                    <a:pt x="4093" y="5968"/>
                    <a:pt x="4031" y="6062"/>
                    <a:pt x="3875" y="6093"/>
                  </a:cubicBezTo>
                  <a:cubicBezTo>
                    <a:pt x="3688" y="6124"/>
                    <a:pt x="3501" y="6155"/>
                    <a:pt x="3344" y="6187"/>
                  </a:cubicBezTo>
                  <a:cubicBezTo>
                    <a:pt x="3157" y="6187"/>
                    <a:pt x="3063" y="6124"/>
                    <a:pt x="3063" y="5968"/>
                  </a:cubicBezTo>
                  <a:cubicBezTo>
                    <a:pt x="3032" y="5812"/>
                    <a:pt x="2938" y="5749"/>
                    <a:pt x="2813" y="5718"/>
                  </a:cubicBezTo>
                  <a:cubicBezTo>
                    <a:pt x="2594" y="5718"/>
                    <a:pt x="2376" y="5655"/>
                    <a:pt x="2188" y="5593"/>
                  </a:cubicBezTo>
                  <a:cubicBezTo>
                    <a:pt x="2063" y="5530"/>
                    <a:pt x="1938" y="5562"/>
                    <a:pt x="1876" y="5687"/>
                  </a:cubicBezTo>
                  <a:cubicBezTo>
                    <a:pt x="1751" y="5843"/>
                    <a:pt x="1626" y="5843"/>
                    <a:pt x="1469" y="5718"/>
                  </a:cubicBezTo>
                  <a:cubicBezTo>
                    <a:pt x="1344" y="5624"/>
                    <a:pt x="1219" y="5562"/>
                    <a:pt x="1094" y="5468"/>
                  </a:cubicBezTo>
                  <a:cubicBezTo>
                    <a:pt x="969" y="5374"/>
                    <a:pt x="938" y="5249"/>
                    <a:pt x="1032" y="5124"/>
                  </a:cubicBezTo>
                  <a:cubicBezTo>
                    <a:pt x="1157" y="4999"/>
                    <a:pt x="1126" y="4874"/>
                    <a:pt x="1032" y="4749"/>
                  </a:cubicBezTo>
                  <a:cubicBezTo>
                    <a:pt x="876" y="4593"/>
                    <a:pt x="782" y="4405"/>
                    <a:pt x="688" y="4218"/>
                  </a:cubicBezTo>
                  <a:cubicBezTo>
                    <a:pt x="626" y="4093"/>
                    <a:pt x="563" y="4030"/>
                    <a:pt x="407" y="4062"/>
                  </a:cubicBezTo>
                  <a:cubicBezTo>
                    <a:pt x="219" y="4124"/>
                    <a:pt x="126" y="4030"/>
                    <a:pt x="94" y="3874"/>
                  </a:cubicBezTo>
                  <a:cubicBezTo>
                    <a:pt x="63" y="3687"/>
                    <a:pt x="32" y="3499"/>
                    <a:pt x="0" y="3343"/>
                  </a:cubicBezTo>
                  <a:close/>
                  <a:moveTo>
                    <a:pt x="3063" y="4437"/>
                  </a:moveTo>
                  <a:lnTo>
                    <a:pt x="3063" y="4437"/>
                  </a:lnTo>
                  <a:cubicBezTo>
                    <a:pt x="3812" y="4437"/>
                    <a:pt x="4437" y="3843"/>
                    <a:pt x="4437" y="3125"/>
                  </a:cubicBezTo>
                  <a:cubicBezTo>
                    <a:pt x="4437" y="2375"/>
                    <a:pt x="3843" y="1781"/>
                    <a:pt x="3094" y="1750"/>
                  </a:cubicBezTo>
                  <a:cubicBezTo>
                    <a:pt x="2344" y="1750"/>
                    <a:pt x="1751" y="2344"/>
                    <a:pt x="1751" y="3094"/>
                  </a:cubicBezTo>
                  <a:cubicBezTo>
                    <a:pt x="1751" y="3843"/>
                    <a:pt x="2313" y="4437"/>
                    <a:pt x="3063" y="4437"/>
                  </a:cubicBezTo>
                  <a:close/>
                </a:path>
              </a:pathLst>
            </a:custGeom>
            <a:solidFill>
              <a:schemeClr val="tx1"/>
            </a:solidFill>
            <a:ln>
              <a:noFill/>
            </a:ln>
            <a:effectLst/>
            <a:extLst/>
          </p:spPr>
          <p:txBody>
            <a:bodyPr wrap="none" anchor="ctr"/>
            <a:lstStyle/>
            <a:p>
              <a:endParaRPr lang="en-US" sz="2400"/>
            </a:p>
          </p:txBody>
        </p:sp>
        <p:sp>
          <p:nvSpPr>
            <p:cNvPr id="73" name="Freeform 2"/>
            <p:cNvSpPr>
              <a:spLocks noChangeArrowheads="1"/>
            </p:cNvSpPr>
            <p:nvPr/>
          </p:nvSpPr>
          <p:spPr bwMode="auto">
            <a:xfrm>
              <a:off x="9253903" y="3008162"/>
              <a:ext cx="228669" cy="226436"/>
            </a:xfrm>
            <a:custGeom>
              <a:avLst/>
              <a:gdLst>
                <a:gd name="T0" fmla="*/ 3000 w 3001"/>
                <a:gd name="T1" fmla="*/ 1500 h 2970"/>
                <a:gd name="T2" fmla="*/ 3000 w 3001"/>
                <a:gd name="T3" fmla="*/ 1500 h 2970"/>
                <a:gd name="T4" fmla="*/ 1531 w 3001"/>
                <a:gd name="T5" fmla="*/ 2969 h 2970"/>
                <a:gd name="T6" fmla="*/ 31 w 3001"/>
                <a:gd name="T7" fmla="*/ 1469 h 2970"/>
                <a:gd name="T8" fmla="*/ 1531 w 3001"/>
                <a:gd name="T9" fmla="*/ 0 h 2970"/>
                <a:gd name="T10" fmla="*/ 3000 w 3001"/>
                <a:gd name="T11" fmla="*/ 1500 h 2970"/>
                <a:gd name="T12" fmla="*/ 1031 w 3001"/>
                <a:gd name="T13" fmla="*/ 1469 h 2970"/>
                <a:gd name="T14" fmla="*/ 1031 w 3001"/>
                <a:gd name="T15" fmla="*/ 1469 h 2970"/>
                <a:gd name="T16" fmla="*/ 1031 w 3001"/>
                <a:gd name="T17" fmla="*/ 2063 h 2970"/>
                <a:gd name="T18" fmla="*/ 1187 w 3001"/>
                <a:gd name="T19" fmla="*/ 2157 h 2970"/>
                <a:gd name="T20" fmla="*/ 2219 w 3001"/>
                <a:gd name="T21" fmla="*/ 1563 h 2970"/>
                <a:gd name="T22" fmla="*/ 2187 w 3001"/>
                <a:gd name="T23" fmla="*/ 1407 h 2970"/>
                <a:gd name="T24" fmla="*/ 1187 w 3001"/>
                <a:gd name="T25" fmla="*/ 844 h 2970"/>
                <a:gd name="T26" fmla="*/ 1031 w 3001"/>
                <a:gd name="T27" fmla="*/ 907 h 2970"/>
                <a:gd name="T28" fmla="*/ 1031 w 3001"/>
                <a:gd name="T29" fmla="*/ 1469 h 29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001" h="2970">
                  <a:moveTo>
                    <a:pt x="3000" y="1500"/>
                  </a:moveTo>
                  <a:lnTo>
                    <a:pt x="3000" y="1500"/>
                  </a:lnTo>
                  <a:cubicBezTo>
                    <a:pt x="3000" y="2344"/>
                    <a:pt x="2344" y="2969"/>
                    <a:pt x="1531" y="2969"/>
                  </a:cubicBezTo>
                  <a:cubicBezTo>
                    <a:pt x="687" y="2969"/>
                    <a:pt x="0" y="2313"/>
                    <a:pt x="31" y="1469"/>
                  </a:cubicBezTo>
                  <a:cubicBezTo>
                    <a:pt x="31" y="657"/>
                    <a:pt x="687" y="0"/>
                    <a:pt x="1531" y="0"/>
                  </a:cubicBezTo>
                  <a:cubicBezTo>
                    <a:pt x="2375" y="0"/>
                    <a:pt x="3000" y="657"/>
                    <a:pt x="3000" y="1500"/>
                  </a:cubicBezTo>
                  <a:close/>
                  <a:moveTo>
                    <a:pt x="1031" y="1469"/>
                  </a:moveTo>
                  <a:lnTo>
                    <a:pt x="1031" y="1469"/>
                  </a:lnTo>
                  <a:cubicBezTo>
                    <a:pt x="1031" y="1688"/>
                    <a:pt x="1031" y="1875"/>
                    <a:pt x="1031" y="2063"/>
                  </a:cubicBezTo>
                  <a:cubicBezTo>
                    <a:pt x="1031" y="2157"/>
                    <a:pt x="1062" y="2219"/>
                    <a:pt x="1187" y="2157"/>
                  </a:cubicBezTo>
                  <a:cubicBezTo>
                    <a:pt x="1531" y="1938"/>
                    <a:pt x="1875" y="1750"/>
                    <a:pt x="2219" y="1563"/>
                  </a:cubicBezTo>
                  <a:cubicBezTo>
                    <a:pt x="2312" y="1500"/>
                    <a:pt x="2281" y="1469"/>
                    <a:pt x="2187" y="1407"/>
                  </a:cubicBezTo>
                  <a:cubicBezTo>
                    <a:pt x="1875" y="1219"/>
                    <a:pt x="1531" y="1032"/>
                    <a:pt x="1187" y="844"/>
                  </a:cubicBezTo>
                  <a:cubicBezTo>
                    <a:pt x="1094" y="782"/>
                    <a:pt x="1031" y="782"/>
                    <a:pt x="1031" y="907"/>
                  </a:cubicBezTo>
                  <a:cubicBezTo>
                    <a:pt x="1062" y="1094"/>
                    <a:pt x="1031" y="1282"/>
                    <a:pt x="1031" y="1469"/>
                  </a:cubicBezTo>
                  <a:close/>
                </a:path>
              </a:pathLst>
            </a:custGeom>
            <a:solidFill>
              <a:schemeClr val="tx1"/>
            </a:solidFill>
            <a:ln>
              <a:noFill/>
            </a:ln>
            <a:effectLst/>
            <a:extLst/>
          </p:spPr>
          <p:txBody>
            <a:bodyPr wrap="none" anchor="ctr"/>
            <a:lstStyle/>
            <a:p>
              <a:endParaRPr lang="en-US" sz="2400"/>
            </a:p>
          </p:txBody>
        </p:sp>
        <p:sp>
          <p:nvSpPr>
            <p:cNvPr id="74" name="Rectangle 73"/>
            <p:cNvSpPr/>
            <p:nvPr/>
          </p:nvSpPr>
          <p:spPr>
            <a:xfrm>
              <a:off x="7778702" y="3325933"/>
              <a:ext cx="2732326" cy="1538883"/>
            </a:xfrm>
            <a:prstGeom prst="rect">
              <a:avLst/>
            </a:prstGeom>
          </p:spPr>
          <p:txBody>
            <a:bodyPr wrap="square">
              <a:spAutoFit/>
            </a:bodyPr>
            <a:lstStyle/>
            <a:p>
              <a:pPr algn="ctr"/>
              <a:r>
                <a:rPr lang="en-US" sz="2800" b="1" dirty="0"/>
                <a:t>AVAILABILITY</a:t>
              </a:r>
              <a:br>
                <a:rPr lang="en-US" sz="2400" dirty="0"/>
              </a:br>
              <a:r>
                <a:rPr lang="en-US" sz="2200" dirty="0"/>
                <a:t>Always online </a:t>
              </a:r>
              <a:br>
                <a:rPr lang="en-US" sz="2200" dirty="0"/>
              </a:br>
              <a:r>
                <a:rPr lang="en-US" sz="2200" dirty="0"/>
                <a:t>with your data from </a:t>
              </a:r>
              <a:br>
                <a:rPr lang="en-US" sz="2200" dirty="0"/>
              </a:br>
              <a:r>
                <a:rPr lang="en-US" sz="2200" dirty="0"/>
                <a:t>any device </a:t>
              </a:r>
            </a:p>
          </p:txBody>
        </p:sp>
      </p:grpSp>
    </p:spTree>
    <p:extLst>
      <p:ext uri="{BB962C8B-B14F-4D97-AF65-F5344CB8AC3E}">
        <p14:creationId xmlns:p14="http://schemas.microsoft.com/office/powerpoint/2010/main" val="444627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bright="27000" contrast="-41000"/>
            <a:extLst>
              <a:ext uri="{28A0092B-C50C-407E-A947-70E740481C1C}">
                <a14:useLocalDpi xmlns:a14="http://schemas.microsoft.com/office/drawing/2010/main"/>
              </a:ext>
            </a:extLst>
          </a:blip>
          <a:srcRect/>
          <a:stretch>
            <a:fillRect l="-2000" r="-2000"/>
          </a:stretch>
        </a:blipFill>
        <a:effectLst/>
      </p:bgPr>
    </p:bg>
    <p:spTree>
      <p:nvGrpSpPr>
        <p:cNvPr id="1" name=""/>
        <p:cNvGrpSpPr/>
        <p:nvPr/>
      </p:nvGrpSpPr>
      <p:grpSpPr>
        <a:xfrm>
          <a:off x="0" y="0"/>
          <a:ext cx="0" cy="0"/>
          <a:chOff x="0" y="0"/>
          <a:chExt cx="0" cy="0"/>
        </a:xfrm>
      </p:grpSpPr>
      <p:sp>
        <p:nvSpPr>
          <p:cNvPr id="15" name="Title 6">
            <a:extLst>
              <a:ext uri="{FF2B5EF4-FFF2-40B4-BE49-F238E27FC236}">
                <a16:creationId xmlns:a16="http://schemas.microsoft.com/office/drawing/2014/main" id="{7BAFDD43-D2A8-41C7-A3EC-CDBA1FD6FEE7}"/>
              </a:ext>
            </a:extLst>
          </p:cNvPr>
          <p:cNvSpPr txBox="1">
            <a:spLocks/>
          </p:cNvSpPr>
          <p:nvPr/>
        </p:nvSpPr>
        <p:spPr bwMode="invGray">
          <a:xfrm>
            <a:off x="531812" y="548640"/>
            <a:ext cx="11101388" cy="889000"/>
          </a:xfrm>
          <a:prstGeom prst="rect">
            <a:avLst/>
          </a:prstGeom>
        </p:spPr>
        <p:txBody>
          <a:bodyPr/>
          <a:lstStyle>
            <a:lvl1pPr algn="l" defTabSz="914400" rtl="0" eaLnBrk="1" latinLnBrk="0" hangingPunct="1">
              <a:lnSpc>
                <a:spcPct val="80000"/>
              </a:lnSpc>
              <a:spcBef>
                <a:spcPct val="0"/>
              </a:spcBef>
              <a:buNone/>
              <a:defRPr sz="3600" b="0" i="0" kern="3000" spc="-100" baseline="0">
                <a:solidFill>
                  <a:srgbClr val="4E5052"/>
                </a:solidFill>
                <a:latin typeface="+mj-lt"/>
                <a:ea typeface="+mj-ea"/>
                <a:cs typeface="+mj-cs"/>
              </a:defRPr>
            </a:lvl1pPr>
          </a:lstStyle>
          <a:p>
            <a:r>
              <a:rPr lang="en-US" spc="0" dirty="0">
                <a:solidFill>
                  <a:schemeClr val="bg1"/>
                </a:solidFill>
              </a:rPr>
              <a:t>Transform </a:t>
            </a:r>
            <a:br>
              <a:rPr lang="en-US" spc="0" dirty="0">
                <a:solidFill>
                  <a:schemeClr val="bg1"/>
                </a:solidFill>
              </a:rPr>
            </a:br>
            <a:r>
              <a:rPr lang="en-US" b="1" spc="0" dirty="0">
                <a:solidFill>
                  <a:schemeClr val="bg1"/>
                </a:solidFill>
              </a:rPr>
              <a:t>Data Into Revenue</a:t>
            </a:r>
          </a:p>
        </p:txBody>
      </p:sp>
      <p:sp>
        <p:nvSpPr>
          <p:cNvPr id="2" name="Footer Placeholder 1"/>
          <p:cNvSpPr>
            <a:spLocks noGrp="1"/>
          </p:cNvSpPr>
          <p:nvPr>
            <p:ph type="ftr" sz="quarter" idx="14"/>
          </p:nvPr>
        </p:nvSpPr>
        <p:spPr/>
        <p:txBody>
          <a:bodyPr/>
          <a:lstStyle/>
          <a:p>
            <a:r>
              <a:rPr lang="en-US" dirty="0">
                <a:solidFill>
                  <a:schemeClr val="bg1"/>
                </a:solidFill>
              </a:rPr>
              <a:t>Copyright © 2019, Oracle and/or its affiliates. All rights reserved.  </a:t>
            </a:r>
          </a:p>
        </p:txBody>
      </p:sp>
      <p:sp>
        <p:nvSpPr>
          <p:cNvPr id="6" name="Slide Number Placeholder 5"/>
          <p:cNvSpPr>
            <a:spLocks noGrp="1"/>
          </p:cNvSpPr>
          <p:nvPr>
            <p:ph type="sldNum" sz="quarter" idx="4"/>
          </p:nvPr>
        </p:nvSpPr>
        <p:spPr/>
        <p:txBody>
          <a:bodyPr/>
          <a:lstStyle/>
          <a:p>
            <a:fld id="{C51EAA63-D034-42AE-91FA-B13B9518C7BE}" type="slidenum">
              <a:rPr lang="en-US" smtClean="0">
                <a:solidFill>
                  <a:schemeClr val="bg1"/>
                </a:solidFill>
              </a:rPr>
              <a:pPr/>
              <a:t>14</a:t>
            </a:fld>
            <a:endParaRPr lang="en-US" dirty="0">
              <a:solidFill>
                <a:schemeClr val="bg1"/>
              </a:solidFill>
            </a:endParaRPr>
          </a:p>
        </p:txBody>
      </p:sp>
      <p:grpSp>
        <p:nvGrpSpPr>
          <p:cNvPr id="47" name="Group 46">
            <a:extLst>
              <a:ext uri="{FF2B5EF4-FFF2-40B4-BE49-F238E27FC236}">
                <a16:creationId xmlns:a16="http://schemas.microsoft.com/office/drawing/2014/main" id="{58B0B164-6E9C-474A-A1FB-D6C591B8231E}"/>
              </a:ext>
            </a:extLst>
          </p:cNvPr>
          <p:cNvGrpSpPr/>
          <p:nvPr/>
        </p:nvGrpSpPr>
        <p:grpSpPr>
          <a:xfrm>
            <a:off x="0" y="2710413"/>
            <a:ext cx="6672945" cy="633410"/>
            <a:chOff x="4881962" y="1587547"/>
            <a:chExt cx="2961972" cy="633410"/>
          </a:xfrm>
        </p:grpSpPr>
        <p:sp>
          <p:nvSpPr>
            <p:cNvPr id="48" name="Parallelogram 8">
              <a:extLst>
                <a:ext uri="{FF2B5EF4-FFF2-40B4-BE49-F238E27FC236}">
                  <a16:creationId xmlns:a16="http://schemas.microsoft.com/office/drawing/2014/main" id="{87987991-6C9D-C141-821B-67665712B7C8}"/>
                </a:ext>
              </a:extLst>
            </p:cNvPr>
            <p:cNvSpPr/>
            <p:nvPr/>
          </p:nvSpPr>
          <p:spPr bwMode="gray">
            <a:xfrm>
              <a:off x="4881962" y="1587547"/>
              <a:ext cx="2961972" cy="633410"/>
            </a:xfrm>
            <a:prstGeom prst="rect">
              <a:avLst/>
            </a:prstGeom>
            <a:gradFill flip="none" rotWithShape="1">
              <a:gsLst>
                <a:gs pos="0">
                  <a:schemeClr val="accent1">
                    <a:alpha val="70000"/>
                  </a:schemeClr>
                </a:gs>
                <a:gs pos="86000">
                  <a:schemeClr val="accent4">
                    <a:alpha val="68000"/>
                  </a:schemeClr>
                </a:gs>
              </a:gsLst>
              <a:lin ang="20400000" scaled="0"/>
              <a:tileRect/>
            </a:gradFill>
            <a:ln w="3175" cmpd="sng" algn="ctr">
              <a:noFill/>
              <a:miter lim="800000"/>
              <a:headEnd/>
              <a:tailEnd/>
            </a:ln>
            <a:effectLst/>
          </p:spPr>
          <p:txBody>
            <a:bodyPr lIns="90000" tIns="46800" rIns="90000" bIns="46800" anchor="ctr"/>
            <a:lstStyle/>
            <a:p>
              <a:endParaRPr lang="en-US" dirty="0"/>
            </a:p>
          </p:txBody>
        </p:sp>
        <p:sp>
          <p:nvSpPr>
            <p:cNvPr id="49" name="Rectangle 48">
              <a:extLst>
                <a:ext uri="{FF2B5EF4-FFF2-40B4-BE49-F238E27FC236}">
                  <a16:creationId xmlns:a16="http://schemas.microsoft.com/office/drawing/2014/main" id="{EA4F603E-47DD-AC47-9A4E-188F34E2E709}"/>
                </a:ext>
              </a:extLst>
            </p:cNvPr>
            <p:cNvSpPr/>
            <p:nvPr/>
          </p:nvSpPr>
          <p:spPr bwMode="gray">
            <a:xfrm>
              <a:off x="5123781" y="1636783"/>
              <a:ext cx="2478333" cy="523479"/>
            </a:xfrm>
            <a:prstGeom prst="rect">
              <a:avLst/>
            </a:prstGeom>
          </p:spPr>
          <p:txBody>
            <a:bodyPr wrap="square" lIns="0" tIns="0" rIns="0" bIns="0" anchor="ctr">
              <a:noAutofit/>
            </a:bodyPr>
            <a:lstStyle/>
            <a:p>
              <a:pPr marL="0" marR="0" lvl="0" indent="0" defTabSz="914240" eaLnBrk="1" fontAlgn="auto" latinLnBrk="0" hangingPunct="1">
                <a:lnSpc>
                  <a:spcPct val="9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FFFFFF"/>
                  </a:solidFill>
                  <a:effectLst/>
                  <a:uLnTx/>
                  <a:uFillTx/>
                </a:rPr>
                <a:t>Empower every team with data </a:t>
              </a:r>
            </a:p>
          </p:txBody>
        </p:sp>
      </p:grpSp>
      <p:grpSp>
        <p:nvGrpSpPr>
          <p:cNvPr id="50" name="Group 49">
            <a:extLst>
              <a:ext uri="{FF2B5EF4-FFF2-40B4-BE49-F238E27FC236}">
                <a16:creationId xmlns:a16="http://schemas.microsoft.com/office/drawing/2014/main" id="{B85E36D6-CB6D-5144-9CD9-E4BCD88C48CF}"/>
              </a:ext>
            </a:extLst>
          </p:cNvPr>
          <p:cNvGrpSpPr/>
          <p:nvPr/>
        </p:nvGrpSpPr>
        <p:grpSpPr>
          <a:xfrm>
            <a:off x="0" y="3581506"/>
            <a:ext cx="7162800" cy="633410"/>
            <a:chOff x="4881962" y="1587547"/>
            <a:chExt cx="3548216" cy="633410"/>
          </a:xfrm>
        </p:grpSpPr>
        <p:sp>
          <p:nvSpPr>
            <p:cNvPr id="51" name="Parallelogram 8">
              <a:extLst>
                <a:ext uri="{FF2B5EF4-FFF2-40B4-BE49-F238E27FC236}">
                  <a16:creationId xmlns:a16="http://schemas.microsoft.com/office/drawing/2014/main" id="{7582B134-240D-E34B-9670-045C53FD359C}"/>
                </a:ext>
              </a:extLst>
            </p:cNvPr>
            <p:cNvSpPr/>
            <p:nvPr/>
          </p:nvSpPr>
          <p:spPr bwMode="gray">
            <a:xfrm>
              <a:off x="4881962" y="1587547"/>
              <a:ext cx="3548216" cy="633410"/>
            </a:xfrm>
            <a:prstGeom prst="rect">
              <a:avLst/>
            </a:prstGeom>
            <a:gradFill flip="none" rotWithShape="1">
              <a:gsLst>
                <a:gs pos="0">
                  <a:schemeClr val="accent1">
                    <a:alpha val="70000"/>
                  </a:schemeClr>
                </a:gs>
                <a:gs pos="86000">
                  <a:schemeClr val="accent4">
                    <a:alpha val="68000"/>
                  </a:schemeClr>
                </a:gs>
              </a:gsLst>
              <a:lin ang="20400000" scaled="0"/>
              <a:tileRect/>
            </a:gradFill>
            <a:ln w="3175" cmpd="sng" algn="ctr">
              <a:noFill/>
              <a:miter lim="800000"/>
              <a:headEnd/>
              <a:tailEnd/>
            </a:ln>
            <a:effectLst/>
          </p:spPr>
          <p:txBody>
            <a:bodyPr lIns="90000" tIns="46800" rIns="90000" bIns="46800" anchor="ctr"/>
            <a:lstStyle/>
            <a:p>
              <a:endParaRPr lang="en-US" dirty="0"/>
            </a:p>
          </p:txBody>
        </p:sp>
        <p:sp>
          <p:nvSpPr>
            <p:cNvPr id="52" name="Rectangle 51">
              <a:extLst>
                <a:ext uri="{FF2B5EF4-FFF2-40B4-BE49-F238E27FC236}">
                  <a16:creationId xmlns:a16="http://schemas.microsoft.com/office/drawing/2014/main" id="{62050959-C461-4249-B26F-DC5071677D1E}"/>
                </a:ext>
              </a:extLst>
            </p:cNvPr>
            <p:cNvSpPr/>
            <p:nvPr/>
          </p:nvSpPr>
          <p:spPr bwMode="gray">
            <a:xfrm>
              <a:off x="5145404" y="1636783"/>
              <a:ext cx="2961821" cy="523479"/>
            </a:xfrm>
            <a:prstGeom prst="rect">
              <a:avLst/>
            </a:prstGeom>
            <a:noFill/>
          </p:spPr>
          <p:txBody>
            <a:bodyPr wrap="square" lIns="0" tIns="0" rIns="0" bIns="0" anchor="ctr">
              <a:noAutofit/>
            </a:bodyPr>
            <a:lstStyle/>
            <a:p>
              <a:pPr marL="0" marR="0" lvl="0" indent="0" defTabSz="914400" eaLnBrk="1" fontAlgn="auto" latinLnBrk="0" hangingPunct="1">
                <a:lnSpc>
                  <a:spcPct val="9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FFFFFF"/>
                  </a:solidFill>
                  <a:effectLst/>
                  <a:uLnTx/>
                  <a:uFillTx/>
                </a:rPr>
                <a:t>Do more with less with autonomous database</a:t>
              </a:r>
            </a:p>
          </p:txBody>
        </p:sp>
      </p:grpSp>
      <p:grpSp>
        <p:nvGrpSpPr>
          <p:cNvPr id="53" name="Group 52">
            <a:extLst>
              <a:ext uri="{FF2B5EF4-FFF2-40B4-BE49-F238E27FC236}">
                <a16:creationId xmlns:a16="http://schemas.microsoft.com/office/drawing/2014/main" id="{03C88F6C-AC2A-1B49-955B-BC9A607C363B}"/>
              </a:ext>
            </a:extLst>
          </p:cNvPr>
          <p:cNvGrpSpPr/>
          <p:nvPr/>
        </p:nvGrpSpPr>
        <p:grpSpPr>
          <a:xfrm>
            <a:off x="1" y="4452599"/>
            <a:ext cx="7778186" cy="633410"/>
            <a:chOff x="4881961" y="1587547"/>
            <a:chExt cx="4342141" cy="633410"/>
          </a:xfrm>
        </p:grpSpPr>
        <p:sp>
          <p:nvSpPr>
            <p:cNvPr id="75" name="Parallelogram 8">
              <a:extLst>
                <a:ext uri="{FF2B5EF4-FFF2-40B4-BE49-F238E27FC236}">
                  <a16:creationId xmlns:a16="http://schemas.microsoft.com/office/drawing/2014/main" id="{7B5C588D-0BEE-3E4F-8468-67ABEF50A73D}"/>
                </a:ext>
              </a:extLst>
            </p:cNvPr>
            <p:cNvSpPr/>
            <p:nvPr/>
          </p:nvSpPr>
          <p:spPr bwMode="gray">
            <a:xfrm>
              <a:off x="4881961" y="1587547"/>
              <a:ext cx="4342141" cy="633410"/>
            </a:xfrm>
            <a:prstGeom prst="rect">
              <a:avLst/>
            </a:prstGeom>
            <a:gradFill flip="none" rotWithShape="1">
              <a:gsLst>
                <a:gs pos="0">
                  <a:schemeClr val="accent1">
                    <a:alpha val="70000"/>
                  </a:schemeClr>
                </a:gs>
                <a:gs pos="86000">
                  <a:schemeClr val="accent4">
                    <a:alpha val="68000"/>
                  </a:schemeClr>
                </a:gs>
              </a:gsLst>
              <a:lin ang="20400000" scaled="0"/>
              <a:tileRect/>
            </a:gradFill>
            <a:ln w="3175" cmpd="sng" algn="ctr">
              <a:noFill/>
              <a:miter lim="800000"/>
              <a:headEnd/>
              <a:tailEnd/>
            </a:ln>
            <a:effectLst/>
          </p:spPr>
          <p:txBody>
            <a:bodyPr lIns="90000" tIns="46800" rIns="90000" bIns="46800" anchor="ctr"/>
            <a:lstStyle/>
            <a:p>
              <a:endParaRPr lang="en-US" dirty="0"/>
            </a:p>
          </p:txBody>
        </p:sp>
        <p:sp>
          <p:nvSpPr>
            <p:cNvPr id="76" name="Rectangle 75">
              <a:extLst>
                <a:ext uri="{FF2B5EF4-FFF2-40B4-BE49-F238E27FC236}">
                  <a16:creationId xmlns:a16="http://schemas.microsoft.com/office/drawing/2014/main" id="{DC08E903-EF1F-BF45-8141-77346620A3B2}"/>
                </a:ext>
              </a:extLst>
            </p:cNvPr>
            <p:cNvSpPr/>
            <p:nvPr/>
          </p:nvSpPr>
          <p:spPr bwMode="gray">
            <a:xfrm>
              <a:off x="5152284" y="1625897"/>
              <a:ext cx="3454821" cy="523479"/>
            </a:xfrm>
            <a:prstGeom prst="rect">
              <a:avLst/>
            </a:prstGeom>
            <a:noFill/>
            <a:ln w="3175" cmpd="sng" algn="ctr">
              <a:noFill/>
              <a:miter lim="800000"/>
              <a:headEnd/>
              <a:tailEnd/>
            </a:ln>
            <a:effectLst/>
          </p:spPr>
          <p:txBody>
            <a:bodyPr lIns="90000" tIns="46800" rIns="90000" bIns="46800" anchor="ctr"/>
            <a:lstStyle/>
            <a:p>
              <a:r>
                <a:rPr lang="en-US" sz="2400" dirty="0"/>
                <a:t>Analyze volumes of data rapidly with AI &amp; ML</a:t>
              </a:r>
            </a:p>
          </p:txBody>
        </p:sp>
      </p:grpSp>
    </p:spTree>
    <p:extLst>
      <p:ext uri="{BB962C8B-B14F-4D97-AF65-F5344CB8AC3E}">
        <p14:creationId xmlns:p14="http://schemas.microsoft.com/office/powerpoint/2010/main" val="1114053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50000" fill="hold" nodeType="afterEffect">
                                  <p:stCondLst>
                                    <p:cond delay="500"/>
                                  </p:stCondLst>
                                  <p:childTnLst>
                                    <p:set>
                                      <p:cBhvr>
                                        <p:cTn id="6" dur="1" fill="hold">
                                          <p:stCondLst>
                                            <p:cond delay="0"/>
                                          </p:stCondLst>
                                        </p:cTn>
                                        <p:tgtEl>
                                          <p:spTgt spid="47"/>
                                        </p:tgtEl>
                                        <p:attrNameLst>
                                          <p:attrName>style.visibility</p:attrName>
                                        </p:attrNameLst>
                                      </p:cBhvr>
                                      <p:to>
                                        <p:strVal val="visible"/>
                                      </p:to>
                                    </p:set>
                                    <p:anim calcmode="lin" valueType="num">
                                      <p:cBhvr additive="base">
                                        <p:cTn id="7" dur="500" fill="hold"/>
                                        <p:tgtEl>
                                          <p:spTgt spid="47"/>
                                        </p:tgtEl>
                                        <p:attrNameLst>
                                          <p:attrName>ppt_x</p:attrName>
                                        </p:attrNameLst>
                                      </p:cBhvr>
                                      <p:tavLst>
                                        <p:tav tm="0">
                                          <p:val>
                                            <p:strVal val="0-#ppt_w/2"/>
                                          </p:val>
                                        </p:tav>
                                        <p:tav tm="100000">
                                          <p:val>
                                            <p:strVal val="#ppt_x"/>
                                          </p:val>
                                        </p:tav>
                                      </p:tavLst>
                                    </p:anim>
                                    <p:anim calcmode="lin" valueType="num">
                                      <p:cBhvr additive="base">
                                        <p:cTn id="8" dur="500" fill="hold"/>
                                        <p:tgtEl>
                                          <p:spTgt spid="47"/>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8" decel="50000" fill="hold" nodeType="afterEffect">
                                  <p:stCondLst>
                                    <p:cond delay="500"/>
                                  </p:stCondLst>
                                  <p:childTnLst>
                                    <p:set>
                                      <p:cBhvr>
                                        <p:cTn id="11" dur="1" fill="hold">
                                          <p:stCondLst>
                                            <p:cond delay="0"/>
                                          </p:stCondLst>
                                        </p:cTn>
                                        <p:tgtEl>
                                          <p:spTgt spid="50"/>
                                        </p:tgtEl>
                                        <p:attrNameLst>
                                          <p:attrName>style.visibility</p:attrName>
                                        </p:attrNameLst>
                                      </p:cBhvr>
                                      <p:to>
                                        <p:strVal val="visible"/>
                                      </p:to>
                                    </p:set>
                                    <p:anim calcmode="lin" valueType="num">
                                      <p:cBhvr additive="base">
                                        <p:cTn id="12" dur="500" fill="hold"/>
                                        <p:tgtEl>
                                          <p:spTgt spid="50"/>
                                        </p:tgtEl>
                                        <p:attrNameLst>
                                          <p:attrName>ppt_x</p:attrName>
                                        </p:attrNameLst>
                                      </p:cBhvr>
                                      <p:tavLst>
                                        <p:tav tm="0">
                                          <p:val>
                                            <p:strVal val="0-#ppt_w/2"/>
                                          </p:val>
                                        </p:tav>
                                        <p:tav tm="100000">
                                          <p:val>
                                            <p:strVal val="#ppt_x"/>
                                          </p:val>
                                        </p:tav>
                                      </p:tavLst>
                                    </p:anim>
                                    <p:anim calcmode="lin" valueType="num">
                                      <p:cBhvr additive="base">
                                        <p:cTn id="13" dur="500" fill="hold"/>
                                        <p:tgtEl>
                                          <p:spTgt spid="50"/>
                                        </p:tgtEl>
                                        <p:attrNameLst>
                                          <p:attrName>ppt_y</p:attrName>
                                        </p:attrNameLst>
                                      </p:cBhvr>
                                      <p:tavLst>
                                        <p:tav tm="0">
                                          <p:val>
                                            <p:strVal val="#ppt_y"/>
                                          </p:val>
                                        </p:tav>
                                        <p:tav tm="100000">
                                          <p:val>
                                            <p:strVal val="#ppt_y"/>
                                          </p:val>
                                        </p:tav>
                                      </p:tavLst>
                                    </p:anim>
                                  </p:childTnLst>
                                </p:cTn>
                              </p:par>
                            </p:childTnLst>
                          </p:cTn>
                        </p:par>
                        <p:par>
                          <p:cTn id="14" fill="hold">
                            <p:stCondLst>
                              <p:cond delay="2000"/>
                            </p:stCondLst>
                            <p:childTnLst>
                              <p:par>
                                <p:cTn id="15" presetID="2" presetClass="entr" presetSubtype="8" decel="50000" fill="hold" nodeType="afterEffect">
                                  <p:stCondLst>
                                    <p:cond delay="500"/>
                                  </p:stCondLst>
                                  <p:childTnLst>
                                    <p:set>
                                      <p:cBhvr>
                                        <p:cTn id="16" dur="1" fill="hold">
                                          <p:stCondLst>
                                            <p:cond delay="0"/>
                                          </p:stCondLst>
                                        </p:cTn>
                                        <p:tgtEl>
                                          <p:spTgt spid="53"/>
                                        </p:tgtEl>
                                        <p:attrNameLst>
                                          <p:attrName>style.visibility</p:attrName>
                                        </p:attrNameLst>
                                      </p:cBhvr>
                                      <p:to>
                                        <p:strVal val="visible"/>
                                      </p:to>
                                    </p:set>
                                    <p:anim calcmode="lin" valueType="num">
                                      <p:cBhvr additive="base">
                                        <p:cTn id="17" dur="500" fill="hold"/>
                                        <p:tgtEl>
                                          <p:spTgt spid="53"/>
                                        </p:tgtEl>
                                        <p:attrNameLst>
                                          <p:attrName>ppt_x</p:attrName>
                                        </p:attrNameLst>
                                      </p:cBhvr>
                                      <p:tavLst>
                                        <p:tav tm="0">
                                          <p:val>
                                            <p:strVal val="0-#ppt_w/2"/>
                                          </p:val>
                                        </p:tav>
                                        <p:tav tm="100000">
                                          <p:val>
                                            <p:strVal val="#ppt_x"/>
                                          </p:val>
                                        </p:tav>
                                      </p:tavLst>
                                    </p:anim>
                                    <p:anim calcmode="lin" valueType="num">
                                      <p:cBhvr additive="base">
                                        <p:cTn id="18" dur="500" fill="hold"/>
                                        <p:tgtEl>
                                          <p:spTgt spid="5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3629CA6-7722-F643-8038-37BFE8C1A853}"/>
              </a:ext>
            </a:extLst>
          </p:cNvPr>
          <p:cNvSpPr txBox="1">
            <a:spLocks/>
          </p:cNvSpPr>
          <p:nvPr/>
        </p:nvSpPr>
        <p:spPr>
          <a:xfrm>
            <a:off x="198120" y="5259611"/>
            <a:ext cx="11795760" cy="962286"/>
          </a:xfrm>
          <a:prstGeom prst="rect">
            <a:avLst/>
          </a:prstGeom>
          <a:noFill/>
        </p:spPr>
        <p:txBody>
          <a:bodyPr vert="horz" lIns="0" tIns="0" rIns="0" bIns="0" rtlCol="0" anchor="ctr">
            <a:noAutofit/>
          </a:bodyPr>
          <a:lstStyle>
            <a:lvl1pPr algn="l" defTabSz="914400" rtl="0" eaLnBrk="1" latinLnBrk="0" hangingPunct="1">
              <a:lnSpc>
                <a:spcPct val="80000"/>
              </a:lnSpc>
              <a:spcBef>
                <a:spcPct val="0"/>
              </a:spcBef>
              <a:buNone/>
              <a:defRPr sz="3600" kern="1200">
                <a:solidFill>
                  <a:schemeClr val="tx1"/>
                </a:solidFill>
                <a:latin typeface="+mj-lt"/>
                <a:ea typeface="+mj-ea"/>
                <a:cs typeface="+mj-cs"/>
              </a:defRPr>
            </a:lvl1pPr>
          </a:lstStyle>
          <a:p>
            <a:pPr algn="ctr">
              <a:defRPr/>
            </a:pPr>
            <a:r>
              <a:rPr lang="en-US" sz="4000" dirty="0">
                <a:solidFill>
                  <a:srgbClr val="58595B"/>
                </a:solidFill>
              </a:rPr>
              <a:t>AUTONOMOUS FOR THE </a:t>
            </a:r>
            <a:r>
              <a:rPr lang="en-US" sz="4000" dirty="0">
                <a:solidFill>
                  <a:schemeClr val="accent1"/>
                </a:solidFill>
              </a:rPr>
              <a:t>DBA</a:t>
            </a:r>
          </a:p>
        </p:txBody>
      </p:sp>
      <p:sp>
        <p:nvSpPr>
          <p:cNvPr id="32" name="Title 1">
            <a:extLst>
              <a:ext uri="{FF2B5EF4-FFF2-40B4-BE49-F238E27FC236}">
                <a16:creationId xmlns:a16="http://schemas.microsoft.com/office/drawing/2014/main" id="{960CF992-848C-E344-8D60-37BCE2B1AB17}"/>
              </a:ext>
            </a:extLst>
          </p:cNvPr>
          <p:cNvSpPr txBox="1">
            <a:spLocks/>
          </p:cNvSpPr>
          <p:nvPr/>
        </p:nvSpPr>
        <p:spPr>
          <a:xfrm>
            <a:off x="198120" y="5259611"/>
            <a:ext cx="11795760" cy="962286"/>
          </a:xfrm>
          <a:prstGeom prst="rect">
            <a:avLst/>
          </a:prstGeom>
          <a:noFill/>
        </p:spPr>
        <p:txBody>
          <a:bodyPr vert="horz" lIns="0" tIns="0" rIns="0" bIns="0" rtlCol="0" anchor="ctr">
            <a:noAutofit/>
          </a:bodyPr>
          <a:lstStyle>
            <a:lvl1pPr algn="l" defTabSz="914400" rtl="0" eaLnBrk="1" latinLnBrk="0" hangingPunct="1">
              <a:lnSpc>
                <a:spcPct val="80000"/>
              </a:lnSpc>
              <a:spcBef>
                <a:spcPct val="0"/>
              </a:spcBef>
              <a:buNone/>
              <a:defRPr sz="3600" kern="1200">
                <a:solidFill>
                  <a:schemeClr val="tx1"/>
                </a:solidFill>
                <a:latin typeface="+mj-lt"/>
                <a:ea typeface="+mj-ea"/>
                <a:cs typeface="+mj-cs"/>
              </a:defRPr>
            </a:lvl1pPr>
          </a:lstStyle>
          <a:p>
            <a:pPr algn="ctr">
              <a:defRPr/>
            </a:pPr>
            <a:r>
              <a:rPr lang="en-US" sz="4000">
                <a:solidFill>
                  <a:srgbClr val="58595B"/>
                </a:solidFill>
              </a:rPr>
              <a:t>AUTONOMOUS FOR THE </a:t>
            </a:r>
            <a:r>
              <a:rPr lang="en-US" sz="4000">
                <a:solidFill>
                  <a:schemeClr val="accent1"/>
                </a:solidFill>
              </a:rPr>
              <a:t>DBA</a:t>
            </a:r>
            <a:endParaRPr lang="en-US" sz="4000" dirty="0">
              <a:solidFill>
                <a:schemeClr val="accent1"/>
              </a:solidFill>
            </a:endParaRPr>
          </a:p>
        </p:txBody>
      </p:sp>
      <p:sp>
        <p:nvSpPr>
          <p:cNvPr id="2" name="Footer Placeholder 1"/>
          <p:cNvSpPr>
            <a:spLocks noGrp="1"/>
          </p:cNvSpPr>
          <p:nvPr>
            <p:ph type="ftr" sz="quarter" idx="10"/>
          </p:nvPr>
        </p:nvSpPr>
        <p:spPr/>
        <p:txBody>
          <a:bodyPr/>
          <a:lstStyle/>
          <a:p>
            <a:r>
              <a:rPr lang="en-US" dirty="0"/>
              <a:t>Copyright © 2019, Oracle and/or its affiliates. All rights reserved.  </a:t>
            </a:r>
          </a:p>
        </p:txBody>
      </p:sp>
      <p:sp>
        <p:nvSpPr>
          <p:cNvPr id="3" name="Slide Number Placeholder 2">
            <a:extLst>
              <a:ext uri="{FF2B5EF4-FFF2-40B4-BE49-F238E27FC236}">
                <a16:creationId xmlns:a16="http://schemas.microsoft.com/office/drawing/2014/main" id="{E84F1D97-77A5-A241-815B-C7CB93C7692D}"/>
              </a:ext>
            </a:extLst>
          </p:cNvPr>
          <p:cNvSpPr>
            <a:spLocks noGrp="1"/>
          </p:cNvSpPr>
          <p:nvPr>
            <p:ph type="sldNum" sz="quarter" idx="11"/>
          </p:nvPr>
        </p:nvSpPr>
        <p:spPr/>
        <p:txBody>
          <a:bodyPr/>
          <a:lstStyle/>
          <a:p>
            <a:pPr>
              <a:defRPr/>
            </a:pPr>
            <a:fld id="{C51EAA63-D034-42AE-91FA-B13B9518C7BE}" type="slidenum">
              <a:rPr lang="en-IN" smtClean="0"/>
              <a:pPr>
                <a:defRPr/>
              </a:pPr>
              <a:t>15</a:t>
            </a:fld>
            <a:endParaRPr lang="en-IN"/>
          </a:p>
        </p:txBody>
      </p:sp>
      <p:sp>
        <p:nvSpPr>
          <p:cNvPr id="5" name="TextBox 4">
            <a:extLst>
              <a:ext uri="{FF2B5EF4-FFF2-40B4-BE49-F238E27FC236}">
                <a16:creationId xmlns:a16="http://schemas.microsoft.com/office/drawing/2014/main" id="{92BC8EDB-BF0F-A44D-8B31-E571A6435731}"/>
              </a:ext>
            </a:extLst>
          </p:cNvPr>
          <p:cNvSpPr txBox="1"/>
          <p:nvPr/>
        </p:nvSpPr>
        <p:spPr>
          <a:xfrm>
            <a:off x="2961410" y="5959642"/>
            <a:ext cx="6255326" cy="260121"/>
          </a:xfrm>
          <a:prstGeom prst="rect">
            <a:avLst/>
          </a:prstGeom>
          <a:noFill/>
        </p:spPr>
        <p:txBody>
          <a:bodyPr wrap="none" lIns="0" tIns="0" rIns="0" bIns="0" rtlCol="0" anchor="ctr">
            <a:noAutofit/>
          </a:bodyPr>
          <a:lstStyle/>
          <a:p>
            <a:pPr algn="ctr">
              <a:lnSpc>
                <a:spcPct val="90000"/>
              </a:lnSpc>
              <a:defRPr/>
            </a:pPr>
            <a:r>
              <a:rPr lang="en-US" sz="2400" dirty="0">
                <a:solidFill>
                  <a:srgbClr val="58595B"/>
                </a:solidFill>
              </a:rPr>
              <a:t>How Database Automation can help</a:t>
            </a:r>
          </a:p>
        </p:txBody>
      </p:sp>
      <p:sp>
        <p:nvSpPr>
          <p:cNvPr id="33" name="TextBox 32">
            <a:extLst>
              <a:ext uri="{FF2B5EF4-FFF2-40B4-BE49-F238E27FC236}">
                <a16:creationId xmlns:a16="http://schemas.microsoft.com/office/drawing/2014/main" id="{B9D4A78E-0E68-CF44-BFEE-2C12B1D4ACA4}"/>
              </a:ext>
            </a:extLst>
          </p:cNvPr>
          <p:cNvSpPr txBox="1"/>
          <p:nvPr/>
        </p:nvSpPr>
        <p:spPr>
          <a:xfrm>
            <a:off x="2961410" y="5959642"/>
            <a:ext cx="6255326" cy="260121"/>
          </a:xfrm>
          <a:prstGeom prst="rect">
            <a:avLst/>
          </a:prstGeom>
          <a:noFill/>
        </p:spPr>
        <p:txBody>
          <a:bodyPr wrap="none" lIns="0" tIns="0" rIns="0" bIns="0" rtlCol="0" anchor="ctr">
            <a:noAutofit/>
          </a:bodyPr>
          <a:lstStyle/>
          <a:p>
            <a:pPr algn="ctr">
              <a:lnSpc>
                <a:spcPct val="90000"/>
              </a:lnSpc>
              <a:defRPr/>
            </a:pPr>
            <a:r>
              <a:rPr lang="en-US" sz="2400" dirty="0">
                <a:solidFill>
                  <a:srgbClr val="58595B"/>
                </a:solidFill>
              </a:rPr>
              <a:t>How Database Automation can help</a:t>
            </a:r>
          </a:p>
        </p:txBody>
      </p:sp>
      <p:cxnSp>
        <p:nvCxnSpPr>
          <p:cNvPr id="57" name="Straight Connector 56">
            <a:extLst>
              <a:ext uri="{FF2B5EF4-FFF2-40B4-BE49-F238E27FC236}">
                <a16:creationId xmlns:a16="http://schemas.microsoft.com/office/drawing/2014/main" id="{4CA4F737-7F73-D146-B090-55F66D04A6AE}"/>
              </a:ext>
            </a:extLst>
          </p:cNvPr>
          <p:cNvCxnSpPr/>
          <p:nvPr/>
        </p:nvCxnSpPr>
        <p:spPr>
          <a:xfrm>
            <a:off x="5157814" y="3897316"/>
            <a:ext cx="324000" cy="0"/>
          </a:xfrm>
          <a:prstGeom prst="line">
            <a:avLst/>
          </a:prstGeom>
          <a:ln w="19050">
            <a:solidFill>
              <a:schemeClr val="bg1">
                <a:alpha val="36000"/>
              </a:schemeClr>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23225F4A-3861-8A44-96C6-7811FF032F06}"/>
              </a:ext>
            </a:extLst>
          </p:cNvPr>
          <p:cNvCxnSpPr/>
          <p:nvPr/>
        </p:nvCxnSpPr>
        <p:spPr>
          <a:xfrm>
            <a:off x="5471491" y="3149991"/>
            <a:ext cx="324000" cy="0"/>
          </a:xfrm>
          <a:prstGeom prst="line">
            <a:avLst/>
          </a:prstGeom>
          <a:ln w="19050">
            <a:solidFill>
              <a:schemeClr val="bg1">
                <a:alpha val="36000"/>
              </a:schemeClr>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A35FC6EA-FC81-F94E-BD27-84DACB5B5BEA}"/>
              </a:ext>
            </a:extLst>
          </p:cNvPr>
          <p:cNvCxnSpPr/>
          <p:nvPr/>
        </p:nvCxnSpPr>
        <p:spPr>
          <a:xfrm>
            <a:off x="5763813" y="2466362"/>
            <a:ext cx="324000" cy="0"/>
          </a:xfrm>
          <a:prstGeom prst="line">
            <a:avLst/>
          </a:prstGeom>
          <a:ln w="19050">
            <a:solidFill>
              <a:schemeClr val="bg1">
                <a:alpha val="36000"/>
              </a:schemeClr>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222368CD-B9B0-CA43-94E7-D5EFF6F5490A}"/>
              </a:ext>
            </a:extLst>
          </p:cNvPr>
          <p:cNvCxnSpPr/>
          <p:nvPr/>
        </p:nvCxnSpPr>
        <p:spPr>
          <a:xfrm>
            <a:off x="6077765" y="1693587"/>
            <a:ext cx="324000" cy="0"/>
          </a:xfrm>
          <a:prstGeom prst="line">
            <a:avLst/>
          </a:prstGeom>
          <a:ln w="19050">
            <a:solidFill>
              <a:schemeClr val="bg1">
                <a:alpha val="36000"/>
              </a:schemeClr>
            </a:solidFill>
            <a:miter lim="800000"/>
            <a:tailEnd type="none"/>
          </a:ln>
        </p:spPr>
        <p:style>
          <a:lnRef idx="1">
            <a:schemeClr val="accent1"/>
          </a:lnRef>
          <a:fillRef idx="0">
            <a:schemeClr val="accent1"/>
          </a:fillRef>
          <a:effectRef idx="0">
            <a:schemeClr val="accent1"/>
          </a:effectRef>
          <a:fontRef idx="minor">
            <a:schemeClr val="tx1"/>
          </a:fontRef>
        </p:style>
      </p:cxnSp>
      <p:sp>
        <p:nvSpPr>
          <p:cNvPr id="62" name="Rectangle 5">
            <a:extLst>
              <a:ext uri="{FF2B5EF4-FFF2-40B4-BE49-F238E27FC236}">
                <a16:creationId xmlns:a16="http://schemas.microsoft.com/office/drawing/2014/main" id="{CED38F8C-618A-7748-83FC-8FD55C4737FB}"/>
              </a:ext>
            </a:extLst>
          </p:cNvPr>
          <p:cNvSpPr>
            <a:spLocks/>
          </p:cNvSpPr>
          <p:nvPr/>
        </p:nvSpPr>
        <p:spPr>
          <a:xfrm>
            <a:off x="550719" y="1536307"/>
            <a:ext cx="5268848" cy="369332"/>
          </a:xfrm>
          <a:custGeom>
            <a:avLst/>
            <a:gdLst>
              <a:gd name="connsiteX0" fmla="*/ 0 w 4752272"/>
              <a:gd name="connsiteY0" fmla="*/ 0 h 1569660"/>
              <a:gd name="connsiteX1" fmla="*/ 4752272 w 4752272"/>
              <a:gd name="connsiteY1" fmla="*/ 0 h 1569660"/>
              <a:gd name="connsiteX2" fmla="*/ 4752272 w 4752272"/>
              <a:gd name="connsiteY2" fmla="*/ 1569660 h 1569660"/>
              <a:gd name="connsiteX3" fmla="*/ 0 w 4752272"/>
              <a:gd name="connsiteY3" fmla="*/ 1569660 h 1569660"/>
              <a:gd name="connsiteX4" fmla="*/ 0 w 4752272"/>
              <a:gd name="connsiteY4" fmla="*/ 0 h 1569660"/>
              <a:gd name="connsiteX0" fmla="*/ 0 w 5406899"/>
              <a:gd name="connsiteY0" fmla="*/ 10391 h 1580051"/>
              <a:gd name="connsiteX1" fmla="*/ 5406899 w 5406899"/>
              <a:gd name="connsiteY1" fmla="*/ 0 h 1580051"/>
              <a:gd name="connsiteX2" fmla="*/ 4752272 w 5406899"/>
              <a:gd name="connsiteY2" fmla="*/ 1580051 h 1580051"/>
              <a:gd name="connsiteX3" fmla="*/ 0 w 5406899"/>
              <a:gd name="connsiteY3" fmla="*/ 1580051 h 1580051"/>
              <a:gd name="connsiteX4" fmla="*/ 0 w 5406899"/>
              <a:gd name="connsiteY4" fmla="*/ 10391 h 1580051"/>
              <a:gd name="connsiteX0" fmla="*/ 0 w 5386117"/>
              <a:gd name="connsiteY0" fmla="*/ 10391 h 1580051"/>
              <a:gd name="connsiteX1" fmla="*/ 5386117 w 5386117"/>
              <a:gd name="connsiteY1" fmla="*/ 0 h 1580051"/>
              <a:gd name="connsiteX2" fmla="*/ 4752272 w 5386117"/>
              <a:gd name="connsiteY2" fmla="*/ 1580051 h 1580051"/>
              <a:gd name="connsiteX3" fmla="*/ 0 w 5386117"/>
              <a:gd name="connsiteY3" fmla="*/ 1580051 h 1580051"/>
              <a:gd name="connsiteX4" fmla="*/ 0 w 5386117"/>
              <a:gd name="connsiteY4" fmla="*/ 10391 h 15800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6117" h="1580051">
                <a:moveTo>
                  <a:pt x="0" y="10391"/>
                </a:moveTo>
                <a:lnTo>
                  <a:pt x="5386117" y="0"/>
                </a:lnTo>
                <a:lnTo>
                  <a:pt x="4752272" y="1580051"/>
                </a:lnTo>
                <a:lnTo>
                  <a:pt x="0" y="1580051"/>
                </a:lnTo>
                <a:lnTo>
                  <a:pt x="0" y="10391"/>
                </a:lnTo>
                <a:close/>
              </a:path>
            </a:pathLst>
          </a:custGeom>
        </p:spPr>
        <p:txBody>
          <a:bodyPr wrap="square">
            <a:spAutoFit/>
          </a:bodyPr>
          <a:lstStyle/>
          <a:p>
            <a:pPr>
              <a:defRPr/>
            </a:pPr>
            <a:r>
              <a:rPr lang="en-US" b="1" dirty="0">
                <a:solidFill>
                  <a:srgbClr val="FFFFFF"/>
                </a:solidFill>
              </a:rPr>
              <a:t>MANUAL TASKS</a:t>
            </a:r>
          </a:p>
        </p:txBody>
      </p:sp>
      <p:sp>
        <p:nvSpPr>
          <p:cNvPr id="63" name="Rectangle 62">
            <a:extLst>
              <a:ext uri="{FF2B5EF4-FFF2-40B4-BE49-F238E27FC236}">
                <a16:creationId xmlns:a16="http://schemas.microsoft.com/office/drawing/2014/main" id="{592DFCB8-18E2-3B4E-913E-2819D66BB90E}"/>
              </a:ext>
            </a:extLst>
          </p:cNvPr>
          <p:cNvSpPr/>
          <p:nvPr/>
        </p:nvSpPr>
        <p:spPr>
          <a:xfrm>
            <a:off x="550720" y="1864075"/>
            <a:ext cx="3221182" cy="369332"/>
          </a:xfrm>
          <a:prstGeom prst="rect">
            <a:avLst/>
          </a:prstGeom>
        </p:spPr>
        <p:txBody>
          <a:bodyPr wrap="square">
            <a:spAutoFit/>
          </a:bodyPr>
          <a:lstStyle/>
          <a:p>
            <a:pPr marL="285750" indent="-285750">
              <a:buFont typeface="Wingdings" pitchFamily="2" charset="2"/>
              <a:buChar char="ü"/>
              <a:defRPr/>
            </a:pPr>
            <a:r>
              <a:rPr lang="en-US" dirty="0">
                <a:solidFill>
                  <a:srgbClr val="FFFFFF"/>
                </a:solidFill>
              </a:rPr>
              <a:t>Configuration and tuning</a:t>
            </a:r>
          </a:p>
        </p:txBody>
      </p:sp>
      <p:sp>
        <p:nvSpPr>
          <p:cNvPr id="64" name="Rectangle 63">
            <a:extLst>
              <a:ext uri="{FF2B5EF4-FFF2-40B4-BE49-F238E27FC236}">
                <a16:creationId xmlns:a16="http://schemas.microsoft.com/office/drawing/2014/main" id="{F1D43BD9-CDB9-3445-AD0E-CC63DB6EB89A}"/>
              </a:ext>
            </a:extLst>
          </p:cNvPr>
          <p:cNvSpPr/>
          <p:nvPr/>
        </p:nvSpPr>
        <p:spPr>
          <a:xfrm>
            <a:off x="550720" y="2118873"/>
            <a:ext cx="3813022" cy="369332"/>
          </a:xfrm>
          <a:prstGeom prst="rect">
            <a:avLst/>
          </a:prstGeom>
        </p:spPr>
        <p:txBody>
          <a:bodyPr wrap="square">
            <a:spAutoFit/>
          </a:bodyPr>
          <a:lstStyle/>
          <a:p>
            <a:pPr marL="285750" indent="-285750">
              <a:buFont typeface="Wingdings" pitchFamily="2" charset="2"/>
              <a:buChar char="ü"/>
              <a:defRPr/>
            </a:pPr>
            <a:r>
              <a:rPr lang="en-US" dirty="0">
                <a:solidFill>
                  <a:srgbClr val="FFFFFF"/>
                </a:solidFill>
              </a:rPr>
              <a:t>Database provisioning, patching</a:t>
            </a:r>
          </a:p>
        </p:txBody>
      </p:sp>
      <p:sp>
        <p:nvSpPr>
          <p:cNvPr id="65" name="Rectangle 64">
            <a:extLst>
              <a:ext uri="{FF2B5EF4-FFF2-40B4-BE49-F238E27FC236}">
                <a16:creationId xmlns:a16="http://schemas.microsoft.com/office/drawing/2014/main" id="{21A2ECF9-2035-B84C-8EB0-0CBDC0009717}"/>
              </a:ext>
            </a:extLst>
          </p:cNvPr>
          <p:cNvSpPr/>
          <p:nvPr/>
        </p:nvSpPr>
        <p:spPr>
          <a:xfrm>
            <a:off x="550719" y="2373671"/>
            <a:ext cx="3419115" cy="369332"/>
          </a:xfrm>
          <a:prstGeom prst="rect">
            <a:avLst/>
          </a:prstGeom>
        </p:spPr>
        <p:txBody>
          <a:bodyPr wrap="square">
            <a:spAutoFit/>
          </a:bodyPr>
          <a:lstStyle/>
          <a:p>
            <a:pPr marL="285750" indent="-285750">
              <a:buFont typeface="Wingdings" pitchFamily="2" charset="2"/>
              <a:buChar char="ü"/>
              <a:defRPr/>
            </a:pPr>
            <a:r>
              <a:rPr lang="en-US" dirty="0">
                <a:solidFill>
                  <a:srgbClr val="FFFFFF"/>
                </a:solidFill>
              </a:rPr>
              <a:t>Database backups, H/A, DR</a:t>
            </a:r>
          </a:p>
        </p:txBody>
      </p:sp>
      <p:sp>
        <p:nvSpPr>
          <p:cNvPr id="66" name="Rectangle 65">
            <a:extLst>
              <a:ext uri="{FF2B5EF4-FFF2-40B4-BE49-F238E27FC236}">
                <a16:creationId xmlns:a16="http://schemas.microsoft.com/office/drawing/2014/main" id="{D51B0F38-AC41-A546-A879-AA83FF2AF77B}"/>
              </a:ext>
            </a:extLst>
          </p:cNvPr>
          <p:cNvSpPr/>
          <p:nvPr/>
        </p:nvSpPr>
        <p:spPr>
          <a:xfrm>
            <a:off x="552307" y="2628469"/>
            <a:ext cx="3219594" cy="369332"/>
          </a:xfrm>
          <a:prstGeom prst="rect">
            <a:avLst/>
          </a:prstGeom>
        </p:spPr>
        <p:txBody>
          <a:bodyPr wrap="square">
            <a:spAutoFit/>
          </a:bodyPr>
          <a:lstStyle/>
          <a:p>
            <a:pPr marL="285750" indent="-285750">
              <a:buFont typeface="Wingdings" pitchFamily="2" charset="2"/>
              <a:buChar char="ü"/>
              <a:defRPr/>
            </a:pPr>
            <a:r>
              <a:rPr lang="en-US" dirty="0">
                <a:solidFill>
                  <a:srgbClr val="FFFFFF"/>
                </a:solidFill>
              </a:rPr>
              <a:t>Database optimization</a:t>
            </a:r>
          </a:p>
        </p:txBody>
      </p:sp>
      <p:sp>
        <p:nvSpPr>
          <p:cNvPr id="67" name="Rectangle 66">
            <a:extLst>
              <a:ext uri="{FF2B5EF4-FFF2-40B4-BE49-F238E27FC236}">
                <a16:creationId xmlns:a16="http://schemas.microsoft.com/office/drawing/2014/main" id="{09CD1387-CFDE-4144-9601-754606ABAE1B}"/>
              </a:ext>
            </a:extLst>
          </p:cNvPr>
          <p:cNvSpPr/>
          <p:nvPr/>
        </p:nvSpPr>
        <p:spPr>
          <a:xfrm>
            <a:off x="550719" y="2883269"/>
            <a:ext cx="2289409" cy="369332"/>
          </a:xfrm>
          <a:prstGeom prst="rect">
            <a:avLst/>
          </a:prstGeom>
        </p:spPr>
        <p:txBody>
          <a:bodyPr wrap="none">
            <a:spAutoFit/>
          </a:bodyPr>
          <a:lstStyle/>
          <a:p>
            <a:pPr marL="285750" indent="-285750">
              <a:buFont typeface="Wingdings" pitchFamily="2" charset="2"/>
              <a:buChar char="ü"/>
              <a:defRPr/>
            </a:pPr>
            <a:r>
              <a:rPr lang="en-US" dirty="0">
                <a:solidFill>
                  <a:srgbClr val="FFFFFF"/>
                </a:solidFill>
              </a:rPr>
              <a:t>Monitoring, Scaling</a:t>
            </a:r>
          </a:p>
        </p:txBody>
      </p:sp>
      <p:sp>
        <p:nvSpPr>
          <p:cNvPr id="68" name="Rectangle 67">
            <a:extLst>
              <a:ext uri="{FF2B5EF4-FFF2-40B4-BE49-F238E27FC236}">
                <a16:creationId xmlns:a16="http://schemas.microsoft.com/office/drawing/2014/main" id="{0683215A-3A39-564D-9C45-D496ADC97E1D}"/>
              </a:ext>
            </a:extLst>
          </p:cNvPr>
          <p:cNvSpPr/>
          <p:nvPr/>
        </p:nvSpPr>
        <p:spPr>
          <a:xfrm>
            <a:off x="585274" y="3644025"/>
            <a:ext cx="3913990" cy="615553"/>
          </a:xfrm>
          <a:prstGeom prst="rect">
            <a:avLst/>
          </a:prstGeom>
        </p:spPr>
        <p:txBody>
          <a:bodyPr wrap="square">
            <a:spAutoFit/>
          </a:bodyPr>
          <a:lstStyle/>
          <a:p>
            <a:pPr>
              <a:defRPr/>
            </a:pPr>
            <a:r>
              <a:rPr lang="en-US" b="1" dirty="0">
                <a:solidFill>
                  <a:srgbClr val="FFFFFF"/>
                </a:solidFill>
              </a:rPr>
              <a:t>DOWNSIDE</a:t>
            </a:r>
          </a:p>
          <a:p>
            <a:pPr marL="285750" indent="-285750">
              <a:buFont typeface="Wingdings" pitchFamily="2" charset="2"/>
              <a:buChar char="ü"/>
              <a:defRPr/>
            </a:pPr>
            <a:r>
              <a:rPr lang="en-US" sz="1600" dirty="0">
                <a:solidFill>
                  <a:srgbClr val="FFFFFF"/>
                </a:solidFill>
              </a:rPr>
              <a:t>On Call 24/7</a:t>
            </a:r>
          </a:p>
        </p:txBody>
      </p:sp>
      <p:sp>
        <p:nvSpPr>
          <p:cNvPr id="69" name="Rectangle 5">
            <a:extLst>
              <a:ext uri="{FF2B5EF4-FFF2-40B4-BE49-F238E27FC236}">
                <a16:creationId xmlns:a16="http://schemas.microsoft.com/office/drawing/2014/main" id="{06E52D7B-89A5-BD42-AA0D-5C3EACA53B54}"/>
              </a:ext>
            </a:extLst>
          </p:cNvPr>
          <p:cNvSpPr>
            <a:spLocks/>
          </p:cNvSpPr>
          <p:nvPr/>
        </p:nvSpPr>
        <p:spPr>
          <a:xfrm>
            <a:off x="7673377" y="1544801"/>
            <a:ext cx="3984295" cy="369332"/>
          </a:xfrm>
          <a:custGeom>
            <a:avLst/>
            <a:gdLst>
              <a:gd name="connsiteX0" fmla="*/ 0 w 4752272"/>
              <a:gd name="connsiteY0" fmla="*/ 0 h 1569660"/>
              <a:gd name="connsiteX1" fmla="*/ 4752272 w 4752272"/>
              <a:gd name="connsiteY1" fmla="*/ 0 h 1569660"/>
              <a:gd name="connsiteX2" fmla="*/ 4752272 w 4752272"/>
              <a:gd name="connsiteY2" fmla="*/ 1569660 h 1569660"/>
              <a:gd name="connsiteX3" fmla="*/ 0 w 4752272"/>
              <a:gd name="connsiteY3" fmla="*/ 1569660 h 1569660"/>
              <a:gd name="connsiteX4" fmla="*/ 0 w 4752272"/>
              <a:gd name="connsiteY4" fmla="*/ 0 h 1569660"/>
              <a:gd name="connsiteX0" fmla="*/ 0 w 5406899"/>
              <a:gd name="connsiteY0" fmla="*/ 10391 h 1580051"/>
              <a:gd name="connsiteX1" fmla="*/ 5406899 w 5406899"/>
              <a:gd name="connsiteY1" fmla="*/ 0 h 1580051"/>
              <a:gd name="connsiteX2" fmla="*/ 4752272 w 5406899"/>
              <a:gd name="connsiteY2" fmla="*/ 1580051 h 1580051"/>
              <a:gd name="connsiteX3" fmla="*/ 0 w 5406899"/>
              <a:gd name="connsiteY3" fmla="*/ 1580051 h 1580051"/>
              <a:gd name="connsiteX4" fmla="*/ 0 w 5406899"/>
              <a:gd name="connsiteY4" fmla="*/ 10391 h 1580051"/>
              <a:gd name="connsiteX0" fmla="*/ 0 w 5386117"/>
              <a:gd name="connsiteY0" fmla="*/ 10391 h 1580051"/>
              <a:gd name="connsiteX1" fmla="*/ 5386117 w 5386117"/>
              <a:gd name="connsiteY1" fmla="*/ 0 h 1580051"/>
              <a:gd name="connsiteX2" fmla="*/ 4752272 w 5386117"/>
              <a:gd name="connsiteY2" fmla="*/ 1580051 h 1580051"/>
              <a:gd name="connsiteX3" fmla="*/ 0 w 5386117"/>
              <a:gd name="connsiteY3" fmla="*/ 1580051 h 1580051"/>
              <a:gd name="connsiteX4" fmla="*/ 0 w 5386117"/>
              <a:gd name="connsiteY4" fmla="*/ 10391 h 15800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6117" h="1580051">
                <a:moveTo>
                  <a:pt x="0" y="10391"/>
                </a:moveTo>
                <a:lnTo>
                  <a:pt x="5386117" y="0"/>
                </a:lnTo>
                <a:lnTo>
                  <a:pt x="4752272" y="1580051"/>
                </a:lnTo>
                <a:lnTo>
                  <a:pt x="0" y="1580051"/>
                </a:lnTo>
                <a:lnTo>
                  <a:pt x="0" y="10391"/>
                </a:lnTo>
                <a:close/>
              </a:path>
            </a:pathLst>
          </a:custGeom>
        </p:spPr>
        <p:txBody>
          <a:bodyPr wrap="square">
            <a:spAutoFit/>
          </a:bodyPr>
          <a:lstStyle/>
          <a:p>
            <a:pPr>
              <a:defRPr/>
            </a:pPr>
            <a:r>
              <a:rPr lang="en-US" b="1" dirty="0">
                <a:solidFill>
                  <a:srgbClr val="FFFFFF"/>
                </a:solidFill>
              </a:rPr>
              <a:t>STRATEGIC TASKS</a:t>
            </a:r>
          </a:p>
        </p:txBody>
      </p:sp>
      <p:sp>
        <p:nvSpPr>
          <p:cNvPr id="70" name="Rectangle 69">
            <a:extLst>
              <a:ext uri="{FF2B5EF4-FFF2-40B4-BE49-F238E27FC236}">
                <a16:creationId xmlns:a16="http://schemas.microsoft.com/office/drawing/2014/main" id="{17CEF9EF-875D-3C41-95D4-2D0AA658E84C}"/>
              </a:ext>
            </a:extLst>
          </p:cNvPr>
          <p:cNvSpPr/>
          <p:nvPr/>
        </p:nvSpPr>
        <p:spPr>
          <a:xfrm>
            <a:off x="7673377" y="1872569"/>
            <a:ext cx="4320503" cy="369332"/>
          </a:xfrm>
          <a:prstGeom prst="rect">
            <a:avLst/>
          </a:prstGeom>
        </p:spPr>
        <p:txBody>
          <a:bodyPr wrap="square">
            <a:spAutoFit/>
          </a:bodyPr>
          <a:lstStyle/>
          <a:p>
            <a:pPr marL="285750" indent="-285750">
              <a:buFont typeface="Wingdings" pitchFamily="2" charset="2"/>
              <a:buChar char="ü"/>
              <a:defRPr/>
            </a:pPr>
            <a:r>
              <a:rPr lang="en-US" b="1" dirty="0">
                <a:solidFill>
                  <a:srgbClr val="FFFFFF"/>
                </a:solidFill>
              </a:rPr>
              <a:t>Architecture, planning, data modeling </a:t>
            </a:r>
          </a:p>
        </p:txBody>
      </p:sp>
      <p:sp>
        <p:nvSpPr>
          <p:cNvPr id="71" name="Rectangle 70">
            <a:extLst>
              <a:ext uri="{FF2B5EF4-FFF2-40B4-BE49-F238E27FC236}">
                <a16:creationId xmlns:a16="http://schemas.microsoft.com/office/drawing/2014/main" id="{55CACBD2-A63E-C442-8074-D70B1295347C}"/>
              </a:ext>
            </a:extLst>
          </p:cNvPr>
          <p:cNvSpPr/>
          <p:nvPr/>
        </p:nvSpPr>
        <p:spPr>
          <a:xfrm>
            <a:off x="7673377" y="2127367"/>
            <a:ext cx="3221182" cy="369332"/>
          </a:xfrm>
          <a:prstGeom prst="rect">
            <a:avLst/>
          </a:prstGeom>
        </p:spPr>
        <p:txBody>
          <a:bodyPr wrap="square">
            <a:spAutoFit/>
          </a:bodyPr>
          <a:lstStyle/>
          <a:p>
            <a:pPr marL="285750" indent="-285750">
              <a:buFont typeface="Wingdings" pitchFamily="2" charset="2"/>
              <a:buChar char="ü"/>
              <a:defRPr/>
            </a:pPr>
            <a:r>
              <a:rPr lang="en-US" b="1" dirty="0">
                <a:solidFill>
                  <a:srgbClr val="FFFFFF"/>
                </a:solidFill>
              </a:rPr>
              <a:t>Data security</a:t>
            </a:r>
          </a:p>
        </p:txBody>
      </p:sp>
      <p:sp>
        <p:nvSpPr>
          <p:cNvPr id="72" name="Rectangle 71">
            <a:extLst>
              <a:ext uri="{FF2B5EF4-FFF2-40B4-BE49-F238E27FC236}">
                <a16:creationId xmlns:a16="http://schemas.microsoft.com/office/drawing/2014/main" id="{A5CCFECC-8E77-F344-8809-CFFEC301CE4E}"/>
              </a:ext>
            </a:extLst>
          </p:cNvPr>
          <p:cNvSpPr/>
          <p:nvPr/>
        </p:nvSpPr>
        <p:spPr>
          <a:xfrm>
            <a:off x="7673377" y="2382165"/>
            <a:ext cx="3221182" cy="369332"/>
          </a:xfrm>
          <a:prstGeom prst="rect">
            <a:avLst/>
          </a:prstGeom>
        </p:spPr>
        <p:txBody>
          <a:bodyPr wrap="square">
            <a:spAutoFit/>
          </a:bodyPr>
          <a:lstStyle/>
          <a:p>
            <a:pPr marL="285750" indent="-285750">
              <a:buFont typeface="Wingdings" pitchFamily="2" charset="2"/>
              <a:buChar char="ü"/>
              <a:defRPr/>
            </a:pPr>
            <a:r>
              <a:rPr lang="en-US" b="1" dirty="0">
                <a:solidFill>
                  <a:srgbClr val="FFFFFF"/>
                </a:solidFill>
              </a:rPr>
              <a:t>Data lifecycle management</a:t>
            </a:r>
          </a:p>
        </p:txBody>
      </p:sp>
      <p:sp>
        <p:nvSpPr>
          <p:cNvPr id="73" name="Rectangle 72">
            <a:extLst>
              <a:ext uri="{FF2B5EF4-FFF2-40B4-BE49-F238E27FC236}">
                <a16:creationId xmlns:a16="http://schemas.microsoft.com/office/drawing/2014/main" id="{8B30B279-5D4E-4444-8AAB-4C1B7B15D91A}"/>
              </a:ext>
            </a:extLst>
          </p:cNvPr>
          <p:cNvSpPr/>
          <p:nvPr/>
        </p:nvSpPr>
        <p:spPr>
          <a:xfrm>
            <a:off x="7673377" y="2636963"/>
            <a:ext cx="3219594" cy="369332"/>
          </a:xfrm>
          <a:prstGeom prst="rect">
            <a:avLst/>
          </a:prstGeom>
        </p:spPr>
        <p:txBody>
          <a:bodyPr wrap="square">
            <a:spAutoFit/>
          </a:bodyPr>
          <a:lstStyle/>
          <a:p>
            <a:pPr marL="285750" indent="-285750">
              <a:buFont typeface="Wingdings" pitchFamily="2" charset="2"/>
              <a:buChar char="ü"/>
              <a:defRPr/>
            </a:pPr>
            <a:r>
              <a:rPr lang="en-US" b="1" dirty="0">
                <a:solidFill>
                  <a:srgbClr val="FFFFFF"/>
                </a:solidFill>
              </a:rPr>
              <a:t>Application related tuning</a:t>
            </a:r>
          </a:p>
        </p:txBody>
      </p:sp>
      <p:sp>
        <p:nvSpPr>
          <p:cNvPr id="74" name="Rectangle 73">
            <a:extLst>
              <a:ext uri="{FF2B5EF4-FFF2-40B4-BE49-F238E27FC236}">
                <a16:creationId xmlns:a16="http://schemas.microsoft.com/office/drawing/2014/main" id="{85BA0A7B-A80E-A74F-B13A-4759782F868B}"/>
              </a:ext>
            </a:extLst>
          </p:cNvPr>
          <p:cNvSpPr/>
          <p:nvPr/>
        </p:nvSpPr>
        <p:spPr>
          <a:xfrm>
            <a:off x="7673377" y="2891763"/>
            <a:ext cx="4073487" cy="369332"/>
          </a:xfrm>
          <a:prstGeom prst="rect">
            <a:avLst/>
          </a:prstGeom>
        </p:spPr>
        <p:txBody>
          <a:bodyPr wrap="none">
            <a:spAutoFit/>
          </a:bodyPr>
          <a:lstStyle/>
          <a:p>
            <a:pPr marL="285750" indent="-285750">
              <a:buFont typeface="Wingdings" pitchFamily="2" charset="2"/>
              <a:buChar char="ü"/>
              <a:defRPr/>
            </a:pPr>
            <a:r>
              <a:rPr lang="en-US" b="1" dirty="0">
                <a:solidFill>
                  <a:srgbClr val="FFFFFF"/>
                </a:solidFill>
              </a:rPr>
              <a:t>End-to-End service level management</a:t>
            </a:r>
          </a:p>
        </p:txBody>
      </p:sp>
      <p:sp>
        <p:nvSpPr>
          <p:cNvPr id="75" name="Rectangle 74">
            <a:extLst>
              <a:ext uri="{FF2B5EF4-FFF2-40B4-BE49-F238E27FC236}">
                <a16:creationId xmlns:a16="http://schemas.microsoft.com/office/drawing/2014/main" id="{38BB172C-5C44-774D-B3B3-F085F2E5C425}"/>
              </a:ext>
            </a:extLst>
          </p:cNvPr>
          <p:cNvSpPr/>
          <p:nvPr/>
        </p:nvSpPr>
        <p:spPr>
          <a:xfrm>
            <a:off x="7673377" y="3644024"/>
            <a:ext cx="3984295" cy="615553"/>
          </a:xfrm>
          <a:prstGeom prst="rect">
            <a:avLst/>
          </a:prstGeom>
        </p:spPr>
        <p:txBody>
          <a:bodyPr wrap="square">
            <a:spAutoFit/>
          </a:bodyPr>
          <a:lstStyle/>
          <a:p>
            <a:pPr>
              <a:defRPr/>
            </a:pPr>
            <a:r>
              <a:rPr lang="en-US" b="1" dirty="0">
                <a:solidFill>
                  <a:srgbClr val="FFFFFF"/>
                </a:solidFill>
              </a:rPr>
              <a:t>UPSIDE</a:t>
            </a:r>
          </a:p>
          <a:p>
            <a:pPr marL="285750" indent="-285750">
              <a:buFont typeface="Wingdings" pitchFamily="2" charset="2"/>
              <a:buChar char="ü"/>
              <a:defRPr/>
            </a:pPr>
            <a:r>
              <a:rPr lang="en-US" sz="1600" dirty="0">
                <a:solidFill>
                  <a:srgbClr val="FFFFFF"/>
                </a:solidFill>
              </a:rPr>
              <a:t>Work-life balance</a:t>
            </a:r>
          </a:p>
        </p:txBody>
      </p:sp>
      <p:sp>
        <p:nvSpPr>
          <p:cNvPr id="76" name="TextBox 75">
            <a:extLst>
              <a:ext uri="{FF2B5EF4-FFF2-40B4-BE49-F238E27FC236}">
                <a16:creationId xmlns:a16="http://schemas.microsoft.com/office/drawing/2014/main" id="{ACE13F12-D5DB-F042-A76C-EFD5CA1F77B0}"/>
              </a:ext>
            </a:extLst>
          </p:cNvPr>
          <p:cNvSpPr txBox="1"/>
          <p:nvPr/>
        </p:nvSpPr>
        <p:spPr>
          <a:xfrm>
            <a:off x="3386703" y="4122705"/>
            <a:ext cx="1520605" cy="307447"/>
          </a:xfrm>
          <a:prstGeom prst="rect">
            <a:avLst/>
          </a:prstGeom>
          <a:noFill/>
        </p:spPr>
        <p:txBody>
          <a:bodyPr wrap="none" lIns="0" tIns="0" rIns="0" bIns="0" rtlCol="0">
            <a:noAutofit/>
          </a:bodyPr>
          <a:lstStyle/>
          <a:p>
            <a:pPr>
              <a:lnSpc>
                <a:spcPct val="90000"/>
              </a:lnSpc>
              <a:defRPr/>
            </a:pPr>
            <a:r>
              <a:rPr lang="en-US" sz="1799" b="1" dirty="0">
                <a:solidFill>
                  <a:srgbClr val="FF8D14">
                    <a:lumMod val="40000"/>
                    <a:lumOff val="60000"/>
                  </a:srgbClr>
                </a:solidFill>
              </a:rPr>
              <a:t>MAINTENANCE</a:t>
            </a:r>
          </a:p>
        </p:txBody>
      </p:sp>
      <p:sp>
        <p:nvSpPr>
          <p:cNvPr id="77" name="TextBox 76">
            <a:extLst>
              <a:ext uri="{FF2B5EF4-FFF2-40B4-BE49-F238E27FC236}">
                <a16:creationId xmlns:a16="http://schemas.microsoft.com/office/drawing/2014/main" id="{3759091B-4CA0-F549-A28E-FFF1286C04F8}"/>
              </a:ext>
            </a:extLst>
          </p:cNvPr>
          <p:cNvSpPr txBox="1"/>
          <p:nvPr/>
        </p:nvSpPr>
        <p:spPr>
          <a:xfrm>
            <a:off x="6668863" y="1093543"/>
            <a:ext cx="1316516" cy="307447"/>
          </a:xfrm>
          <a:prstGeom prst="rect">
            <a:avLst/>
          </a:prstGeom>
          <a:noFill/>
        </p:spPr>
        <p:txBody>
          <a:bodyPr wrap="none" lIns="0" tIns="0" rIns="0" bIns="0" rtlCol="0">
            <a:noAutofit/>
          </a:bodyPr>
          <a:lstStyle/>
          <a:p>
            <a:pPr>
              <a:lnSpc>
                <a:spcPct val="90000"/>
              </a:lnSpc>
              <a:defRPr/>
            </a:pPr>
            <a:r>
              <a:rPr lang="en-US" sz="1799" b="1" dirty="0">
                <a:solidFill>
                  <a:srgbClr val="FF8D14">
                    <a:lumMod val="60000"/>
                    <a:lumOff val="40000"/>
                  </a:srgbClr>
                </a:solidFill>
              </a:rPr>
              <a:t>INNOVATION</a:t>
            </a:r>
          </a:p>
        </p:txBody>
      </p:sp>
      <p:sp>
        <p:nvSpPr>
          <p:cNvPr id="78" name="Rounded Rectangle 77">
            <a:extLst>
              <a:ext uri="{FF2B5EF4-FFF2-40B4-BE49-F238E27FC236}">
                <a16:creationId xmlns:a16="http://schemas.microsoft.com/office/drawing/2014/main" id="{F62716A6-503F-F441-BBE5-2DD44F9D7CE3}"/>
              </a:ext>
            </a:extLst>
          </p:cNvPr>
          <p:cNvSpPr/>
          <p:nvPr/>
        </p:nvSpPr>
        <p:spPr bwMode="gray">
          <a:xfrm rot="1374745">
            <a:off x="5024822" y="4002924"/>
            <a:ext cx="153864" cy="864000"/>
          </a:xfrm>
          <a:prstGeom prst="roundRect">
            <a:avLst>
              <a:gd name="adj" fmla="val 50000"/>
            </a:avLst>
          </a:prstGeom>
          <a:solidFill>
            <a:schemeClr val="bg1">
              <a:lumMod val="50000"/>
            </a:schemeClr>
          </a:solidFill>
          <a:ln w="15875">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defRPr/>
            </a:pPr>
            <a:endParaRPr lang="en-US" dirty="0">
              <a:solidFill>
                <a:srgbClr val="FFFFFF">
                  <a:lumMod val="65000"/>
                </a:srgbClr>
              </a:solidFill>
            </a:endParaRPr>
          </a:p>
        </p:txBody>
      </p:sp>
      <p:sp>
        <p:nvSpPr>
          <p:cNvPr id="79" name="Rectangle 78">
            <a:extLst>
              <a:ext uri="{FF2B5EF4-FFF2-40B4-BE49-F238E27FC236}">
                <a16:creationId xmlns:a16="http://schemas.microsoft.com/office/drawing/2014/main" id="{0D78B019-F29A-C649-9257-43B07220FE61}"/>
              </a:ext>
            </a:extLst>
          </p:cNvPr>
          <p:cNvSpPr/>
          <p:nvPr/>
        </p:nvSpPr>
        <p:spPr>
          <a:xfrm>
            <a:off x="576039" y="4146018"/>
            <a:ext cx="2739918" cy="338554"/>
          </a:xfrm>
          <a:prstGeom prst="rect">
            <a:avLst/>
          </a:prstGeom>
        </p:spPr>
        <p:txBody>
          <a:bodyPr wrap="square">
            <a:spAutoFit/>
          </a:bodyPr>
          <a:lstStyle/>
          <a:p>
            <a:pPr marL="285750" indent="-285750">
              <a:buFont typeface="Wingdings" pitchFamily="2" charset="2"/>
              <a:buChar char="ü"/>
              <a:defRPr/>
            </a:pPr>
            <a:r>
              <a:rPr lang="en-US" sz="1600" dirty="0">
                <a:solidFill>
                  <a:srgbClr val="FFFFFF"/>
                </a:solidFill>
              </a:rPr>
              <a:t>Responsible for problems</a:t>
            </a:r>
          </a:p>
        </p:txBody>
      </p:sp>
      <p:sp>
        <p:nvSpPr>
          <p:cNvPr id="80" name="Rectangle 79">
            <a:extLst>
              <a:ext uri="{FF2B5EF4-FFF2-40B4-BE49-F238E27FC236}">
                <a16:creationId xmlns:a16="http://schemas.microsoft.com/office/drawing/2014/main" id="{845C34B9-3387-5340-9156-7BDA3DC4C660}"/>
              </a:ext>
            </a:extLst>
          </p:cNvPr>
          <p:cNvSpPr/>
          <p:nvPr/>
        </p:nvSpPr>
        <p:spPr>
          <a:xfrm>
            <a:off x="592926" y="4395357"/>
            <a:ext cx="2793778" cy="338554"/>
          </a:xfrm>
          <a:prstGeom prst="rect">
            <a:avLst/>
          </a:prstGeom>
        </p:spPr>
        <p:txBody>
          <a:bodyPr wrap="square">
            <a:spAutoFit/>
          </a:bodyPr>
          <a:lstStyle/>
          <a:p>
            <a:pPr marL="285750" indent="-285750">
              <a:buFont typeface="Wingdings" pitchFamily="2" charset="2"/>
              <a:buChar char="ü"/>
              <a:defRPr/>
            </a:pPr>
            <a:r>
              <a:rPr lang="en-US" sz="1600" dirty="0">
                <a:solidFill>
                  <a:srgbClr val="FFFFFF"/>
                </a:solidFill>
              </a:rPr>
              <a:t>Too many databases</a:t>
            </a:r>
          </a:p>
        </p:txBody>
      </p:sp>
      <p:sp>
        <p:nvSpPr>
          <p:cNvPr id="81" name="Rectangle 80">
            <a:extLst>
              <a:ext uri="{FF2B5EF4-FFF2-40B4-BE49-F238E27FC236}">
                <a16:creationId xmlns:a16="http://schemas.microsoft.com/office/drawing/2014/main" id="{FA4E68EB-2453-404F-97E1-AFDBC1806A82}"/>
              </a:ext>
            </a:extLst>
          </p:cNvPr>
          <p:cNvSpPr/>
          <p:nvPr/>
        </p:nvSpPr>
        <p:spPr>
          <a:xfrm>
            <a:off x="592926" y="4648011"/>
            <a:ext cx="1333185" cy="338554"/>
          </a:xfrm>
          <a:prstGeom prst="rect">
            <a:avLst/>
          </a:prstGeom>
        </p:spPr>
        <p:txBody>
          <a:bodyPr wrap="none">
            <a:spAutoFit/>
          </a:bodyPr>
          <a:lstStyle/>
          <a:p>
            <a:pPr marL="285750" indent="-285750">
              <a:buFont typeface="Wingdings" pitchFamily="2" charset="2"/>
              <a:buChar char="ü"/>
              <a:defRPr/>
            </a:pPr>
            <a:r>
              <a:rPr lang="en-US" sz="1600" dirty="0">
                <a:solidFill>
                  <a:srgbClr val="FFFFFF"/>
                </a:solidFill>
              </a:rPr>
              <a:t>Shadow IT</a:t>
            </a:r>
          </a:p>
        </p:txBody>
      </p:sp>
      <p:sp>
        <p:nvSpPr>
          <p:cNvPr id="82" name="Rectangle 81">
            <a:extLst>
              <a:ext uri="{FF2B5EF4-FFF2-40B4-BE49-F238E27FC236}">
                <a16:creationId xmlns:a16="http://schemas.microsoft.com/office/drawing/2014/main" id="{8AA2417C-EC5B-8545-8647-BF409AD28A68}"/>
              </a:ext>
            </a:extLst>
          </p:cNvPr>
          <p:cNvSpPr/>
          <p:nvPr/>
        </p:nvSpPr>
        <p:spPr>
          <a:xfrm>
            <a:off x="7673377" y="4146018"/>
            <a:ext cx="2739918" cy="338554"/>
          </a:xfrm>
          <a:prstGeom prst="rect">
            <a:avLst/>
          </a:prstGeom>
        </p:spPr>
        <p:txBody>
          <a:bodyPr wrap="square">
            <a:spAutoFit/>
          </a:bodyPr>
          <a:lstStyle/>
          <a:p>
            <a:pPr marL="285750" indent="-285750">
              <a:buFont typeface="Wingdings" pitchFamily="2" charset="2"/>
              <a:buChar char="ü"/>
              <a:defRPr/>
            </a:pPr>
            <a:r>
              <a:rPr lang="en-US" sz="1600" dirty="0">
                <a:solidFill>
                  <a:srgbClr val="FFFFFF"/>
                </a:solidFill>
              </a:rPr>
              <a:t>Vendor responsible</a:t>
            </a:r>
          </a:p>
        </p:txBody>
      </p:sp>
      <p:sp>
        <p:nvSpPr>
          <p:cNvPr id="83" name="Rectangle 82">
            <a:extLst>
              <a:ext uri="{FF2B5EF4-FFF2-40B4-BE49-F238E27FC236}">
                <a16:creationId xmlns:a16="http://schemas.microsoft.com/office/drawing/2014/main" id="{A9E28C94-A6B5-1E42-BD0B-A78202A18EED}"/>
              </a:ext>
            </a:extLst>
          </p:cNvPr>
          <p:cNvSpPr/>
          <p:nvPr/>
        </p:nvSpPr>
        <p:spPr>
          <a:xfrm>
            <a:off x="7673377" y="4395357"/>
            <a:ext cx="2793778" cy="338554"/>
          </a:xfrm>
          <a:prstGeom prst="rect">
            <a:avLst/>
          </a:prstGeom>
        </p:spPr>
        <p:txBody>
          <a:bodyPr wrap="square">
            <a:spAutoFit/>
          </a:bodyPr>
          <a:lstStyle/>
          <a:p>
            <a:pPr marL="285750" indent="-285750">
              <a:buFont typeface="Wingdings" pitchFamily="2" charset="2"/>
              <a:buChar char="ü"/>
              <a:defRPr/>
            </a:pPr>
            <a:r>
              <a:rPr lang="en-US" sz="1600" dirty="0">
                <a:solidFill>
                  <a:srgbClr val="FFFFFF"/>
                </a:solidFill>
              </a:rPr>
              <a:t>Databases under control</a:t>
            </a:r>
          </a:p>
        </p:txBody>
      </p:sp>
      <p:sp>
        <p:nvSpPr>
          <p:cNvPr id="84" name="Rectangle 83">
            <a:extLst>
              <a:ext uri="{FF2B5EF4-FFF2-40B4-BE49-F238E27FC236}">
                <a16:creationId xmlns:a16="http://schemas.microsoft.com/office/drawing/2014/main" id="{376DB7D2-1DDD-234E-B90B-E0C26D367F4A}"/>
              </a:ext>
            </a:extLst>
          </p:cNvPr>
          <p:cNvSpPr/>
          <p:nvPr/>
        </p:nvSpPr>
        <p:spPr>
          <a:xfrm>
            <a:off x="7673377" y="4648011"/>
            <a:ext cx="2088072" cy="338554"/>
          </a:xfrm>
          <a:prstGeom prst="rect">
            <a:avLst/>
          </a:prstGeom>
        </p:spPr>
        <p:txBody>
          <a:bodyPr wrap="none">
            <a:spAutoFit/>
          </a:bodyPr>
          <a:lstStyle/>
          <a:p>
            <a:pPr marL="285750" indent="-285750">
              <a:buFont typeface="Wingdings" pitchFamily="2" charset="2"/>
              <a:buChar char="ü"/>
              <a:defRPr/>
            </a:pPr>
            <a:r>
              <a:rPr lang="en-US" sz="1600" dirty="0">
                <a:solidFill>
                  <a:srgbClr val="FFFFFF"/>
                </a:solidFill>
              </a:rPr>
              <a:t>Help Business grow</a:t>
            </a:r>
          </a:p>
        </p:txBody>
      </p:sp>
      <p:pic>
        <p:nvPicPr>
          <p:cNvPr id="6" name="Picture 5">
            <a:extLst>
              <a:ext uri="{FF2B5EF4-FFF2-40B4-BE49-F238E27FC236}">
                <a16:creationId xmlns:a16="http://schemas.microsoft.com/office/drawing/2014/main" id="{0966CC2D-BF63-634B-9427-676D40CCA9E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98119" y="49499"/>
            <a:ext cx="11795761" cy="5000479"/>
          </a:xfrm>
          <a:prstGeom prst="rect">
            <a:avLst/>
          </a:prstGeom>
        </p:spPr>
      </p:pic>
      <p:sp>
        <p:nvSpPr>
          <p:cNvPr id="38" name="Freeform 37"/>
          <p:cNvSpPr/>
          <p:nvPr/>
        </p:nvSpPr>
        <p:spPr>
          <a:xfrm>
            <a:off x="0" y="-24307"/>
            <a:ext cx="12189397" cy="5445765"/>
          </a:xfrm>
          <a:custGeom>
            <a:avLst/>
            <a:gdLst>
              <a:gd name="connsiteX0" fmla="*/ 310895 w 12189397"/>
              <a:gd name="connsiteY0" fmla="*/ 353491 h 5445765"/>
              <a:gd name="connsiteX1" fmla="*/ 310895 w 12189397"/>
              <a:gd name="connsiteY1" fmla="*/ 5112086 h 5445765"/>
              <a:gd name="connsiteX2" fmla="*/ 11887200 w 12189397"/>
              <a:gd name="connsiteY2" fmla="*/ 5112086 h 5445765"/>
              <a:gd name="connsiteX3" fmla="*/ 11887200 w 12189397"/>
              <a:gd name="connsiteY3" fmla="*/ 353491 h 5445765"/>
              <a:gd name="connsiteX4" fmla="*/ 0 w 12189397"/>
              <a:gd name="connsiteY4" fmla="*/ 0 h 5445765"/>
              <a:gd name="connsiteX5" fmla="*/ 12189397 w 12189397"/>
              <a:gd name="connsiteY5" fmla="*/ 0 h 5445765"/>
              <a:gd name="connsiteX6" fmla="*/ 12189397 w 12189397"/>
              <a:gd name="connsiteY6" fmla="*/ 5445765 h 5445765"/>
              <a:gd name="connsiteX7" fmla="*/ 0 w 12189397"/>
              <a:gd name="connsiteY7" fmla="*/ 5445765 h 5445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89397" h="5445765">
                <a:moveTo>
                  <a:pt x="310895" y="353491"/>
                </a:moveTo>
                <a:lnTo>
                  <a:pt x="310895" y="5112086"/>
                </a:lnTo>
                <a:lnTo>
                  <a:pt x="11887200" y="5112086"/>
                </a:lnTo>
                <a:lnTo>
                  <a:pt x="11887200" y="353491"/>
                </a:lnTo>
                <a:close/>
                <a:moveTo>
                  <a:pt x="0" y="0"/>
                </a:moveTo>
                <a:lnTo>
                  <a:pt x="12189397" y="0"/>
                </a:lnTo>
                <a:lnTo>
                  <a:pt x="12189397" y="5445765"/>
                </a:lnTo>
                <a:lnTo>
                  <a:pt x="0" y="5445765"/>
                </a:lnTo>
                <a:close/>
              </a:path>
            </a:pathLst>
          </a:custGeom>
          <a:solidFill>
            <a:schemeClr val="bg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dirty="0"/>
          </a:p>
        </p:txBody>
      </p:sp>
    </p:spTree>
    <p:extLst>
      <p:ext uri="{BB962C8B-B14F-4D97-AF65-F5344CB8AC3E}">
        <p14:creationId xmlns:p14="http://schemas.microsoft.com/office/powerpoint/2010/main" val="20415835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2"/>
                                        </p:tgtEl>
                                        <p:attrNameLst>
                                          <p:attrName>style.visibility</p:attrName>
                                        </p:attrNameLst>
                                      </p:cBhvr>
                                      <p:to>
                                        <p:strVal val="visible"/>
                                      </p:to>
                                    </p:set>
                                    <p:animEffect transition="in" filter="fade">
                                      <p:cBhvr>
                                        <p:cTn id="7" dur="500"/>
                                        <p:tgtEl>
                                          <p:spTgt spid="62"/>
                                        </p:tgtEl>
                                      </p:cBhvr>
                                    </p:animEffect>
                                  </p:childTnLst>
                                </p:cTn>
                              </p:par>
                              <p:par>
                                <p:cTn id="8" presetID="10" presetClass="entr" presetSubtype="0" fill="hold" grpId="1" nodeType="withEffect">
                                  <p:stCondLst>
                                    <p:cond delay="0"/>
                                  </p:stCondLst>
                                  <p:childTnLst>
                                    <p:set>
                                      <p:cBhvr>
                                        <p:cTn id="9" dur="1" fill="hold">
                                          <p:stCondLst>
                                            <p:cond delay="0"/>
                                          </p:stCondLst>
                                        </p:cTn>
                                        <p:tgtEl>
                                          <p:spTgt spid="63"/>
                                        </p:tgtEl>
                                        <p:attrNameLst>
                                          <p:attrName>style.visibility</p:attrName>
                                        </p:attrNameLst>
                                      </p:cBhvr>
                                      <p:to>
                                        <p:strVal val="visible"/>
                                      </p:to>
                                    </p:set>
                                    <p:animEffect transition="in" filter="fade">
                                      <p:cBhvr>
                                        <p:cTn id="10" dur="500"/>
                                        <p:tgtEl>
                                          <p:spTgt spid="63"/>
                                        </p:tgtEl>
                                      </p:cBhvr>
                                    </p:animEffect>
                                  </p:childTnLst>
                                </p:cTn>
                              </p:par>
                              <p:par>
                                <p:cTn id="11" presetID="10" presetClass="entr" presetSubtype="0" fill="hold" grpId="1" nodeType="withEffect">
                                  <p:stCondLst>
                                    <p:cond delay="0"/>
                                  </p:stCondLst>
                                  <p:childTnLst>
                                    <p:set>
                                      <p:cBhvr>
                                        <p:cTn id="12" dur="1" fill="hold">
                                          <p:stCondLst>
                                            <p:cond delay="0"/>
                                          </p:stCondLst>
                                        </p:cTn>
                                        <p:tgtEl>
                                          <p:spTgt spid="64"/>
                                        </p:tgtEl>
                                        <p:attrNameLst>
                                          <p:attrName>style.visibility</p:attrName>
                                        </p:attrNameLst>
                                      </p:cBhvr>
                                      <p:to>
                                        <p:strVal val="visible"/>
                                      </p:to>
                                    </p:set>
                                    <p:animEffect transition="in" filter="fade">
                                      <p:cBhvr>
                                        <p:cTn id="13" dur="500"/>
                                        <p:tgtEl>
                                          <p:spTgt spid="64"/>
                                        </p:tgtEl>
                                      </p:cBhvr>
                                    </p:animEffect>
                                  </p:childTnLst>
                                </p:cTn>
                              </p:par>
                              <p:par>
                                <p:cTn id="14" presetID="10" presetClass="entr" presetSubtype="0" fill="hold" grpId="1" nodeType="withEffect">
                                  <p:stCondLst>
                                    <p:cond delay="0"/>
                                  </p:stCondLst>
                                  <p:childTnLst>
                                    <p:set>
                                      <p:cBhvr>
                                        <p:cTn id="15" dur="1" fill="hold">
                                          <p:stCondLst>
                                            <p:cond delay="0"/>
                                          </p:stCondLst>
                                        </p:cTn>
                                        <p:tgtEl>
                                          <p:spTgt spid="65"/>
                                        </p:tgtEl>
                                        <p:attrNameLst>
                                          <p:attrName>style.visibility</p:attrName>
                                        </p:attrNameLst>
                                      </p:cBhvr>
                                      <p:to>
                                        <p:strVal val="visible"/>
                                      </p:to>
                                    </p:set>
                                    <p:animEffect transition="in" filter="fade">
                                      <p:cBhvr>
                                        <p:cTn id="16" dur="500"/>
                                        <p:tgtEl>
                                          <p:spTgt spid="65"/>
                                        </p:tgtEl>
                                      </p:cBhvr>
                                    </p:animEffect>
                                  </p:childTnLst>
                                </p:cTn>
                              </p:par>
                              <p:par>
                                <p:cTn id="17" presetID="10" presetClass="entr" presetSubtype="0" fill="hold" grpId="1" nodeType="withEffect">
                                  <p:stCondLst>
                                    <p:cond delay="0"/>
                                  </p:stCondLst>
                                  <p:childTnLst>
                                    <p:set>
                                      <p:cBhvr>
                                        <p:cTn id="18" dur="1" fill="hold">
                                          <p:stCondLst>
                                            <p:cond delay="0"/>
                                          </p:stCondLst>
                                        </p:cTn>
                                        <p:tgtEl>
                                          <p:spTgt spid="66"/>
                                        </p:tgtEl>
                                        <p:attrNameLst>
                                          <p:attrName>style.visibility</p:attrName>
                                        </p:attrNameLst>
                                      </p:cBhvr>
                                      <p:to>
                                        <p:strVal val="visible"/>
                                      </p:to>
                                    </p:set>
                                    <p:animEffect transition="in" filter="fade">
                                      <p:cBhvr>
                                        <p:cTn id="19" dur="500"/>
                                        <p:tgtEl>
                                          <p:spTgt spid="66"/>
                                        </p:tgtEl>
                                      </p:cBhvr>
                                    </p:animEffect>
                                  </p:childTnLst>
                                </p:cTn>
                              </p:par>
                              <p:par>
                                <p:cTn id="20" presetID="10" presetClass="entr" presetSubtype="0" fill="hold" grpId="1" nodeType="withEffect">
                                  <p:stCondLst>
                                    <p:cond delay="0"/>
                                  </p:stCondLst>
                                  <p:childTnLst>
                                    <p:set>
                                      <p:cBhvr>
                                        <p:cTn id="21" dur="1" fill="hold">
                                          <p:stCondLst>
                                            <p:cond delay="0"/>
                                          </p:stCondLst>
                                        </p:cTn>
                                        <p:tgtEl>
                                          <p:spTgt spid="67"/>
                                        </p:tgtEl>
                                        <p:attrNameLst>
                                          <p:attrName>style.visibility</p:attrName>
                                        </p:attrNameLst>
                                      </p:cBhvr>
                                      <p:to>
                                        <p:strVal val="visible"/>
                                      </p:to>
                                    </p:set>
                                    <p:animEffect transition="in" filter="fade">
                                      <p:cBhvr>
                                        <p:cTn id="22" dur="500"/>
                                        <p:tgtEl>
                                          <p:spTgt spid="67"/>
                                        </p:tgtEl>
                                      </p:cBhvr>
                                    </p:animEffect>
                                  </p:childTnLst>
                                </p:cTn>
                              </p:par>
                            </p:childTnLst>
                          </p:cTn>
                        </p:par>
                        <p:par>
                          <p:cTn id="23" fill="hold">
                            <p:stCondLst>
                              <p:cond delay="500"/>
                            </p:stCondLst>
                            <p:childTnLst>
                              <p:par>
                                <p:cTn id="24" presetID="10" presetClass="entr" presetSubtype="0" fill="hold" grpId="0" nodeType="afterEffect">
                                  <p:stCondLst>
                                    <p:cond delay="0"/>
                                  </p:stCondLst>
                                  <p:childTnLst>
                                    <p:set>
                                      <p:cBhvr>
                                        <p:cTn id="25" dur="1" fill="hold">
                                          <p:stCondLst>
                                            <p:cond delay="0"/>
                                          </p:stCondLst>
                                        </p:cTn>
                                        <p:tgtEl>
                                          <p:spTgt spid="68"/>
                                        </p:tgtEl>
                                        <p:attrNameLst>
                                          <p:attrName>style.visibility</p:attrName>
                                        </p:attrNameLst>
                                      </p:cBhvr>
                                      <p:to>
                                        <p:strVal val="visible"/>
                                      </p:to>
                                    </p:set>
                                    <p:animEffect transition="in" filter="fade">
                                      <p:cBhvr>
                                        <p:cTn id="26" dur="500"/>
                                        <p:tgtEl>
                                          <p:spTgt spid="68"/>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79"/>
                                        </p:tgtEl>
                                        <p:attrNameLst>
                                          <p:attrName>style.visibility</p:attrName>
                                        </p:attrNameLst>
                                      </p:cBhvr>
                                      <p:to>
                                        <p:strVal val="visible"/>
                                      </p:to>
                                    </p:set>
                                    <p:animEffect transition="in" filter="fade">
                                      <p:cBhvr>
                                        <p:cTn id="29" dur="500"/>
                                        <p:tgtEl>
                                          <p:spTgt spid="79"/>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80"/>
                                        </p:tgtEl>
                                        <p:attrNameLst>
                                          <p:attrName>style.visibility</p:attrName>
                                        </p:attrNameLst>
                                      </p:cBhvr>
                                      <p:to>
                                        <p:strVal val="visible"/>
                                      </p:to>
                                    </p:set>
                                    <p:animEffect transition="in" filter="fade">
                                      <p:cBhvr>
                                        <p:cTn id="32" dur="500"/>
                                        <p:tgtEl>
                                          <p:spTgt spid="80"/>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81"/>
                                        </p:tgtEl>
                                        <p:attrNameLst>
                                          <p:attrName>style.visibility</p:attrName>
                                        </p:attrNameLst>
                                      </p:cBhvr>
                                      <p:to>
                                        <p:strVal val="visible"/>
                                      </p:to>
                                    </p:set>
                                    <p:animEffect transition="in" filter="fade">
                                      <p:cBhvr>
                                        <p:cTn id="35" dur="500"/>
                                        <p:tgtEl>
                                          <p:spTgt spid="81"/>
                                        </p:tgtEl>
                                      </p:cBhvr>
                                    </p:animEffect>
                                  </p:childTnLst>
                                </p:cTn>
                              </p:par>
                            </p:childTnLst>
                          </p:cTn>
                        </p:par>
                      </p:childTnLst>
                    </p:cTn>
                  </p:par>
                  <p:par>
                    <p:cTn id="36" fill="hold">
                      <p:stCondLst>
                        <p:cond delay="indefinite"/>
                      </p:stCondLst>
                      <p:childTnLst>
                        <p:par>
                          <p:cTn id="37" fill="hold">
                            <p:stCondLst>
                              <p:cond delay="0"/>
                            </p:stCondLst>
                            <p:childTnLst>
                              <p:par>
                                <p:cTn id="38" presetID="0" presetClass="path" presetSubtype="0" fill="hold" grpId="0" nodeType="clickEffect">
                                  <p:stCondLst>
                                    <p:cond delay="0"/>
                                  </p:stCondLst>
                                  <p:childTnLst>
                                    <p:animMotion origin="layout" path="M 1.64887E-6 7.40741E-7 L 0.10771 -0.45949 " pathEditMode="relative" rAng="0" ptsTypes="AA">
                                      <p:cBhvr>
                                        <p:cTn id="39" dur="8000" fill="hold"/>
                                        <p:tgtEl>
                                          <p:spTgt spid="78"/>
                                        </p:tgtEl>
                                        <p:attrNameLst>
                                          <p:attrName>ppt_x</p:attrName>
                                          <p:attrName>ppt_y</p:attrName>
                                        </p:attrNameLst>
                                      </p:cBhvr>
                                      <p:rCtr x="5379" y="-22986"/>
                                    </p:animMotion>
                                  </p:childTnLst>
                                </p:cTn>
                              </p:par>
                              <p:par>
                                <p:cTn id="40" presetID="19" presetClass="emph" presetSubtype="0" fill="hold" grpId="1" nodeType="withEffect">
                                  <p:stCondLst>
                                    <p:cond delay="0"/>
                                  </p:stCondLst>
                                  <p:childTnLst>
                                    <p:animClr clrSpc="rgb" dir="cw">
                                      <p:cBhvr override="childStyle">
                                        <p:cTn id="41" dur="8000" fill="hold"/>
                                        <p:tgtEl>
                                          <p:spTgt spid="78"/>
                                        </p:tgtEl>
                                        <p:attrNameLst>
                                          <p:attrName>style.color</p:attrName>
                                        </p:attrNameLst>
                                      </p:cBhvr>
                                      <p:to>
                                        <a:srgbClr val="427C78"/>
                                      </p:to>
                                    </p:animClr>
                                    <p:animClr clrSpc="rgb" dir="cw">
                                      <p:cBhvr>
                                        <p:cTn id="42" dur="8000" fill="hold"/>
                                        <p:tgtEl>
                                          <p:spTgt spid="78"/>
                                        </p:tgtEl>
                                        <p:attrNameLst>
                                          <p:attrName>fillcolor</p:attrName>
                                        </p:attrNameLst>
                                      </p:cBhvr>
                                      <p:to>
                                        <a:srgbClr val="427C78"/>
                                      </p:to>
                                    </p:animClr>
                                    <p:set>
                                      <p:cBhvr>
                                        <p:cTn id="43" dur="8000" fill="hold"/>
                                        <p:tgtEl>
                                          <p:spTgt spid="78"/>
                                        </p:tgtEl>
                                        <p:attrNameLst>
                                          <p:attrName>fill.type</p:attrName>
                                        </p:attrNameLst>
                                      </p:cBhvr>
                                      <p:to>
                                        <p:strVal val="solid"/>
                                      </p:to>
                                    </p:set>
                                    <p:set>
                                      <p:cBhvr>
                                        <p:cTn id="44" dur="8000" fill="hold"/>
                                        <p:tgtEl>
                                          <p:spTgt spid="78"/>
                                        </p:tgtEl>
                                        <p:attrNameLst>
                                          <p:attrName>fill.on</p:attrName>
                                        </p:attrNameLst>
                                      </p:cBhvr>
                                      <p:to>
                                        <p:strVal val="true"/>
                                      </p:to>
                                    </p:set>
                                  </p:childTnLst>
                                </p:cTn>
                              </p:par>
                              <p:par>
                                <p:cTn id="45" presetID="9" presetClass="emph" presetSubtype="0" grpId="0" nodeType="withEffect">
                                  <p:stCondLst>
                                    <p:cond delay="0"/>
                                  </p:stCondLst>
                                  <p:childTnLst>
                                    <p:set>
                                      <p:cBhvr>
                                        <p:cTn id="46" dur="indefinite"/>
                                        <p:tgtEl>
                                          <p:spTgt spid="63"/>
                                        </p:tgtEl>
                                        <p:attrNameLst>
                                          <p:attrName>style.opacity</p:attrName>
                                        </p:attrNameLst>
                                      </p:cBhvr>
                                      <p:to>
                                        <p:strVal val="0.25"/>
                                      </p:to>
                                    </p:set>
                                    <p:animEffect filter="image" prLst="opacity: 0.25">
                                      <p:cBhvr rctx="IE">
                                        <p:cTn id="47" dur="indefinite"/>
                                        <p:tgtEl>
                                          <p:spTgt spid="63"/>
                                        </p:tgtEl>
                                      </p:cBhvr>
                                    </p:animEffect>
                                  </p:childTnLst>
                                </p:cTn>
                              </p:par>
                              <p:par>
                                <p:cTn id="48" presetID="9" presetClass="emph" presetSubtype="0" grpId="1" nodeType="withEffect">
                                  <p:stCondLst>
                                    <p:cond delay="0"/>
                                  </p:stCondLst>
                                  <p:childTnLst>
                                    <p:set>
                                      <p:cBhvr>
                                        <p:cTn id="49" dur="indefinite"/>
                                        <p:tgtEl>
                                          <p:spTgt spid="62"/>
                                        </p:tgtEl>
                                        <p:attrNameLst>
                                          <p:attrName>style.opacity</p:attrName>
                                        </p:attrNameLst>
                                      </p:cBhvr>
                                      <p:to>
                                        <p:strVal val="0.25"/>
                                      </p:to>
                                    </p:set>
                                    <p:animEffect filter="image" prLst="opacity: 0.25">
                                      <p:cBhvr rctx="IE">
                                        <p:cTn id="50" dur="indefinite"/>
                                        <p:tgtEl>
                                          <p:spTgt spid="62"/>
                                        </p:tgtEl>
                                      </p:cBhvr>
                                    </p:animEffect>
                                  </p:childTnLst>
                                </p:cTn>
                              </p:par>
                              <p:par>
                                <p:cTn id="51" presetID="9" presetClass="emph" presetSubtype="0" grpId="0" nodeType="withEffect">
                                  <p:stCondLst>
                                    <p:cond delay="1000"/>
                                  </p:stCondLst>
                                  <p:childTnLst>
                                    <p:set>
                                      <p:cBhvr>
                                        <p:cTn id="52" dur="indefinite"/>
                                        <p:tgtEl>
                                          <p:spTgt spid="64"/>
                                        </p:tgtEl>
                                        <p:attrNameLst>
                                          <p:attrName>style.opacity</p:attrName>
                                        </p:attrNameLst>
                                      </p:cBhvr>
                                      <p:to>
                                        <p:strVal val="0.25"/>
                                      </p:to>
                                    </p:set>
                                    <p:animEffect filter="image" prLst="opacity: 0.25">
                                      <p:cBhvr rctx="IE">
                                        <p:cTn id="53" dur="indefinite"/>
                                        <p:tgtEl>
                                          <p:spTgt spid="64"/>
                                        </p:tgtEl>
                                      </p:cBhvr>
                                    </p:animEffect>
                                  </p:childTnLst>
                                </p:cTn>
                              </p:par>
                              <p:par>
                                <p:cTn id="54" presetID="9" presetClass="emph" presetSubtype="0" grpId="0" nodeType="withEffect">
                                  <p:stCondLst>
                                    <p:cond delay="2000"/>
                                  </p:stCondLst>
                                  <p:childTnLst>
                                    <p:set>
                                      <p:cBhvr>
                                        <p:cTn id="55" dur="indefinite"/>
                                        <p:tgtEl>
                                          <p:spTgt spid="65"/>
                                        </p:tgtEl>
                                        <p:attrNameLst>
                                          <p:attrName>style.opacity</p:attrName>
                                        </p:attrNameLst>
                                      </p:cBhvr>
                                      <p:to>
                                        <p:strVal val="0.25"/>
                                      </p:to>
                                    </p:set>
                                    <p:animEffect filter="image" prLst="opacity: 0.25">
                                      <p:cBhvr rctx="IE">
                                        <p:cTn id="56" dur="indefinite"/>
                                        <p:tgtEl>
                                          <p:spTgt spid="65"/>
                                        </p:tgtEl>
                                      </p:cBhvr>
                                    </p:animEffect>
                                  </p:childTnLst>
                                </p:cTn>
                              </p:par>
                              <p:par>
                                <p:cTn id="57" presetID="9" presetClass="emph" presetSubtype="0" grpId="0" nodeType="withEffect">
                                  <p:stCondLst>
                                    <p:cond delay="3000"/>
                                  </p:stCondLst>
                                  <p:childTnLst>
                                    <p:set>
                                      <p:cBhvr>
                                        <p:cTn id="58" dur="indefinite"/>
                                        <p:tgtEl>
                                          <p:spTgt spid="66"/>
                                        </p:tgtEl>
                                        <p:attrNameLst>
                                          <p:attrName>style.opacity</p:attrName>
                                        </p:attrNameLst>
                                      </p:cBhvr>
                                      <p:to>
                                        <p:strVal val="0.25"/>
                                      </p:to>
                                    </p:set>
                                    <p:animEffect filter="image" prLst="opacity: 0.25">
                                      <p:cBhvr rctx="IE">
                                        <p:cTn id="59" dur="indefinite"/>
                                        <p:tgtEl>
                                          <p:spTgt spid="66"/>
                                        </p:tgtEl>
                                      </p:cBhvr>
                                    </p:animEffect>
                                  </p:childTnLst>
                                </p:cTn>
                              </p:par>
                              <p:par>
                                <p:cTn id="60" presetID="9" presetClass="emph" presetSubtype="0" grpId="0" nodeType="withEffect">
                                  <p:stCondLst>
                                    <p:cond delay="4000"/>
                                  </p:stCondLst>
                                  <p:childTnLst>
                                    <p:set>
                                      <p:cBhvr>
                                        <p:cTn id="61" dur="indefinite"/>
                                        <p:tgtEl>
                                          <p:spTgt spid="67"/>
                                        </p:tgtEl>
                                        <p:attrNameLst>
                                          <p:attrName>style.opacity</p:attrName>
                                        </p:attrNameLst>
                                      </p:cBhvr>
                                      <p:to>
                                        <p:strVal val="0.25"/>
                                      </p:to>
                                    </p:set>
                                    <p:animEffect filter="image" prLst="opacity: 0.25">
                                      <p:cBhvr rctx="IE">
                                        <p:cTn id="62" dur="indefinite"/>
                                        <p:tgtEl>
                                          <p:spTgt spid="67"/>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69"/>
                                        </p:tgtEl>
                                        <p:attrNameLst>
                                          <p:attrName>style.visibility</p:attrName>
                                        </p:attrNameLst>
                                      </p:cBhvr>
                                      <p:to>
                                        <p:strVal val="visible"/>
                                      </p:to>
                                    </p:set>
                                    <p:animEffect transition="in" filter="fade">
                                      <p:cBhvr>
                                        <p:cTn id="65" dur="500"/>
                                        <p:tgtEl>
                                          <p:spTgt spid="69"/>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70"/>
                                        </p:tgtEl>
                                        <p:attrNameLst>
                                          <p:attrName>style.visibility</p:attrName>
                                        </p:attrNameLst>
                                      </p:cBhvr>
                                      <p:to>
                                        <p:strVal val="visible"/>
                                      </p:to>
                                    </p:set>
                                    <p:animEffect transition="in" filter="fade">
                                      <p:cBhvr>
                                        <p:cTn id="68" dur="500"/>
                                        <p:tgtEl>
                                          <p:spTgt spid="70"/>
                                        </p:tgtEl>
                                      </p:cBhvr>
                                    </p:animEffect>
                                  </p:childTnLst>
                                </p:cTn>
                              </p:par>
                              <p:par>
                                <p:cTn id="69" presetID="26" presetClass="emph" presetSubtype="0" fill="hold" grpId="1" nodeType="withEffect">
                                  <p:stCondLst>
                                    <p:cond delay="0"/>
                                  </p:stCondLst>
                                  <p:childTnLst>
                                    <p:animEffect transition="out" filter="fade">
                                      <p:cBhvr>
                                        <p:cTn id="70" dur="500" tmFilter="0, 0; .2, .5; .8, .5; 1, 0"/>
                                        <p:tgtEl>
                                          <p:spTgt spid="70"/>
                                        </p:tgtEl>
                                      </p:cBhvr>
                                    </p:animEffect>
                                    <p:animScale>
                                      <p:cBhvr>
                                        <p:cTn id="71" dur="250" autoRev="1" fill="hold"/>
                                        <p:tgtEl>
                                          <p:spTgt spid="70"/>
                                        </p:tgtEl>
                                      </p:cBhvr>
                                      <p:by x="105000" y="105000"/>
                                    </p:animScale>
                                  </p:childTnLst>
                                </p:cTn>
                              </p:par>
                              <p:par>
                                <p:cTn id="72" presetID="10" presetClass="entr" presetSubtype="0" fill="hold" grpId="0" nodeType="withEffect">
                                  <p:stCondLst>
                                    <p:cond delay="1000"/>
                                  </p:stCondLst>
                                  <p:childTnLst>
                                    <p:set>
                                      <p:cBhvr>
                                        <p:cTn id="73" dur="1" fill="hold">
                                          <p:stCondLst>
                                            <p:cond delay="0"/>
                                          </p:stCondLst>
                                        </p:cTn>
                                        <p:tgtEl>
                                          <p:spTgt spid="71"/>
                                        </p:tgtEl>
                                        <p:attrNameLst>
                                          <p:attrName>style.visibility</p:attrName>
                                        </p:attrNameLst>
                                      </p:cBhvr>
                                      <p:to>
                                        <p:strVal val="visible"/>
                                      </p:to>
                                    </p:set>
                                    <p:animEffect transition="in" filter="fade">
                                      <p:cBhvr>
                                        <p:cTn id="74" dur="500"/>
                                        <p:tgtEl>
                                          <p:spTgt spid="71"/>
                                        </p:tgtEl>
                                      </p:cBhvr>
                                    </p:animEffect>
                                  </p:childTnLst>
                                </p:cTn>
                              </p:par>
                              <p:par>
                                <p:cTn id="75" presetID="26" presetClass="emph" presetSubtype="0" fill="hold" grpId="1" nodeType="withEffect">
                                  <p:stCondLst>
                                    <p:cond delay="1000"/>
                                  </p:stCondLst>
                                  <p:childTnLst>
                                    <p:animEffect transition="out" filter="fade">
                                      <p:cBhvr>
                                        <p:cTn id="76" dur="500" tmFilter="0, 0; .2, .5; .8, .5; 1, 0"/>
                                        <p:tgtEl>
                                          <p:spTgt spid="71"/>
                                        </p:tgtEl>
                                      </p:cBhvr>
                                    </p:animEffect>
                                    <p:animScale>
                                      <p:cBhvr>
                                        <p:cTn id="77" dur="250" autoRev="1" fill="hold"/>
                                        <p:tgtEl>
                                          <p:spTgt spid="71"/>
                                        </p:tgtEl>
                                      </p:cBhvr>
                                      <p:by x="105000" y="105000"/>
                                    </p:animScale>
                                  </p:childTnLst>
                                </p:cTn>
                              </p:par>
                              <p:par>
                                <p:cTn id="78" presetID="10" presetClass="entr" presetSubtype="0" fill="hold" grpId="0" nodeType="withEffect">
                                  <p:stCondLst>
                                    <p:cond delay="2000"/>
                                  </p:stCondLst>
                                  <p:childTnLst>
                                    <p:set>
                                      <p:cBhvr>
                                        <p:cTn id="79" dur="1" fill="hold">
                                          <p:stCondLst>
                                            <p:cond delay="0"/>
                                          </p:stCondLst>
                                        </p:cTn>
                                        <p:tgtEl>
                                          <p:spTgt spid="72"/>
                                        </p:tgtEl>
                                        <p:attrNameLst>
                                          <p:attrName>style.visibility</p:attrName>
                                        </p:attrNameLst>
                                      </p:cBhvr>
                                      <p:to>
                                        <p:strVal val="visible"/>
                                      </p:to>
                                    </p:set>
                                    <p:animEffect transition="in" filter="fade">
                                      <p:cBhvr>
                                        <p:cTn id="80" dur="500"/>
                                        <p:tgtEl>
                                          <p:spTgt spid="72"/>
                                        </p:tgtEl>
                                      </p:cBhvr>
                                    </p:animEffect>
                                  </p:childTnLst>
                                </p:cTn>
                              </p:par>
                              <p:par>
                                <p:cTn id="81" presetID="26" presetClass="emph" presetSubtype="0" fill="hold" grpId="1" nodeType="withEffect">
                                  <p:stCondLst>
                                    <p:cond delay="2000"/>
                                  </p:stCondLst>
                                  <p:childTnLst>
                                    <p:animEffect transition="out" filter="fade">
                                      <p:cBhvr>
                                        <p:cTn id="82" dur="500" tmFilter="0, 0; .2, .5; .8, .5; 1, 0"/>
                                        <p:tgtEl>
                                          <p:spTgt spid="72"/>
                                        </p:tgtEl>
                                      </p:cBhvr>
                                    </p:animEffect>
                                    <p:animScale>
                                      <p:cBhvr>
                                        <p:cTn id="83" dur="250" autoRev="1" fill="hold"/>
                                        <p:tgtEl>
                                          <p:spTgt spid="72"/>
                                        </p:tgtEl>
                                      </p:cBhvr>
                                      <p:by x="105000" y="105000"/>
                                    </p:animScale>
                                  </p:childTnLst>
                                </p:cTn>
                              </p:par>
                              <p:par>
                                <p:cTn id="84" presetID="10" presetClass="entr" presetSubtype="0" fill="hold" grpId="0" nodeType="withEffect">
                                  <p:stCondLst>
                                    <p:cond delay="3000"/>
                                  </p:stCondLst>
                                  <p:childTnLst>
                                    <p:set>
                                      <p:cBhvr>
                                        <p:cTn id="85" dur="1" fill="hold">
                                          <p:stCondLst>
                                            <p:cond delay="0"/>
                                          </p:stCondLst>
                                        </p:cTn>
                                        <p:tgtEl>
                                          <p:spTgt spid="73"/>
                                        </p:tgtEl>
                                        <p:attrNameLst>
                                          <p:attrName>style.visibility</p:attrName>
                                        </p:attrNameLst>
                                      </p:cBhvr>
                                      <p:to>
                                        <p:strVal val="visible"/>
                                      </p:to>
                                    </p:set>
                                    <p:animEffect transition="in" filter="fade">
                                      <p:cBhvr>
                                        <p:cTn id="86" dur="500"/>
                                        <p:tgtEl>
                                          <p:spTgt spid="73"/>
                                        </p:tgtEl>
                                      </p:cBhvr>
                                    </p:animEffect>
                                  </p:childTnLst>
                                </p:cTn>
                              </p:par>
                              <p:par>
                                <p:cTn id="87" presetID="26" presetClass="emph" presetSubtype="0" fill="hold" grpId="1" nodeType="withEffect">
                                  <p:stCondLst>
                                    <p:cond delay="3000"/>
                                  </p:stCondLst>
                                  <p:childTnLst>
                                    <p:animEffect transition="out" filter="fade">
                                      <p:cBhvr>
                                        <p:cTn id="88" dur="500" tmFilter="0, 0; .2, .5; .8, .5; 1, 0"/>
                                        <p:tgtEl>
                                          <p:spTgt spid="73"/>
                                        </p:tgtEl>
                                      </p:cBhvr>
                                    </p:animEffect>
                                    <p:animScale>
                                      <p:cBhvr>
                                        <p:cTn id="89" dur="250" autoRev="1" fill="hold"/>
                                        <p:tgtEl>
                                          <p:spTgt spid="73"/>
                                        </p:tgtEl>
                                      </p:cBhvr>
                                      <p:by x="105000" y="105000"/>
                                    </p:animScale>
                                  </p:childTnLst>
                                </p:cTn>
                              </p:par>
                              <p:par>
                                <p:cTn id="90" presetID="10" presetClass="entr" presetSubtype="0" fill="hold" grpId="0" nodeType="withEffect">
                                  <p:stCondLst>
                                    <p:cond delay="4000"/>
                                  </p:stCondLst>
                                  <p:childTnLst>
                                    <p:set>
                                      <p:cBhvr>
                                        <p:cTn id="91" dur="1" fill="hold">
                                          <p:stCondLst>
                                            <p:cond delay="0"/>
                                          </p:stCondLst>
                                        </p:cTn>
                                        <p:tgtEl>
                                          <p:spTgt spid="74"/>
                                        </p:tgtEl>
                                        <p:attrNameLst>
                                          <p:attrName>style.visibility</p:attrName>
                                        </p:attrNameLst>
                                      </p:cBhvr>
                                      <p:to>
                                        <p:strVal val="visible"/>
                                      </p:to>
                                    </p:set>
                                    <p:animEffect transition="in" filter="fade">
                                      <p:cBhvr>
                                        <p:cTn id="92" dur="500"/>
                                        <p:tgtEl>
                                          <p:spTgt spid="74"/>
                                        </p:tgtEl>
                                      </p:cBhvr>
                                    </p:animEffect>
                                  </p:childTnLst>
                                </p:cTn>
                              </p:par>
                              <p:par>
                                <p:cTn id="93" presetID="26" presetClass="emph" presetSubtype="0" fill="hold" grpId="1" nodeType="withEffect">
                                  <p:stCondLst>
                                    <p:cond delay="4000"/>
                                  </p:stCondLst>
                                  <p:childTnLst>
                                    <p:animEffect transition="out" filter="fade">
                                      <p:cBhvr>
                                        <p:cTn id="94" dur="500" tmFilter="0, 0; .2, .5; .8, .5; 1, 0"/>
                                        <p:tgtEl>
                                          <p:spTgt spid="74"/>
                                        </p:tgtEl>
                                      </p:cBhvr>
                                    </p:animEffect>
                                    <p:animScale>
                                      <p:cBhvr>
                                        <p:cTn id="95" dur="250" autoRev="1" fill="hold"/>
                                        <p:tgtEl>
                                          <p:spTgt spid="74"/>
                                        </p:tgtEl>
                                      </p:cBhvr>
                                      <p:by x="105000" y="105000"/>
                                    </p:animScale>
                                  </p:childTnLst>
                                </p:cTn>
                              </p:par>
                              <p:par>
                                <p:cTn id="96" presetID="10" presetClass="entr" presetSubtype="0" fill="hold" grpId="0" nodeType="withEffect">
                                  <p:stCondLst>
                                    <p:cond delay="5000"/>
                                  </p:stCondLst>
                                  <p:childTnLst>
                                    <p:set>
                                      <p:cBhvr>
                                        <p:cTn id="97" dur="1" fill="hold">
                                          <p:stCondLst>
                                            <p:cond delay="0"/>
                                          </p:stCondLst>
                                        </p:cTn>
                                        <p:tgtEl>
                                          <p:spTgt spid="75"/>
                                        </p:tgtEl>
                                        <p:attrNameLst>
                                          <p:attrName>style.visibility</p:attrName>
                                        </p:attrNameLst>
                                      </p:cBhvr>
                                      <p:to>
                                        <p:strVal val="visible"/>
                                      </p:to>
                                    </p:set>
                                    <p:animEffect transition="in" filter="fade">
                                      <p:cBhvr>
                                        <p:cTn id="98" dur="500"/>
                                        <p:tgtEl>
                                          <p:spTgt spid="75"/>
                                        </p:tgtEl>
                                      </p:cBhvr>
                                    </p:animEffect>
                                  </p:childTnLst>
                                </p:cTn>
                              </p:par>
                              <p:par>
                                <p:cTn id="99" presetID="26" presetClass="emph" presetSubtype="0" fill="hold" grpId="1" nodeType="withEffect">
                                  <p:stCondLst>
                                    <p:cond delay="5000"/>
                                  </p:stCondLst>
                                  <p:childTnLst>
                                    <p:animEffect transition="out" filter="fade">
                                      <p:cBhvr>
                                        <p:cTn id="100" dur="500" tmFilter="0, 0; .2, .5; .8, .5; 1, 0"/>
                                        <p:tgtEl>
                                          <p:spTgt spid="75"/>
                                        </p:tgtEl>
                                      </p:cBhvr>
                                    </p:animEffect>
                                    <p:animScale>
                                      <p:cBhvr>
                                        <p:cTn id="101" dur="250" autoRev="1" fill="hold"/>
                                        <p:tgtEl>
                                          <p:spTgt spid="75"/>
                                        </p:tgtEl>
                                      </p:cBhvr>
                                      <p:by x="105000" y="105000"/>
                                    </p:animScale>
                                  </p:childTnLst>
                                </p:cTn>
                              </p:par>
                              <p:par>
                                <p:cTn id="102" presetID="9" presetClass="emph" presetSubtype="0" grpId="1" nodeType="withEffect">
                                  <p:stCondLst>
                                    <p:cond delay="5000"/>
                                  </p:stCondLst>
                                  <p:childTnLst>
                                    <p:set>
                                      <p:cBhvr>
                                        <p:cTn id="103" dur="indefinite"/>
                                        <p:tgtEl>
                                          <p:spTgt spid="68"/>
                                        </p:tgtEl>
                                        <p:attrNameLst>
                                          <p:attrName>style.opacity</p:attrName>
                                        </p:attrNameLst>
                                      </p:cBhvr>
                                      <p:to>
                                        <p:strVal val="0.25"/>
                                      </p:to>
                                    </p:set>
                                    <p:animEffect filter="image" prLst="opacity: 0.25">
                                      <p:cBhvr rctx="IE">
                                        <p:cTn id="104" dur="indefinite"/>
                                        <p:tgtEl>
                                          <p:spTgt spid="68"/>
                                        </p:tgtEl>
                                      </p:cBhvr>
                                    </p:animEffect>
                                  </p:childTnLst>
                                </p:cTn>
                              </p:par>
                              <p:par>
                                <p:cTn id="105" presetID="10" presetClass="entr" presetSubtype="0" fill="hold" grpId="0" nodeType="withEffect">
                                  <p:stCondLst>
                                    <p:cond delay="6000"/>
                                  </p:stCondLst>
                                  <p:childTnLst>
                                    <p:set>
                                      <p:cBhvr>
                                        <p:cTn id="106" dur="1" fill="hold">
                                          <p:stCondLst>
                                            <p:cond delay="0"/>
                                          </p:stCondLst>
                                        </p:cTn>
                                        <p:tgtEl>
                                          <p:spTgt spid="82"/>
                                        </p:tgtEl>
                                        <p:attrNameLst>
                                          <p:attrName>style.visibility</p:attrName>
                                        </p:attrNameLst>
                                      </p:cBhvr>
                                      <p:to>
                                        <p:strVal val="visible"/>
                                      </p:to>
                                    </p:set>
                                    <p:animEffect transition="in" filter="fade">
                                      <p:cBhvr>
                                        <p:cTn id="107" dur="500"/>
                                        <p:tgtEl>
                                          <p:spTgt spid="82"/>
                                        </p:tgtEl>
                                      </p:cBhvr>
                                    </p:animEffect>
                                  </p:childTnLst>
                                </p:cTn>
                              </p:par>
                              <p:par>
                                <p:cTn id="108" presetID="26" presetClass="emph" presetSubtype="0" fill="hold" grpId="1" nodeType="withEffect">
                                  <p:stCondLst>
                                    <p:cond delay="6000"/>
                                  </p:stCondLst>
                                  <p:childTnLst>
                                    <p:animEffect transition="out" filter="fade">
                                      <p:cBhvr>
                                        <p:cTn id="109" dur="500" tmFilter="0, 0; .2, .5; .8, .5; 1, 0"/>
                                        <p:tgtEl>
                                          <p:spTgt spid="82"/>
                                        </p:tgtEl>
                                      </p:cBhvr>
                                    </p:animEffect>
                                    <p:animScale>
                                      <p:cBhvr>
                                        <p:cTn id="110" dur="250" autoRev="1" fill="hold"/>
                                        <p:tgtEl>
                                          <p:spTgt spid="82"/>
                                        </p:tgtEl>
                                      </p:cBhvr>
                                      <p:by x="105000" y="105000"/>
                                    </p:animScale>
                                  </p:childTnLst>
                                </p:cTn>
                              </p:par>
                              <p:par>
                                <p:cTn id="111" presetID="9" presetClass="emph" presetSubtype="0" grpId="1" nodeType="withEffect">
                                  <p:stCondLst>
                                    <p:cond delay="6000"/>
                                  </p:stCondLst>
                                  <p:childTnLst>
                                    <p:set>
                                      <p:cBhvr>
                                        <p:cTn id="112" dur="indefinite"/>
                                        <p:tgtEl>
                                          <p:spTgt spid="79"/>
                                        </p:tgtEl>
                                        <p:attrNameLst>
                                          <p:attrName>style.opacity</p:attrName>
                                        </p:attrNameLst>
                                      </p:cBhvr>
                                      <p:to>
                                        <p:strVal val="0.25"/>
                                      </p:to>
                                    </p:set>
                                    <p:animEffect filter="image" prLst="opacity: 0.25">
                                      <p:cBhvr rctx="IE">
                                        <p:cTn id="113" dur="indefinite"/>
                                        <p:tgtEl>
                                          <p:spTgt spid="79"/>
                                        </p:tgtEl>
                                      </p:cBhvr>
                                    </p:animEffect>
                                  </p:childTnLst>
                                </p:cTn>
                              </p:par>
                              <p:par>
                                <p:cTn id="114" presetID="10" presetClass="entr" presetSubtype="0" fill="hold" grpId="0" nodeType="withEffect">
                                  <p:stCondLst>
                                    <p:cond delay="7000"/>
                                  </p:stCondLst>
                                  <p:childTnLst>
                                    <p:set>
                                      <p:cBhvr>
                                        <p:cTn id="115" dur="1" fill="hold">
                                          <p:stCondLst>
                                            <p:cond delay="0"/>
                                          </p:stCondLst>
                                        </p:cTn>
                                        <p:tgtEl>
                                          <p:spTgt spid="83"/>
                                        </p:tgtEl>
                                        <p:attrNameLst>
                                          <p:attrName>style.visibility</p:attrName>
                                        </p:attrNameLst>
                                      </p:cBhvr>
                                      <p:to>
                                        <p:strVal val="visible"/>
                                      </p:to>
                                    </p:set>
                                    <p:animEffect transition="in" filter="fade">
                                      <p:cBhvr>
                                        <p:cTn id="116" dur="500"/>
                                        <p:tgtEl>
                                          <p:spTgt spid="83"/>
                                        </p:tgtEl>
                                      </p:cBhvr>
                                    </p:animEffect>
                                  </p:childTnLst>
                                </p:cTn>
                              </p:par>
                              <p:par>
                                <p:cTn id="117" presetID="26" presetClass="emph" presetSubtype="0" fill="hold" grpId="1" nodeType="withEffect">
                                  <p:stCondLst>
                                    <p:cond delay="7000"/>
                                  </p:stCondLst>
                                  <p:childTnLst>
                                    <p:animEffect transition="out" filter="fade">
                                      <p:cBhvr>
                                        <p:cTn id="118" dur="500" tmFilter="0, 0; .2, .5; .8, .5; 1, 0"/>
                                        <p:tgtEl>
                                          <p:spTgt spid="83"/>
                                        </p:tgtEl>
                                      </p:cBhvr>
                                    </p:animEffect>
                                    <p:animScale>
                                      <p:cBhvr>
                                        <p:cTn id="119" dur="250" autoRev="1" fill="hold"/>
                                        <p:tgtEl>
                                          <p:spTgt spid="83"/>
                                        </p:tgtEl>
                                      </p:cBhvr>
                                      <p:by x="105000" y="105000"/>
                                    </p:animScale>
                                  </p:childTnLst>
                                </p:cTn>
                              </p:par>
                              <p:par>
                                <p:cTn id="120" presetID="9" presetClass="emph" presetSubtype="0" grpId="1" nodeType="withEffect">
                                  <p:stCondLst>
                                    <p:cond delay="7000"/>
                                  </p:stCondLst>
                                  <p:childTnLst>
                                    <p:set>
                                      <p:cBhvr>
                                        <p:cTn id="121" dur="indefinite"/>
                                        <p:tgtEl>
                                          <p:spTgt spid="80"/>
                                        </p:tgtEl>
                                        <p:attrNameLst>
                                          <p:attrName>style.opacity</p:attrName>
                                        </p:attrNameLst>
                                      </p:cBhvr>
                                      <p:to>
                                        <p:strVal val="0.25"/>
                                      </p:to>
                                    </p:set>
                                    <p:animEffect filter="image" prLst="opacity: 0.25">
                                      <p:cBhvr rctx="IE">
                                        <p:cTn id="122" dur="indefinite"/>
                                        <p:tgtEl>
                                          <p:spTgt spid="80"/>
                                        </p:tgtEl>
                                      </p:cBhvr>
                                    </p:animEffect>
                                  </p:childTnLst>
                                </p:cTn>
                              </p:par>
                              <p:par>
                                <p:cTn id="123" presetID="10" presetClass="entr" presetSubtype="0" fill="hold" grpId="0" nodeType="withEffect">
                                  <p:stCondLst>
                                    <p:cond delay="8000"/>
                                  </p:stCondLst>
                                  <p:childTnLst>
                                    <p:set>
                                      <p:cBhvr>
                                        <p:cTn id="124" dur="1" fill="hold">
                                          <p:stCondLst>
                                            <p:cond delay="0"/>
                                          </p:stCondLst>
                                        </p:cTn>
                                        <p:tgtEl>
                                          <p:spTgt spid="84"/>
                                        </p:tgtEl>
                                        <p:attrNameLst>
                                          <p:attrName>style.visibility</p:attrName>
                                        </p:attrNameLst>
                                      </p:cBhvr>
                                      <p:to>
                                        <p:strVal val="visible"/>
                                      </p:to>
                                    </p:set>
                                    <p:animEffect transition="in" filter="fade">
                                      <p:cBhvr>
                                        <p:cTn id="125" dur="500"/>
                                        <p:tgtEl>
                                          <p:spTgt spid="84"/>
                                        </p:tgtEl>
                                      </p:cBhvr>
                                    </p:animEffect>
                                  </p:childTnLst>
                                </p:cTn>
                              </p:par>
                              <p:par>
                                <p:cTn id="126" presetID="9" presetClass="emph" presetSubtype="0" grpId="1" nodeType="withEffect">
                                  <p:stCondLst>
                                    <p:cond delay="8000"/>
                                  </p:stCondLst>
                                  <p:childTnLst>
                                    <p:set>
                                      <p:cBhvr>
                                        <p:cTn id="127" dur="indefinite"/>
                                        <p:tgtEl>
                                          <p:spTgt spid="81"/>
                                        </p:tgtEl>
                                        <p:attrNameLst>
                                          <p:attrName>style.opacity</p:attrName>
                                        </p:attrNameLst>
                                      </p:cBhvr>
                                      <p:to>
                                        <p:strVal val="0.25"/>
                                      </p:to>
                                    </p:set>
                                    <p:animEffect filter="image" prLst="opacity: 0.25">
                                      <p:cBhvr rctx="IE">
                                        <p:cTn id="128" dur="indefinite"/>
                                        <p:tgtEl>
                                          <p:spTgt spid="81"/>
                                        </p:tgtEl>
                                      </p:cBhvr>
                                    </p:animEffect>
                                  </p:childTnLst>
                                </p:cTn>
                              </p:par>
                              <p:par>
                                <p:cTn id="129" presetID="26" presetClass="emph" presetSubtype="0" fill="hold" grpId="1" nodeType="withEffect">
                                  <p:stCondLst>
                                    <p:cond delay="8000"/>
                                  </p:stCondLst>
                                  <p:childTnLst>
                                    <p:animEffect transition="out" filter="fade">
                                      <p:cBhvr>
                                        <p:cTn id="130" dur="500" tmFilter="0, 0; .2, .5; .8, .5; 1, 0"/>
                                        <p:tgtEl>
                                          <p:spTgt spid="84"/>
                                        </p:tgtEl>
                                      </p:cBhvr>
                                    </p:animEffect>
                                    <p:animScale>
                                      <p:cBhvr>
                                        <p:cTn id="131" dur="250" autoRev="1" fill="hold"/>
                                        <p:tgtEl>
                                          <p:spTgt spid="84"/>
                                        </p:tgtEl>
                                      </p:cBhvr>
                                      <p:by x="105000" y="105000"/>
                                    </p:animScale>
                                  </p:childTnLst>
                                </p:cTn>
                              </p:par>
                            </p:childTnLst>
                          </p:cTn>
                        </p:par>
                      </p:childTnLst>
                    </p:cTn>
                  </p:par>
                  <p:par>
                    <p:cTn id="132" fill="hold">
                      <p:stCondLst>
                        <p:cond delay="indefinite"/>
                      </p:stCondLst>
                      <p:childTnLst>
                        <p:par>
                          <p:cTn id="133" fill="hold">
                            <p:stCondLst>
                              <p:cond delay="0"/>
                            </p:stCondLst>
                            <p:childTnLst>
                              <p:par>
                                <p:cTn id="134" presetID="1" presetClass="entr" presetSubtype="0" fill="hold" nodeType="clickEffect">
                                  <p:stCondLst>
                                    <p:cond delay="0"/>
                                  </p:stCondLst>
                                  <p:childTnLst>
                                    <p:set>
                                      <p:cBhvr>
                                        <p:cTn id="135"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p:bldP spid="62" grpId="1"/>
      <p:bldP spid="63" grpId="0"/>
      <p:bldP spid="63" grpId="1"/>
      <p:bldP spid="64" grpId="0"/>
      <p:bldP spid="64" grpId="1"/>
      <p:bldP spid="65" grpId="0"/>
      <p:bldP spid="65" grpId="1"/>
      <p:bldP spid="66" grpId="0"/>
      <p:bldP spid="66" grpId="1"/>
      <p:bldP spid="67" grpId="0"/>
      <p:bldP spid="67" grpId="1"/>
      <p:bldP spid="68" grpId="0"/>
      <p:bldP spid="68" grpId="1"/>
      <p:bldP spid="69" grpId="0"/>
      <p:bldP spid="70" grpId="0"/>
      <p:bldP spid="70" grpId="1"/>
      <p:bldP spid="71" grpId="0"/>
      <p:bldP spid="71" grpId="1"/>
      <p:bldP spid="72" grpId="0"/>
      <p:bldP spid="72" grpId="1"/>
      <p:bldP spid="73" grpId="0"/>
      <p:bldP spid="73" grpId="1"/>
      <p:bldP spid="74" grpId="0"/>
      <p:bldP spid="74" grpId="1"/>
      <p:bldP spid="75" grpId="0"/>
      <p:bldP spid="75" grpId="1"/>
      <p:bldP spid="78" grpId="0" animBg="1"/>
      <p:bldP spid="78" grpId="1" animBg="1"/>
      <p:bldP spid="79" grpId="0"/>
      <p:bldP spid="79" grpId="1"/>
      <p:bldP spid="80" grpId="0"/>
      <p:bldP spid="80" grpId="1"/>
      <p:bldP spid="81" grpId="0"/>
      <p:bldP spid="81" grpId="1"/>
      <p:bldP spid="82" grpId="0"/>
      <p:bldP spid="82" grpId="1"/>
      <p:bldP spid="83" grpId="0"/>
      <p:bldP spid="83" grpId="1"/>
      <p:bldP spid="84" grpId="0"/>
      <p:bldP spid="84"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r>
              <a:rPr lang="en-US" dirty="0"/>
              <a:t>Copyright © 2019, Oracle and/or its affiliates. All rights reserved.  </a:t>
            </a:r>
          </a:p>
        </p:txBody>
      </p:sp>
      <p:sp>
        <p:nvSpPr>
          <p:cNvPr id="3" name="Slide Number Placeholder 2">
            <a:extLst>
              <a:ext uri="{FF2B5EF4-FFF2-40B4-BE49-F238E27FC236}">
                <a16:creationId xmlns:a16="http://schemas.microsoft.com/office/drawing/2014/main" id="{E84F1D97-77A5-A241-815B-C7CB93C7692D}"/>
              </a:ext>
            </a:extLst>
          </p:cNvPr>
          <p:cNvSpPr>
            <a:spLocks noGrp="1"/>
          </p:cNvSpPr>
          <p:nvPr>
            <p:ph type="sldNum" sz="quarter" idx="11"/>
          </p:nvPr>
        </p:nvSpPr>
        <p:spPr/>
        <p:txBody>
          <a:bodyPr/>
          <a:lstStyle/>
          <a:p>
            <a:pPr>
              <a:defRPr/>
            </a:pPr>
            <a:fld id="{C51EAA63-D034-42AE-91FA-B13B9518C7BE}" type="slidenum">
              <a:rPr lang="en-IN" smtClean="0"/>
              <a:pPr>
                <a:defRPr/>
              </a:pPr>
              <a:t>16</a:t>
            </a:fld>
            <a:endParaRPr lang="en-IN"/>
          </a:p>
        </p:txBody>
      </p:sp>
      <p:sp>
        <p:nvSpPr>
          <p:cNvPr id="4" name="Title 1">
            <a:extLst>
              <a:ext uri="{FF2B5EF4-FFF2-40B4-BE49-F238E27FC236}">
                <a16:creationId xmlns:a16="http://schemas.microsoft.com/office/drawing/2014/main" id="{C3629CA6-7722-F643-8038-37BFE8C1A853}"/>
              </a:ext>
            </a:extLst>
          </p:cNvPr>
          <p:cNvSpPr txBox="1">
            <a:spLocks/>
          </p:cNvSpPr>
          <p:nvPr/>
        </p:nvSpPr>
        <p:spPr>
          <a:xfrm>
            <a:off x="198120" y="5277899"/>
            <a:ext cx="11795760" cy="962286"/>
          </a:xfrm>
          <a:prstGeom prst="rect">
            <a:avLst/>
          </a:prstGeom>
          <a:noFill/>
        </p:spPr>
        <p:txBody>
          <a:bodyPr vert="horz" lIns="0" tIns="0" rIns="0" bIns="0" rtlCol="0" anchor="ctr">
            <a:noAutofit/>
          </a:bodyPr>
          <a:lstStyle>
            <a:lvl1pPr algn="l" defTabSz="914400" rtl="0" eaLnBrk="1" latinLnBrk="0" hangingPunct="1">
              <a:lnSpc>
                <a:spcPct val="80000"/>
              </a:lnSpc>
              <a:spcBef>
                <a:spcPct val="0"/>
              </a:spcBef>
              <a:buNone/>
              <a:defRPr sz="3600" kern="1200">
                <a:solidFill>
                  <a:schemeClr val="tx1"/>
                </a:solidFill>
                <a:latin typeface="+mj-lt"/>
                <a:ea typeface="+mj-ea"/>
                <a:cs typeface="+mj-cs"/>
              </a:defRPr>
            </a:lvl1pPr>
          </a:lstStyle>
          <a:p>
            <a:pPr algn="ctr">
              <a:defRPr/>
            </a:pPr>
            <a:r>
              <a:rPr lang="en-US" sz="4000" dirty="0">
                <a:solidFill>
                  <a:srgbClr val="58595B"/>
                </a:solidFill>
              </a:rPr>
              <a:t>AUTONOMOUS FOR THE </a:t>
            </a:r>
            <a:r>
              <a:rPr lang="en-US" sz="4000" dirty="0">
                <a:solidFill>
                  <a:schemeClr val="accent1"/>
                </a:solidFill>
              </a:rPr>
              <a:t>LOB</a:t>
            </a:r>
          </a:p>
        </p:txBody>
      </p:sp>
      <p:sp>
        <p:nvSpPr>
          <p:cNvPr id="5" name="TextBox 4">
            <a:extLst>
              <a:ext uri="{FF2B5EF4-FFF2-40B4-BE49-F238E27FC236}">
                <a16:creationId xmlns:a16="http://schemas.microsoft.com/office/drawing/2014/main" id="{92BC8EDB-BF0F-A44D-8B31-E571A6435731}"/>
              </a:ext>
            </a:extLst>
          </p:cNvPr>
          <p:cNvSpPr txBox="1"/>
          <p:nvPr/>
        </p:nvSpPr>
        <p:spPr>
          <a:xfrm>
            <a:off x="2961410" y="5959642"/>
            <a:ext cx="6255326" cy="260121"/>
          </a:xfrm>
          <a:prstGeom prst="rect">
            <a:avLst/>
          </a:prstGeom>
          <a:noFill/>
        </p:spPr>
        <p:txBody>
          <a:bodyPr wrap="none" lIns="0" tIns="0" rIns="0" bIns="0" rtlCol="0" anchor="ctr">
            <a:noAutofit/>
          </a:bodyPr>
          <a:lstStyle/>
          <a:p>
            <a:pPr algn="ctr">
              <a:lnSpc>
                <a:spcPct val="90000"/>
              </a:lnSpc>
              <a:defRPr/>
            </a:pPr>
            <a:r>
              <a:rPr lang="en-US" sz="2400" dirty="0">
                <a:solidFill>
                  <a:srgbClr val="58595B"/>
                </a:solidFill>
              </a:rPr>
              <a:t>How Database Automation can help</a:t>
            </a:r>
          </a:p>
        </p:txBody>
      </p:sp>
      <p:sp>
        <p:nvSpPr>
          <p:cNvPr id="33" name="TextBox 32">
            <a:extLst>
              <a:ext uri="{FF2B5EF4-FFF2-40B4-BE49-F238E27FC236}">
                <a16:creationId xmlns:a16="http://schemas.microsoft.com/office/drawing/2014/main" id="{B9D4A78E-0E68-CF44-BFEE-2C12B1D4ACA4}"/>
              </a:ext>
            </a:extLst>
          </p:cNvPr>
          <p:cNvSpPr txBox="1"/>
          <p:nvPr/>
        </p:nvSpPr>
        <p:spPr>
          <a:xfrm>
            <a:off x="2961410" y="5959642"/>
            <a:ext cx="6255326" cy="260121"/>
          </a:xfrm>
          <a:prstGeom prst="rect">
            <a:avLst/>
          </a:prstGeom>
          <a:noFill/>
        </p:spPr>
        <p:txBody>
          <a:bodyPr wrap="none" lIns="0" tIns="0" rIns="0" bIns="0" rtlCol="0" anchor="ctr">
            <a:noAutofit/>
          </a:bodyPr>
          <a:lstStyle/>
          <a:p>
            <a:pPr algn="ctr">
              <a:lnSpc>
                <a:spcPct val="90000"/>
              </a:lnSpc>
              <a:defRPr/>
            </a:pPr>
            <a:r>
              <a:rPr lang="en-US" sz="2400" dirty="0">
                <a:solidFill>
                  <a:srgbClr val="58595B"/>
                </a:solidFill>
              </a:rPr>
              <a:t>How Database Automation can help</a:t>
            </a:r>
          </a:p>
        </p:txBody>
      </p:sp>
      <p:cxnSp>
        <p:nvCxnSpPr>
          <p:cNvPr id="57" name="Straight Connector 56">
            <a:extLst>
              <a:ext uri="{FF2B5EF4-FFF2-40B4-BE49-F238E27FC236}">
                <a16:creationId xmlns:a16="http://schemas.microsoft.com/office/drawing/2014/main" id="{4CA4F737-7F73-D146-B090-55F66D04A6AE}"/>
              </a:ext>
            </a:extLst>
          </p:cNvPr>
          <p:cNvCxnSpPr/>
          <p:nvPr/>
        </p:nvCxnSpPr>
        <p:spPr>
          <a:xfrm>
            <a:off x="5157814" y="3897316"/>
            <a:ext cx="324000" cy="0"/>
          </a:xfrm>
          <a:prstGeom prst="line">
            <a:avLst/>
          </a:prstGeom>
          <a:ln w="19050">
            <a:solidFill>
              <a:schemeClr val="bg1">
                <a:alpha val="36000"/>
              </a:schemeClr>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23225F4A-3861-8A44-96C6-7811FF032F06}"/>
              </a:ext>
            </a:extLst>
          </p:cNvPr>
          <p:cNvCxnSpPr/>
          <p:nvPr/>
        </p:nvCxnSpPr>
        <p:spPr>
          <a:xfrm>
            <a:off x="5471491" y="3224422"/>
            <a:ext cx="324000" cy="0"/>
          </a:xfrm>
          <a:prstGeom prst="line">
            <a:avLst/>
          </a:prstGeom>
          <a:ln w="19050">
            <a:solidFill>
              <a:schemeClr val="bg1">
                <a:alpha val="36000"/>
              </a:schemeClr>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A35FC6EA-FC81-F94E-BD27-84DACB5B5BEA}"/>
              </a:ext>
            </a:extLst>
          </p:cNvPr>
          <p:cNvCxnSpPr/>
          <p:nvPr/>
        </p:nvCxnSpPr>
        <p:spPr>
          <a:xfrm>
            <a:off x="5763813" y="2540793"/>
            <a:ext cx="324000" cy="0"/>
          </a:xfrm>
          <a:prstGeom prst="line">
            <a:avLst/>
          </a:prstGeom>
          <a:ln w="19050">
            <a:solidFill>
              <a:schemeClr val="bg1">
                <a:alpha val="36000"/>
              </a:schemeClr>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222368CD-B9B0-CA43-94E7-D5EFF6F5490A}"/>
              </a:ext>
            </a:extLst>
          </p:cNvPr>
          <p:cNvCxnSpPr/>
          <p:nvPr/>
        </p:nvCxnSpPr>
        <p:spPr>
          <a:xfrm>
            <a:off x="6077765" y="1693587"/>
            <a:ext cx="324000" cy="0"/>
          </a:xfrm>
          <a:prstGeom prst="line">
            <a:avLst/>
          </a:prstGeom>
          <a:ln w="19050">
            <a:solidFill>
              <a:schemeClr val="bg1">
                <a:alpha val="36000"/>
              </a:schemeClr>
            </a:solidFill>
            <a:miter lim="800000"/>
            <a:tailEnd type="none"/>
          </a:ln>
        </p:spPr>
        <p:style>
          <a:lnRef idx="1">
            <a:schemeClr val="accent1"/>
          </a:lnRef>
          <a:fillRef idx="0">
            <a:schemeClr val="accent1"/>
          </a:fillRef>
          <a:effectRef idx="0">
            <a:schemeClr val="accent1"/>
          </a:effectRef>
          <a:fontRef idx="minor">
            <a:schemeClr val="tx1"/>
          </a:fontRef>
        </p:style>
      </p:cxnSp>
      <p:sp>
        <p:nvSpPr>
          <p:cNvPr id="62" name="Rectangle 5">
            <a:extLst>
              <a:ext uri="{FF2B5EF4-FFF2-40B4-BE49-F238E27FC236}">
                <a16:creationId xmlns:a16="http://schemas.microsoft.com/office/drawing/2014/main" id="{CED38F8C-618A-7748-83FC-8FD55C4737FB}"/>
              </a:ext>
            </a:extLst>
          </p:cNvPr>
          <p:cNvSpPr>
            <a:spLocks/>
          </p:cNvSpPr>
          <p:nvPr/>
        </p:nvSpPr>
        <p:spPr>
          <a:xfrm>
            <a:off x="550719" y="1536307"/>
            <a:ext cx="5268848" cy="369332"/>
          </a:xfrm>
          <a:custGeom>
            <a:avLst/>
            <a:gdLst>
              <a:gd name="connsiteX0" fmla="*/ 0 w 4752272"/>
              <a:gd name="connsiteY0" fmla="*/ 0 h 1569660"/>
              <a:gd name="connsiteX1" fmla="*/ 4752272 w 4752272"/>
              <a:gd name="connsiteY1" fmla="*/ 0 h 1569660"/>
              <a:gd name="connsiteX2" fmla="*/ 4752272 w 4752272"/>
              <a:gd name="connsiteY2" fmla="*/ 1569660 h 1569660"/>
              <a:gd name="connsiteX3" fmla="*/ 0 w 4752272"/>
              <a:gd name="connsiteY3" fmla="*/ 1569660 h 1569660"/>
              <a:gd name="connsiteX4" fmla="*/ 0 w 4752272"/>
              <a:gd name="connsiteY4" fmla="*/ 0 h 1569660"/>
              <a:gd name="connsiteX0" fmla="*/ 0 w 5406899"/>
              <a:gd name="connsiteY0" fmla="*/ 10391 h 1580051"/>
              <a:gd name="connsiteX1" fmla="*/ 5406899 w 5406899"/>
              <a:gd name="connsiteY1" fmla="*/ 0 h 1580051"/>
              <a:gd name="connsiteX2" fmla="*/ 4752272 w 5406899"/>
              <a:gd name="connsiteY2" fmla="*/ 1580051 h 1580051"/>
              <a:gd name="connsiteX3" fmla="*/ 0 w 5406899"/>
              <a:gd name="connsiteY3" fmla="*/ 1580051 h 1580051"/>
              <a:gd name="connsiteX4" fmla="*/ 0 w 5406899"/>
              <a:gd name="connsiteY4" fmla="*/ 10391 h 1580051"/>
              <a:gd name="connsiteX0" fmla="*/ 0 w 5386117"/>
              <a:gd name="connsiteY0" fmla="*/ 10391 h 1580051"/>
              <a:gd name="connsiteX1" fmla="*/ 5386117 w 5386117"/>
              <a:gd name="connsiteY1" fmla="*/ 0 h 1580051"/>
              <a:gd name="connsiteX2" fmla="*/ 4752272 w 5386117"/>
              <a:gd name="connsiteY2" fmla="*/ 1580051 h 1580051"/>
              <a:gd name="connsiteX3" fmla="*/ 0 w 5386117"/>
              <a:gd name="connsiteY3" fmla="*/ 1580051 h 1580051"/>
              <a:gd name="connsiteX4" fmla="*/ 0 w 5386117"/>
              <a:gd name="connsiteY4" fmla="*/ 10391 h 15800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6117" h="1580051">
                <a:moveTo>
                  <a:pt x="0" y="10391"/>
                </a:moveTo>
                <a:lnTo>
                  <a:pt x="5386117" y="0"/>
                </a:lnTo>
                <a:lnTo>
                  <a:pt x="4752272" y="1580051"/>
                </a:lnTo>
                <a:lnTo>
                  <a:pt x="0" y="1580051"/>
                </a:lnTo>
                <a:lnTo>
                  <a:pt x="0" y="10391"/>
                </a:lnTo>
                <a:close/>
              </a:path>
            </a:pathLst>
          </a:custGeom>
        </p:spPr>
        <p:txBody>
          <a:bodyPr wrap="square">
            <a:spAutoFit/>
          </a:bodyPr>
          <a:lstStyle/>
          <a:p>
            <a:pPr>
              <a:defRPr/>
            </a:pPr>
            <a:r>
              <a:rPr lang="en-US" b="1" dirty="0">
                <a:solidFill>
                  <a:srgbClr val="FFFFFF"/>
                </a:solidFill>
              </a:rPr>
              <a:t>BUSINESS STAGNATION</a:t>
            </a:r>
          </a:p>
        </p:txBody>
      </p:sp>
      <p:sp>
        <p:nvSpPr>
          <p:cNvPr id="63" name="Rectangle 62">
            <a:extLst>
              <a:ext uri="{FF2B5EF4-FFF2-40B4-BE49-F238E27FC236}">
                <a16:creationId xmlns:a16="http://schemas.microsoft.com/office/drawing/2014/main" id="{592DFCB8-18E2-3B4E-913E-2819D66BB90E}"/>
              </a:ext>
            </a:extLst>
          </p:cNvPr>
          <p:cNvSpPr/>
          <p:nvPr/>
        </p:nvSpPr>
        <p:spPr>
          <a:xfrm>
            <a:off x="550719" y="1938506"/>
            <a:ext cx="3627529" cy="369332"/>
          </a:xfrm>
          <a:prstGeom prst="rect">
            <a:avLst/>
          </a:prstGeom>
        </p:spPr>
        <p:txBody>
          <a:bodyPr wrap="square">
            <a:spAutoFit/>
          </a:bodyPr>
          <a:lstStyle/>
          <a:p>
            <a:pPr marL="285750" indent="-285750">
              <a:buFont typeface="Wingdings" pitchFamily="2" charset="2"/>
              <a:buChar char="ü"/>
              <a:defRPr/>
            </a:pPr>
            <a:r>
              <a:rPr lang="en-US" dirty="0">
                <a:solidFill>
                  <a:srgbClr val="FFFFFF"/>
                </a:solidFill>
              </a:rPr>
              <a:t>Waiting weeks, months for data</a:t>
            </a:r>
          </a:p>
        </p:txBody>
      </p:sp>
      <p:sp>
        <p:nvSpPr>
          <p:cNvPr id="64" name="Rectangle 63">
            <a:extLst>
              <a:ext uri="{FF2B5EF4-FFF2-40B4-BE49-F238E27FC236}">
                <a16:creationId xmlns:a16="http://schemas.microsoft.com/office/drawing/2014/main" id="{F1D43BD9-CDB9-3445-AD0E-CC63DB6EB89A}"/>
              </a:ext>
            </a:extLst>
          </p:cNvPr>
          <p:cNvSpPr/>
          <p:nvPr/>
        </p:nvSpPr>
        <p:spPr>
          <a:xfrm>
            <a:off x="550720" y="2193304"/>
            <a:ext cx="3813022" cy="369332"/>
          </a:xfrm>
          <a:prstGeom prst="rect">
            <a:avLst/>
          </a:prstGeom>
        </p:spPr>
        <p:txBody>
          <a:bodyPr wrap="square">
            <a:spAutoFit/>
          </a:bodyPr>
          <a:lstStyle/>
          <a:p>
            <a:pPr marL="285750" indent="-285750">
              <a:buFont typeface="Wingdings" pitchFamily="2" charset="2"/>
              <a:buChar char="ü"/>
              <a:defRPr/>
            </a:pPr>
            <a:r>
              <a:rPr lang="en-US" dirty="0">
                <a:solidFill>
                  <a:srgbClr val="FFFFFF"/>
                </a:solidFill>
              </a:rPr>
              <a:t>Lack timely market introductions</a:t>
            </a:r>
          </a:p>
        </p:txBody>
      </p:sp>
      <p:sp>
        <p:nvSpPr>
          <p:cNvPr id="65" name="Rectangle 64">
            <a:extLst>
              <a:ext uri="{FF2B5EF4-FFF2-40B4-BE49-F238E27FC236}">
                <a16:creationId xmlns:a16="http://schemas.microsoft.com/office/drawing/2014/main" id="{21A2ECF9-2035-B84C-8EB0-0CBDC0009717}"/>
              </a:ext>
            </a:extLst>
          </p:cNvPr>
          <p:cNvSpPr/>
          <p:nvPr/>
        </p:nvSpPr>
        <p:spPr>
          <a:xfrm>
            <a:off x="550719" y="2448102"/>
            <a:ext cx="3419115" cy="369332"/>
          </a:xfrm>
          <a:prstGeom prst="rect">
            <a:avLst/>
          </a:prstGeom>
        </p:spPr>
        <p:txBody>
          <a:bodyPr wrap="square">
            <a:spAutoFit/>
          </a:bodyPr>
          <a:lstStyle/>
          <a:p>
            <a:pPr marL="285750" indent="-285750">
              <a:buFont typeface="Wingdings" pitchFamily="2" charset="2"/>
              <a:buChar char="ü"/>
              <a:defRPr/>
            </a:pPr>
            <a:r>
              <a:rPr lang="en-US" dirty="0">
                <a:solidFill>
                  <a:srgbClr val="FFFFFF"/>
                </a:solidFill>
              </a:rPr>
              <a:t>Inefficient business processes</a:t>
            </a:r>
          </a:p>
        </p:txBody>
      </p:sp>
      <p:sp>
        <p:nvSpPr>
          <p:cNvPr id="66" name="Rectangle 65">
            <a:extLst>
              <a:ext uri="{FF2B5EF4-FFF2-40B4-BE49-F238E27FC236}">
                <a16:creationId xmlns:a16="http://schemas.microsoft.com/office/drawing/2014/main" id="{D51B0F38-AC41-A546-A879-AA83FF2AF77B}"/>
              </a:ext>
            </a:extLst>
          </p:cNvPr>
          <p:cNvSpPr/>
          <p:nvPr/>
        </p:nvSpPr>
        <p:spPr>
          <a:xfrm>
            <a:off x="552306" y="2702900"/>
            <a:ext cx="4165707" cy="369332"/>
          </a:xfrm>
          <a:prstGeom prst="rect">
            <a:avLst/>
          </a:prstGeom>
        </p:spPr>
        <p:txBody>
          <a:bodyPr wrap="square">
            <a:spAutoFit/>
          </a:bodyPr>
          <a:lstStyle/>
          <a:p>
            <a:pPr marL="285750" indent="-285750">
              <a:buFont typeface="Wingdings" pitchFamily="2" charset="2"/>
              <a:buChar char="ü"/>
              <a:defRPr/>
            </a:pPr>
            <a:r>
              <a:rPr lang="en-US" dirty="0">
                <a:solidFill>
                  <a:srgbClr val="FFFFFF"/>
                </a:solidFill>
              </a:rPr>
              <a:t>Not meeting customer expectations</a:t>
            </a:r>
          </a:p>
        </p:txBody>
      </p:sp>
      <p:sp>
        <p:nvSpPr>
          <p:cNvPr id="67" name="Rectangle 66">
            <a:extLst>
              <a:ext uri="{FF2B5EF4-FFF2-40B4-BE49-F238E27FC236}">
                <a16:creationId xmlns:a16="http://schemas.microsoft.com/office/drawing/2014/main" id="{09CD1387-CFDE-4144-9601-754606ABAE1B}"/>
              </a:ext>
            </a:extLst>
          </p:cNvPr>
          <p:cNvSpPr/>
          <p:nvPr/>
        </p:nvSpPr>
        <p:spPr>
          <a:xfrm>
            <a:off x="550719" y="2957700"/>
            <a:ext cx="2863797" cy="369332"/>
          </a:xfrm>
          <a:prstGeom prst="rect">
            <a:avLst/>
          </a:prstGeom>
        </p:spPr>
        <p:txBody>
          <a:bodyPr wrap="none">
            <a:spAutoFit/>
          </a:bodyPr>
          <a:lstStyle/>
          <a:p>
            <a:pPr marL="285750" indent="-285750">
              <a:buFont typeface="Wingdings" pitchFamily="2" charset="2"/>
              <a:buChar char="ü"/>
              <a:defRPr/>
            </a:pPr>
            <a:r>
              <a:rPr lang="en-US" dirty="0">
                <a:solidFill>
                  <a:srgbClr val="FFFFFF"/>
                </a:solidFill>
              </a:rPr>
              <a:t>Outpaced by competition</a:t>
            </a:r>
          </a:p>
        </p:txBody>
      </p:sp>
      <p:sp>
        <p:nvSpPr>
          <p:cNvPr id="69" name="Rectangle 5">
            <a:extLst>
              <a:ext uri="{FF2B5EF4-FFF2-40B4-BE49-F238E27FC236}">
                <a16:creationId xmlns:a16="http://schemas.microsoft.com/office/drawing/2014/main" id="{06E52D7B-89A5-BD42-AA0D-5C3EACA53B54}"/>
              </a:ext>
            </a:extLst>
          </p:cNvPr>
          <p:cNvSpPr>
            <a:spLocks/>
          </p:cNvSpPr>
          <p:nvPr/>
        </p:nvSpPr>
        <p:spPr>
          <a:xfrm>
            <a:off x="7673377" y="1544801"/>
            <a:ext cx="3984295" cy="369332"/>
          </a:xfrm>
          <a:custGeom>
            <a:avLst/>
            <a:gdLst>
              <a:gd name="connsiteX0" fmla="*/ 0 w 4752272"/>
              <a:gd name="connsiteY0" fmla="*/ 0 h 1569660"/>
              <a:gd name="connsiteX1" fmla="*/ 4752272 w 4752272"/>
              <a:gd name="connsiteY1" fmla="*/ 0 h 1569660"/>
              <a:gd name="connsiteX2" fmla="*/ 4752272 w 4752272"/>
              <a:gd name="connsiteY2" fmla="*/ 1569660 h 1569660"/>
              <a:gd name="connsiteX3" fmla="*/ 0 w 4752272"/>
              <a:gd name="connsiteY3" fmla="*/ 1569660 h 1569660"/>
              <a:gd name="connsiteX4" fmla="*/ 0 w 4752272"/>
              <a:gd name="connsiteY4" fmla="*/ 0 h 1569660"/>
              <a:gd name="connsiteX0" fmla="*/ 0 w 5406899"/>
              <a:gd name="connsiteY0" fmla="*/ 10391 h 1580051"/>
              <a:gd name="connsiteX1" fmla="*/ 5406899 w 5406899"/>
              <a:gd name="connsiteY1" fmla="*/ 0 h 1580051"/>
              <a:gd name="connsiteX2" fmla="*/ 4752272 w 5406899"/>
              <a:gd name="connsiteY2" fmla="*/ 1580051 h 1580051"/>
              <a:gd name="connsiteX3" fmla="*/ 0 w 5406899"/>
              <a:gd name="connsiteY3" fmla="*/ 1580051 h 1580051"/>
              <a:gd name="connsiteX4" fmla="*/ 0 w 5406899"/>
              <a:gd name="connsiteY4" fmla="*/ 10391 h 1580051"/>
              <a:gd name="connsiteX0" fmla="*/ 0 w 5386117"/>
              <a:gd name="connsiteY0" fmla="*/ 10391 h 1580051"/>
              <a:gd name="connsiteX1" fmla="*/ 5386117 w 5386117"/>
              <a:gd name="connsiteY1" fmla="*/ 0 h 1580051"/>
              <a:gd name="connsiteX2" fmla="*/ 4752272 w 5386117"/>
              <a:gd name="connsiteY2" fmla="*/ 1580051 h 1580051"/>
              <a:gd name="connsiteX3" fmla="*/ 0 w 5386117"/>
              <a:gd name="connsiteY3" fmla="*/ 1580051 h 1580051"/>
              <a:gd name="connsiteX4" fmla="*/ 0 w 5386117"/>
              <a:gd name="connsiteY4" fmla="*/ 10391 h 15800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6117" h="1580051">
                <a:moveTo>
                  <a:pt x="0" y="10391"/>
                </a:moveTo>
                <a:lnTo>
                  <a:pt x="5386117" y="0"/>
                </a:lnTo>
                <a:lnTo>
                  <a:pt x="4752272" y="1580051"/>
                </a:lnTo>
                <a:lnTo>
                  <a:pt x="0" y="1580051"/>
                </a:lnTo>
                <a:lnTo>
                  <a:pt x="0" y="10391"/>
                </a:lnTo>
                <a:close/>
              </a:path>
            </a:pathLst>
          </a:custGeom>
        </p:spPr>
        <p:txBody>
          <a:bodyPr wrap="square">
            <a:spAutoFit/>
          </a:bodyPr>
          <a:lstStyle/>
          <a:p>
            <a:pPr>
              <a:defRPr/>
            </a:pPr>
            <a:r>
              <a:rPr lang="en-US" b="1" dirty="0">
                <a:solidFill>
                  <a:srgbClr val="FFFFFF"/>
                </a:solidFill>
              </a:rPr>
              <a:t>BUSINESS TRANSFORMATION</a:t>
            </a:r>
          </a:p>
        </p:txBody>
      </p:sp>
      <p:sp>
        <p:nvSpPr>
          <p:cNvPr id="70" name="Rectangle 69">
            <a:extLst>
              <a:ext uri="{FF2B5EF4-FFF2-40B4-BE49-F238E27FC236}">
                <a16:creationId xmlns:a16="http://schemas.microsoft.com/office/drawing/2014/main" id="{17CEF9EF-875D-3C41-95D4-2D0AA658E84C}"/>
              </a:ext>
            </a:extLst>
          </p:cNvPr>
          <p:cNvSpPr/>
          <p:nvPr/>
        </p:nvSpPr>
        <p:spPr>
          <a:xfrm>
            <a:off x="7673377" y="1947000"/>
            <a:ext cx="4320503" cy="369332"/>
          </a:xfrm>
          <a:prstGeom prst="rect">
            <a:avLst/>
          </a:prstGeom>
        </p:spPr>
        <p:txBody>
          <a:bodyPr wrap="square">
            <a:spAutoFit/>
          </a:bodyPr>
          <a:lstStyle/>
          <a:p>
            <a:pPr marL="285750" indent="-285750">
              <a:buFont typeface="Wingdings" pitchFamily="2" charset="2"/>
              <a:buChar char="ü"/>
              <a:defRPr/>
            </a:pPr>
            <a:r>
              <a:rPr lang="en-US" b="1" dirty="0">
                <a:solidFill>
                  <a:srgbClr val="FFFFFF"/>
                </a:solidFill>
              </a:rPr>
              <a:t>Rapid, unique business insights</a:t>
            </a:r>
          </a:p>
        </p:txBody>
      </p:sp>
      <p:sp>
        <p:nvSpPr>
          <p:cNvPr id="71" name="Rectangle 70">
            <a:extLst>
              <a:ext uri="{FF2B5EF4-FFF2-40B4-BE49-F238E27FC236}">
                <a16:creationId xmlns:a16="http://schemas.microsoft.com/office/drawing/2014/main" id="{55CACBD2-A63E-C442-8074-D70B1295347C}"/>
              </a:ext>
            </a:extLst>
          </p:cNvPr>
          <p:cNvSpPr/>
          <p:nvPr/>
        </p:nvSpPr>
        <p:spPr>
          <a:xfrm>
            <a:off x="7673377" y="2201798"/>
            <a:ext cx="3221182" cy="369332"/>
          </a:xfrm>
          <a:prstGeom prst="rect">
            <a:avLst/>
          </a:prstGeom>
        </p:spPr>
        <p:txBody>
          <a:bodyPr wrap="square">
            <a:spAutoFit/>
          </a:bodyPr>
          <a:lstStyle/>
          <a:p>
            <a:pPr marL="285750" indent="-285750">
              <a:buFont typeface="Wingdings" pitchFamily="2" charset="2"/>
              <a:buChar char="ü"/>
              <a:defRPr/>
            </a:pPr>
            <a:r>
              <a:rPr lang="en-US" b="1" dirty="0">
                <a:solidFill>
                  <a:srgbClr val="FFFFFF"/>
                </a:solidFill>
              </a:rPr>
              <a:t>Faster time-to-market</a:t>
            </a:r>
          </a:p>
        </p:txBody>
      </p:sp>
      <p:sp>
        <p:nvSpPr>
          <p:cNvPr id="72" name="Rectangle 71">
            <a:extLst>
              <a:ext uri="{FF2B5EF4-FFF2-40B4-BE49-F238E27FC236}">
                <a16:creationId xmlns:a16="http://schemas.microsoft.com/office/drawing/2014/main" id="{A5CCFECC-8E77-F344-8809-CFFEC301CE4E}"/>
              </a:ext>
            </a:extLst>
          </p:cNvPr>
          <p:cNvSpPr/>
          <p:nvPr/>
        </p:nvSpPr>
        <p:spPr>
          <a:xfrm>
            <a:off x="7673377" y="2456596"/>
            <a:ext cx="3650828" cy="369332"/>
          </a:xfrm>
          <a:prstGeom prst="rect">
            <a:avLst/>
          </a:prstGeom>
        </p:spPr>
        <p:txBody>
          <a:bodyPr wrap="square">
            <a:spAutoFit/>
          </a:bodyPr>
          <a:lstStyle/>
          <a:p>
            <a:pPr marL="285750" indent="-285750">
              <a:buFont typeface="Wingdings" pitchFamily="2" charset="2"/>
              <a:buChar char="ü"/>
              <a:defRPr/>
            </a:pPr>
            <a:r>
              <a:rPr lang="en-US" b="1" dirty="0">
                <a:solidFill>
                  <a:srgbClr val="FFFFFF"/>
                </a:solidFill>
              </a:rPr>
              <a:t>Streamlined business operations</a:t>
            </a:r>
          </a:p>
        </p:txBody>
      </p:sp>
      <p:sp>
        <p:nvSpPr>
          <p:cNvPr id="73" name="Rectangle 72">
            <a:extLst>
              <a:ext uri="{FF2B5EF4-FFF2-40B4-BE49-F238E27FC236}">
                <a16:creationId xmlns:a16="http://schemas.microsoft.com/office/drawing/2014/main" id="{8B30B279-5D4E-4444-8AAB-4C1B7B15D91A}"/>
              </a:ext>
            </a:extLst>
          </p:cNvPr>
          <p:cNvSpPr/>
          <p:nvPr/>
        </p:nvSpPr>
        <p:spPr>
          <a:xfrm>
            <a:off x="7673377" y="2711394"/>
            <a:ext cx="3735358" cy="369332"/>
          </a:xfrm>
          <a:prstGeom prst="rect">
            <a:avLst/>
          </a:prstGeom>
        </p:spPr>
        <p:txBody>
          <a:bodyPr wrap="square">
            <a:spAutoFit/>
          </a:bodyPr>
          <a:lstStyle/>
          <a:p>
            <a:pPr marL="285750" indent="-285750">
              <a:buFont typeface="Wingdings" pitchFamily="2" charset="2"/>
              <a:buChar char="ü"/>
              <a:defRPr/>
            </a:pPr>
            <a:r>
              <a:rPr lang="en-US" b="1" dirty="0">
                <a:solidFill>
                  <a:srgbClr val="FFFFFF"/>
                </a:solidFill>
              </a:rPr>
              <a:t>Improved customer satisfaction</a:t>
            </a:r>
          </a:p>
        </p:txBody>
      </p:sp>
      <p:sp>
        <p:nvSpPr>
          <p:cNvPr id="74" name="Rectangle 73">
            <a:extLst>
              <a:ext uri="{FF2B5EF4-FFF2-40B4-BE49-F238E27FC236}">
                <a16:creationId xmlns:a16="http://schemas.microsoft.com/office/drawing/2014/main" id="{85BA0A7B-A80E-A74F-B13A-4759782F868B}"/>
              </a:ext>
            </a:extLst>
          </p:cNvPr>
          <p:cNvSpPr/>
          <p:nvPr/>
        </p:nvSpPr>
        <p:spPr>
          <a:xfrm>
            <a:off x="7673377" y="2966194"/>
            <a:ext cx="2931636" cy="369332"/>
          </a:xfrm>
          <a:prstGeom prst="rect">
            <a:avLst/>
          </a:prstGeom>
        </p:spPr>
        <p:txBody>
          <a:bodyPr wrap="none">
            <a:spAutoFit/>
          </a:bodyPr>
          <a:lstStyle/>
          <a:p>
            <a:pPr marL="285750" indent="-285750">
              <a:buFont typeface="Wingdings" pitchFamily="2" charset="2"/>
              <a:buChar char="ü"/>
              <a:defRPr/>
            </a:pPr>
            <a:r>
              <a:rPr lang="en-US" b="1" dirty="0">
                <a:solidFill>
                  <a:srgbClr val="FFFFFF"/>
                </a:solidFill>
              </a:rPr>
              <a:t>Overtake the competition</a:t>
            </a:r>
          </a:p>
        </p:txBody>
      </p:sp>
      <p:sp>
        <p:nvSpPr>
          <p:cNvPr id="76" name="TextBox 75">
            <a:extLst>
              <a:ext uri="{FF2B5EF4-FFF2-40B4-BE49-F238E27FC236}">
                <a16:creationId xmlns:a16="http://schemas.microsoft.com/office/drawing/2014/main" id="{ACE13F12-D5DB-F042-A76C-EFD5CA1F77B0}"/>
              </a:ext>
            </a:extLst>
          </p:cNvPr>
          <p:cNvSpPr txBox="1"/>
          <p:nvPr/>
        </p:nvSpPr>
        <p:spPr>
          <a:xfrm>
            <a:off x="3386703" y="4122705"/>
            <a:ext cx="1520605" cy="307447"/>
          </a:xfrm>
          <a:prstGeom prst="rect">
            <a:avLst/>
          </a:prstGeom>
          <a:noFill/>
        </p:spPr>
        <p:txBody>
          <a:bodyPr wrap="none" lIns="0" tIns="0" rIns="0" bIns="0" rtlCol="0">
            <a:noAutofit/>
          </a:bodyPr>
          <a:lstStyle/>
          <a:p>
            <a:pPr>
              <a:lnSpc>
                <a:spcPct val="90000"/>
              </a:lnSpc>
              <a:defRPr/>
            </a:pPr>
            <a:r>
              <a:rPr lang="en-US" sz="1799" b="1" dirty="0">
                <a:solidFill>
                  <a:srgbClr val="FF8D14">
                    <a:lumMod val="40000"/>
                    <a:lumOff val="60000"/>
                  </a:srgbClr>
                </a:solidFill>
              </a:rPr>
              <a:t>MAINTENANCE</a:t>
            </a:r>
          </a:p>
        </p:txBody>
      </p:sp>
      <p:sp>
        <p:nvSpPr>
          <p:cNvPr id="77" name="TextBox 76">
            <a:extLst>
              <a:ext uri="{FF2B5EF4-FFF2-40B4-BE49-F238E27FC236}">
                <a16:creationId xmlns:a16="http://schemas.microsoft.com/office/drawing/2014/main" id="{3759091B-4CA0-F549-A28E-FFF1286C04F8}"/>
              </a:ext>
            </a:extLst>
          </p:cNvPr>
          <p:cNvSpPr txBox="1"/>
          <p:nvPr/>
        </p:nvSpPr>
        <p:spPr>
          <a:xfrm>
            <a:off x="6668863" y="1093543"/>
            <a:ext cx="1316516" cy="307447"/>
          </a:xfrm>
          <a:prstGeom prst="rect">
            <a:avLst/>
          </a:prstGeom>
          <a:noFill/>
        </p:spPr>
        <p:txBody>
          <a:bodyPr wrap="none" lIns="0" tIns="0" rIns="0" bIns="0" rtlCol="0">
            <a:noAutofit/>
          </a:bodyPr>
          <a:lstStyle/>
          <a:p>
            <a:pPr>
              <a:lnSpc>
                <a:spcPct val="90000"/>
              </a:lnSpc>
              <a:defRPr/>
            </a:pPr>
            <a:r>
              <a:rPr lang="en-US" sz="1799" b="1" dirty="0">
                <a:solidFill>
                  <a:srgbClr val="FF8D14">
                    <a:lumMod val="60000"/>
                    <a:lumOff val="40000"/>
                  </a:srgbClr>
                </a:solidFill>
              </a:rPr>
              <a:t>INNOVATION</a:t>
            </a:r>
          </a:p>
        </p:txBody>
      </p:sp>
      <p:sp>
        <p:nvSpPr>
          <p:cNvPr id="78" name="Rounded Rectangle 77">
            <a:extLst>
              <a:ext uri="{FF2B5EF4-FFF2-40B4-BE49-F238E27FC236}">
                <a16:creationId xmlns:a16="http://schemas.microsoft.com/office/drawing/2014/main" id="{F62716A6-503F-F441-BBE5-2DD44F9D7CE3}"/>
              </a:ext>
            </a:extLst>
          </p:cNvPr>
          <p:cNvSpPr/>
          <p:nvPr/>
        </p:nvSpPr>
        <p:spPr bwMode="gray">
          <a:xfrm rot="1374745">
            <a:off x="5024822" y="4002924"/>
            <a:ext cx="153864" cy="864000"/>
          </a:xfrm>
          <a:prstGeom prst="roundRect">
            <a:avLst>
              <a:gd name="adj" fmla="val 50000"/>
            </a:avLst>
          </a:prstGeom>
          <a:solidFill>
            <a:schemeClr val="bg1">
              <a:lumMod val="50000"/>
            </a:schemeClr>
          </a:solidFill>
          <a:ln w="15875">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defRPr/>
            </a:pPr>
            <a:endParaRPr lang="en-US" dirty="0">
              <a:solidFill>
                <a:srgbClr val="FFFFFF">
                  <a:lumMod val="65000"/>
                </a:srgbClr>
              </a:solidFill>
            </a:endParaRPr>
          </a:p>
        </p:txBody>
      </p:sp>
    </p:spTree>
    <p:extLst>
      <p:ext uri="{BB962C8B-B14F-4D97-AF65-F5344CB8AC3E}">
        <p14:creationId xmlns:p14="http://schemas.microsoft.com/office/powerpoint/2010/main" val="2881111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2"/>
                                        </p:tgtEl>
                                        <p:attrNameLst>
                                          <p:attrName>style.visibility</p:attrName>
                                        </p:attrNameLst>
                                      </p:cBhvr>
                                      <p:to>
                                        <p:strVal val="visible"/>
                                      </p:to>
                                    </p:set>
                                    <p:animEffect transition="in" filter="fade">
                                      <p:cBhvr>
                                        <p:cTn id="7" dur="500"/>
                                        <p:tgtEl>
                                          <p:spTgt spid="62"/>
                                        </p:tgtEl>
                                      </p:cBhvr>
                                    </p:animEffect>
                                  </p:childTnLst>
                                </p:cTn>
                              </p:par>
                              <p:par>
                                <p:cTn id="8" presetID="10" presetClass="entr" presetSubtype="0" fill="hold" grpId="1" nodeType="withEffect">
                                  <p:stCondLst>
                                    <p:cond delay="0"/>
                                  </p:stCondLst>
                                  <p:childTnLst>
                                    <p:set>
                                      <p:cBhvr>
                                        <p:cTn id="9" dur="1" fill="hold">
                                          <p:stCondLst>
                                            <p:cond delay="0"/>
                                          </p:stCondLst>
                                        </p:cTn>
                                        <p:tgtEl>
                                          <p:spTgt spid="63"/>
                                        </p:tgtEl>
                                        <p:attrNameLst>
                                          <p:attrName>style.visibility</p:attrName>
                                        </p:attrNameLst>
                                      </p:cBhvr>
                                      <p:to>
                                        <p:strVal val="visible"/>
                                      </p:to>
                                    </p:set>
                                    <p:animEffect transition="in" filter="fade">
                                      <p:cBhvr>
                                        <p:cTn id="10" dur="500"/>
                                        <p:tgtEl>
                                          <p:spTgt spid="63"/>
                                        </p:tgtEl>
                                      </p:cBhvr>
                                    </p:animEffect>
                                  </p:childTnLst>
                                </p:cTn>
                              </p:par>
                              <p:par>
                                <p:cTn id="11" presetID="10" presetClass="entr" presetSubtype="0" fill="hold" grpId="1" nodeType="withEffect">
                                  <p:stCondLst>
                                    <p:cond delay="0"/>
                                  </p:stCondLst>
                                  <p:childTnLst>
                                    <p:set>
                                      <p:cBhvr>
                                        <p:cTn id="12" dur="1" fill="hold">
                                          <p:stCondLst>
                                            <p:cond delay="0"/>
                                          </p:stCondLst>
                                        </p:cTn>
                                        <p:tgtEl>
                                          <p:spTgt spid="64"/>
                                        </p:tgtEl>
                                        <p:attrNameLst>
                                          <p:attrName>style.visibility</p:attrName>
                                        </p:attrNameLst>
                                      </p:cBhvr>
                                      <p:to>
                                        <p:strVal val="visible"/>
                                      </p:to>
                                    </p:set>
                                    <p:animEffect transition="in" filter="fade">
                                      <p:cBhvr>
                                        <p:cTn id="13" dur="500"/>
                                        <p:tgtEl>
                                          <p:spTgt spid="64"/>
                                        </p:tgtEl>
                                      </p:cBhvr>
                                    </p:animEffect>
                                  </p:childTnLst>
                                </p:cTn>
                              </p:par>
                              <p:par>
                                <p:cTn id="14" presetID="10" presetClass="entr" presetSubtype="0" fill="hold" grpId="1" nodeType="withEffect">
                                  <p:stCondLst>
                                    <p:cond delay="0"/>
                                  </p:stCondLst>
                                  <p:childTnLst>
                                    <p:set>
                                      <p:cBhvr>
                                        <p:cTn id="15" dur="1" fill="hold">
                                          <p:stCondLst>
                                            <p:cond delay="0"/>
                                          </p:stCondLst>
                                        </p:cTn>
                                        <p:tgtEl>
                                          <p:spTgt spid="65"/>
                                        </p:tgtEl>
                                        <p:attrNameLst>
                                          <p:attrName>style.visibility</p:attrName>
                                        </p:attrNameLst>
                                      </p:cBhvr>
                                      <p:to>
                                        <p:strVal val="visible"/>
                                      </p:to>
                                    </p:set>
                                    <p:animEffect transition="in" filter="fade">
                                      <p:cBhvr>
                                        <p:cTn id="16" dur="500"/>
                                        <p:tgtEl>
                                          <p:spTgt spid="65"/>
                                        </p:tgtEl>
                                      </p:cBhvr>
                                    </p:animEffect>
                                  </p:childTnLst>
                                </p:cTn>
                              </p:par>
                              <p:par>
                                <p:cTn id="17" presetID="10" presetClass="entr" presetSubtype="0" fill="hold" grpId="1" nodeType="withEffect">
                                  <p:stCondLst>
                                    <p:cond delay="0"/>
                                  </p:stCondLst>
                                  <p:childTnLst>
                                    <p:set>
                                      <p:cBhvr>
                                        <p:cTn id="18" dur="1" fill="hold">
                                          <p:stCondLst>
                                            <p:cond delay="0"/>
                                          </p:stCondLst>
                                        </p:cTn>
                                        <p:tgtEl>
                                          <p:spTgt spid="66"/>
                                        </p:tgtEl>
                                        <p:attrNameLst>
                                          <p:attrName>style.visibility</p:attrName>
                                        </p:attrNameLst>
                                      </p:cBhvr>
                                      <p:to>
                                        <p:strVal val="visible"/>
                                      </p:to>
                                    </p:set>
                                    <p:animEffect transition="in" filter="fade">
                                      <p:cBhvr>
                                        <p:cTn id="19" dur="500"/>
                                        <p:tgtEl>
                                          <p:spTgt spid="66"/>
                                        </p:tgtEl>
                                      </p:cBhvr>
                                    </p:animEffect>
                                  </p:childTnLst>
                                </p:cTn>
                              </p:par>
                              <p:par>
                                <p:cTn id="20" presetID="10" presetClass="entr" presetSubtype="0" fill="hold" grpId="1" nodeType="withEffect">
                                  <p:stCondLst>
                                    <p:cond delay="0"/>
                                  </p:stCondLst>
                                  <p:childTnLst>
                                    <p:set>
                                      <p:cBhvr>
                                        <p:cTn id="21" dur="1" fill="hold">
                                          <p:stCondLst>
                                            <p:cond delay="0"/>
                                          </p:stCondLst>
                                        </p:cTn>
                                        <p:tgtEl>
                                          <p:spTgt spid="67"/>
                                        </p:tgtEl>
                                        <p:attrNameLst>
                                          <p:attrName>style.visibility</p:attrName>
                                        </p:attrNameLst>
                                      </p:cBhvr>
                                      <p:to>
                                        <p:strVal val="visible"/>
                                      </p:to>
                                    </p:set>
                                    <p:animEffect transition="in" filter="fade">
                                      <p:cBhvr>
                                        <p:cTn id="22" dur="500"/>
                                        <p:tgtEl>
                                          <p:spTgt spid="67"/>
                                        </p:tgtEl>
                                      </p:cBhvr>
                                    </p:animEffect>
                                  </p:childTnLst>
                                </p:cTn>
                              </p:par>
                            </p:childTnLst>
                          </p:cTn>
                        </p:par>
                      </p:childTnLst>
                    </p:cTn>
                  </p:par>
                  <p:par>
                    <p:cTn id="23" fill="hold">
                      <p:stCondLst>
                        <p:cond delay="indefinite"/>
                      </p:stCondLst>
                      <p:childTnLst>
                        <p:par>
                          <p:cTn id="24" fill="hold">
                            <p:stCondLst>
                              <p:cond delay="0"/>
                            </p:stCondLst>
                            <p:childTnLst>
                              <p:par>
                                <p:cTn id="25" presetID="0" presetClass="path" presetSubtype="0" fill="hold" grpId="0" nodeType="clickEffect">
                                  <p:stCondLst>
                                    <p:cond delay="0"/>
                                  </p:stCondLst>
                                  <p:childTnLst>
                                    <p:animMotion origin="layout" path="M 1.64887E-6 7.40741E-7 L 0.10771 -0.45949 " pathEditMode="relative" rAng="0" ptsTypes="AA">
                                      <p:cBhvr>
                                        <p:cTn id="26" dur="8000" fill="hold"/>
                                        <p:tgtEl>
                                          <p:spTgt spid="78"/>
                                        </p:tgtEl>
                                        <p:attrNameLst>
                                          <p:attrName>ppt_x</p:attrName>
                                          <p:attrName>ppt_y</p:attrName>
                                        </p:attrNameLst>
                                      </p:cBhvr>
                                      <p:rCtr x="5379" y="-22986"/>
                                    </p:animMotion>
                                  </p:childTnLst>
                                </p:cTn>
                              </p:par>
                              <p:par>
                                <p:cTn id="27" presetID="19" presetClass="emph" presetSubtype="0" fill="hold" grpId="1" nodeType="withEffect">
                                  <p:stCondLst>
                                    <p:cond delay="0"/>
                                  </p:stCondLst>
                                  <p:childTnLst>
                                    <p:animClr clrSpc="rgb" dir="cw">
                                      <p:cBhvr override="childStyle">
                                        <p:cTn id="28" dur="8000" fill="hold"/>
                                        <p:tgtEl>
                                          <p:spTgt spid="78"/>
                                        </p:tgtEl>
                                        <p:attrNameLst>
                                          <p:attrName>style.color</p:attrName>
                                        </p:attrNameLst>
                                      </p:cBhvr>
                                      <p:to>
                                        <a:srgbClr val="427C78"/>
                                      </p:to>
                                    </p:animClr>
                                    <p:animClr clrSpc="rgb" dir="cw">
                                      <p:cBhvr>
                                        <p:cTn id="29" dur="8000" fill="hold"/>
                                        <p:tgtEl>
                                          <p:spTgt spid="78"/>
                                        </p:tgtEl>
                                        <p:attrNameLst>
                                          <p:attrName>fillcolor</p:attrName>
                                        </p:attrNameLst>
                                      </p:cBhvr>
                                      <p:to>
                                        <a:srgbClr val="427C78"/>
                                      </p:to>
                                    </p:animClr>
                                    <p:set>
                                      <p:cBhvr>
                                        <p:cTn id="30" dur="8000" fill="hold"/>
                                        <p:tgtEl>
                                          <p:spTgt spid="78"/>
                                        </p:tgtEl>
                                        <p:attrNameLst>
                                          <p:attrName>fill.type</p:attrName>
                                        </p:attrNameLst>
                                      </p:cBhvr>
                                      <p:to>
                                        <p:strVal val="solid"/>
                                      </p:to>
                                    </p:set>
                                    <p:set>
                                      <p:cBhvr>
                                        <p:cTn id="31" dur="8000" fill="hold"/>
                                        <p:tgtEl>
                                          <p:spTgt spid="78"/>
                                        </p:tgtEl>
                                        <p:attrNameLst>
                                          <p:attrName>fill.on</p:attrName>
                                        </p:attrNameLst>
                                      </p:cBhvr>
                                      <p:to>
                                        <p:strVal val="true"/>
                                      </p:to>
                                    </p:set>
                                  </p:childTnLst>
                                </p:cTn>
                              </p:par>
                              <p:par>
                                <p:cTn id="32" presetID="9" presetClass="emph" presetSubtype="0" grpId="0" nodeType="withEffect">
                                  <p:stCondLst>
                                    <p:cond delay="0"/>
                                  </p:stCondLst>
                                  <p:childTnLst>
                                    <p:set>
                                      <p:cBhvr>
                                        <p:cTn id="33" dur="indefinite"/>
                                        <p:tgtEl>
                                          <p:spTgt spid="63"/>
                                        </p:tgtEl>
                                        <p:attrNameLst>
                                          <p:attrName>style.opacity</p:attrName>
                                        </p:attrNameLst>
                                      </p:cBhvr>
                                      <p:to>
                                        <p:strVal val="0.25"/>
                                      </p:to>
                                    </p:set>
                                    <p:animEffect filter="image" prLst="opacity: 0.25">
                                      <p:cBhvr rctx="IE">
                                        <p:cTn id="34" dur="indefinite"/>
                                        <p:tgtEl>
                                          <p:spTgt spid="63"/>
                                        </p:tgtEl>
                                      </p:cBhvr>
                                    </p:animEffect>
                                  </p:childTnLst>
                                </p:cTn>
                              </p:par>
                              <p:par>
                                <p:cTn id="35" presetID="9" presetClass="emph" presetSubtype="0" grpId="1" nodeType="withEffect">
                                  <p:stCondLst>
                                    <p:cond delay="0"/>
                                  </p:stCondLst>
                                  <p:childTnLst>
                                    <p:set>
                                      <p:cBhvr>
                                        <p:cTn id="36" dur="indefinite"/>
                                        <p:tgtEl>
                                          <p:spTgt spid="62"/>
                                        </p:tgtEl>
                                        <p:attrNameLst>
                                          <p:attrName>style.opacity</p:attrName>
                                        </p:attrNameLst>
                                      </p:cBhvr>
                                      <p:to>
                                        <p:strVal val="0.25"/>
                                      </p:to>
                                    </p:set>
                                    <p:animEffect filter="image" prLst="opacity: 0.25">
                                      <p:cBhvr rctx="IE">
                                        <p:cTn id="37" dur="indefinite"/>
                                        <p:tgtEl>
                                          <p:spTgt spid="62"/>
                                        </p:tgtEl>
                                      </p:cBhvr>
                                    </p:animEffect>
                                  </p:childTnLst>
                                </p:cTn>
                              </p:par>
                              <p:par>
                                <p:cTn id="38" presetID="9" presetClass="emph" presetSubtype="0" grpId="0" nodeType="withEffect">
                                  <p:stCondLst>
                                    <p:cond delay="1000"/>
                                  </p:stCondLst>
                                  <p:childTnLst>
                                    <p:set>
                                      <p:cBhvr>
                                        <p:cTn id="39" dur="indefinite"/>
                                        <p:tgtEl>
                                          <p:spTgt spid="64"/>
                                        </p:tgtEl>
                                        <p:attrNameLst>
                                          <p:attrName>style.opacity</p:attrName>
                                        </p:attrNameLst>
                                      </p:cBhvr>
                                      <p:to>
                                        <p:strVal val="0.25"/>
                                      </p:to>
                                    </p:set>
                                    <p:animEffect filter="image" prLst="opacity: 0.25">
                                      <p:cBhvr rctx="IE">
                                        <p:cTn id="40" dur="indefinite"/>
                                        <p:tgtEl>
                                          <p:spTgt spid="64"/>
                                        </p:tgtEl>
                                      </p:cBhvr>
                                    </p:animEffect>
                                  </p:childTnLst>
                                </p:cTn>
                              </p:par>
                              <p:par>
                                <p:cTn id="41" presetID="9" presetClass="emph" presetSubtype="0" grpId="0" nodeType="withEffect">
                                  <p:stCondLst>
                                    <p:cond delay="2000"/>
                                  </p:stCondLst>
                                  <p:childTnLst>
                                    <p:set>
                                      <p:cBhvr>
                                        <p:cTn id="42" dur="indefinite"/>
                                        <p:tgtEl>
                                          <p:spTgt spid="65"/>
                                        </p:tgtEl>
                                        <p:attrNameLst>
                                          <p:attrName>style.opacity</p:attrName>
                                        </p:attrNameLst>
                                      </p:cBhvr>
                                      <p:to>
                                        <p:strVal val="0.25"/>
                                      </p:to>
                                    </p:set>
                                    <p:animEffect filter="image" prLst="opacity: 0.25">
                                      <p:cBhvr rctx="IE">
                                        <p:cTn id="43" dur="indefinite"/>
                                        <p:tgtEl>
                                          <p:spTgt spid="65"/>
                                        </p:tgtEl>
                                      </p:cBhvr>
                                    </p:animEffect>
                                  </p:childTnLst>
                                </p:cTn>
                              </p:par>
                              <p:par>
                                <p:cTn id="44" presetID="9" presetClass="emph" presetSubtype="0" grpId="0" nodeType="withEffect">
                                  <p:stCondLst>
                                    <p:cond delay="3000"/>
                                  </p:stCondLst>
                                  <p:childTnLst>
                                    <p:set>
                                      <p:cBhvr>
                                        <p:cTn id="45" dur="indefinite"/>
                                        <p:tgtEl>
                                          <p:spTgt spid="66"/>
                                        </p:tgtEl>
                                        <p:attrNameLst>
                                          <p:attrName>style.opacity</p:attrName>
                                        </p:attrNameLst>
                                      </p:cBhvr>
                                      <p:to>
                                        <p:strVal val="0.25"/>
                                      </p:to>
                                    </p:set>
                                    <p:animEffect filter="image" prLst="opacity: 0.25">
                                      <p:cBhvr rctx="IE">
                                        <p:cTn id="46" dur="indefinite"/>
                                        <p:tgtEl>
                                          <p:spTgt spid="66"/>
                                        </p:tgtEl>
                                      </p:cBhvr>
                                    </p:animEffect>
                                  </p:childTnLst>
                                </p:cTn>
                              </p:par>
                              <p:par>
                                <p:cTn id="47" presetID="9" presetClass="emph" presetSubtype="0" grpId="0" nodeType="withEffect">
                                  <p:stCondLst>
                                    <p:cond delay="4000"/>
                                  </p:stCondLst>
                                  <p:childTnLst>
                                    <p:set>
                                      <p:cBhvr>
                                        <p:cTn id="48" dur="indefinite"/>
                                        <p:tgtEl>
                                          <p:spTgt spid="67"/>
                                        </p:tgtEl>
                                        <p:attrNameLst>
                                          <p:attrName>style.opacity</p:attrName>
                                        </p:attrNameLst>
                                      </p:cBhvr>
                                      <p:to>
                                        <p:strVal val="0.25"/>
                                      </p:to>
                                    </p:set>
                                    <p:animEffect filter="image" prLst="opacity: 0.25">
                                      <p:cBhvr rctx="IE">
                                        <p:cTn id="49" dur="indefinite"/>
                                        <p:tgtEl>
                                          <p:spTgt spid="67"/>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69"/>
                                        </p:tgtEl>
                                        <p:attrNameLst>
                                          <p:attrName>style.visibility</p:attrName>
                                        </p:attrNameLst>
                                      </p:cBhvr>
                                      <p:to>
                                        <p:strVal val="visible"/>
                                      </p:to>
                                    </p:set>
                                    <p:animEffect transition="in" filter="fade">
                                      <p:cBhvr>
                                        <p:cTn id="52" dur="500"/>
                                        <p:tgtEl>
                                          <p:spTgt spid="69"/>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70"/>
                                        </p:tgtEl>
                                        <p:attrNameLst>
                                          <p:attrName>style.visibility</p:attrName>
                                        </p:attrNameLst>
                                      </p:cBhvr>
                                      <p:to>
                                        <p:strVal val="visible"/>
                                      </p:to>
                                    </p:set>
                                    <p:animEffect transition="in" filter="fade">
                                      <p:cBhvr>
                                        <p:cTn id="55" dur="500"/>
                                        <p:tgtEl>
                                          <p:spTgt spid="70"/>
                                        </p:tgtEl>
                                      </p:cBhvr>
                                    </p:animEffect>
                                  </p:childTnLst>
                                </p:cTn>
                              </p:par>
                              <p:par>
                                <p:cTn id="56" presetID="26" presetClass="emph" presetSubtype="0" fill="hold" grpId="1" nodeType="withEffect">
                                  <p:stCondLst>
                                    <p:cond delay="0"/>
                                  </p:stCondLst>
                                  <p:childTnLst>
                                    <p:animEffect transition="out" filter="fade">
                                      <p:cBhvr>
                                        <p:cTn id="57" dur="500" tmFilter="0, 0; .2, .5; .8, .5; 1, 0"/>
                                        <p:tgtEl>
                                          <p:spTgt spid="70"/>
                                        </p:tgtEl>
                                      </p:cBhvr>
                                    </p:animEffect>
                                    <p:animScale>
                                      <p:cBhvr>
                                        <p:cTn id="58" dur="250" autoRev="1" fill="hold"/>
                                        <p:tgtEl>
                                          <p:spTgt spid="70"/>
                                        </p:tgtEl>
                                      </p:cBhvr>
                                      <p:by x="105000" y="105000"/>
                                    </p:animScale>
                                  </p:childTnLst>
                                </p:cTn>
                              </p:par>
                              <p:par>
                                <p:cTn id="59" presetID="10" presetClass="entr" presetSubtype="0" fill="hold" grpId="0" nodeType="withEffect">
                                  <p:stCondLst>
                                    <p:cond delay="1000"/>
                                  </p:stCondLst>
                                  <p:childTnLst>
                                    <p:set>
                                      <p:cBhvr>
                                        <p:cTn id="60" dur="1" fill="hold">
                                          <p:stCondLst>
                                            <p:cond delay="0"/>
                                          </p:stCondLst>
                                        </p:cTn>
                                        <p:tgtEl>
                                          <p:spTgt spid="71"/>
                                        </p:tgtEl>
                                        <p:attrNameLst>
                                          <p:attrName>style.visibility</p:attrName>
                                        </p:attrNameLst>
                                      </p:cBhvr>
                                      <p:to>
                                        <p:strVal val="visible"/>
                                      </p:to>
                                    </p:set>
                                    <p:animEffect transition="in" filter="fade">
                                      <p:cBhvr>
                                        <p:cTn id="61" dur="500"/>
                                        <p:tgtEl>
                                          <p:spTgt spid="71"/>
                                        </p:tgtEl>
                                      </p:cBhvr>
                                    </p:animEffect>
                                  </p:childTnLst>
                                </p:cTn>
                              </p:par>
                              <p:par>
                                <p:cTn id="62" presetID="26" presetClass="emph" presetSubtype="0" fill="hold" grpId="1" nodeType="withEffect">
                                  <p:stCondLst>
                                    <p:cond delay="1000"/>
                                  </p:stCondLst>
                                  <p:childTnLst>
                                    <p:animEffect transition="out" filter="fade">
                                      <p:cBhvr>
                                        <p:cTn id="63" dur="500" tmFilter="0, 0; .2, .5; .8, .5; 1, 0"/>
                                        <p:tgtEl>
                                          <p:spTgt spid="71"/>
                                        </p:tgtEl>
                                      </p:cBhvr>
                                    </p:animEffect>
                                    <p:animScale>
                                      <p:cBhvr>
                                        <p:cTn id="64" dur="250" autoRev="1" fill="hold"/>
                                        <p:tgtEl>
                                          <p:spTgt spid="71"/>
                                        </p:tgtEl>
                                      </p:cBhvr>
                                      <p:by x="105000" y="105000"/>
                                    </p:animScale>
                                  </p:childTnLst>
                                </p:cTn>
                              </p:par>
                              <p:par>
                                <p:cTn id="65" presetID="10" presetClass="entr" presetSubtype="0" fill="hold" grpId="0" nodeType="withEffect">
                                  <p:stCondLst>
                                    <p:cond delay="2000"/>
                                  </p:stCondLst>
                                  <p:childTnLst>
                                    <p:set>
                                      <p:cBhvr>
                                        <p:cTn id="66" dur="1" fill="hold">
                                          <p:stCondLst>
                                            <p:cond delay="0"/>
                                          </p:stCondLst>
                                        </p:cTn>
                                        <p:tgtEl>
                                          <p:spTgt spid="72"/>
                                        </p:tgtEl>
                                        <p:attrNameLst>
                                          <p:attrName>style.visibility</p:attrName>
                                        </p:attrNameLst>
                                      </p:cBhvr>
                                      <p:to>
                                        <p:strVal val="visible"/>
                                      </p:to>
                                    </p:set>
                                    <p:animEffect transition="in" filter="fade">
                                      <p:cBhvr>
                                        <p:cTn id="67" dur="500"/>
                                        <p:tgtEl>
                                          <p:spTgt spid="72"/>
                                        </p:tgtEl>
                                      </p:cBhvr>
                                    </p:animEffect>
                                  </p:childTnLst>
                                </p:cTn>
                              </p:par>
                              <p:par>
                                <p:cTn id="68" presetID="26" presetClass="emph" presetSubtype="0" fill="hold" grpId="1" nodeType="withEffect">
                                  <p:stCondLst>
                                    <p:cond delay="2000"/>
                                  </p:stCondLst>
                                  <p:childTnLst>
                                    <p:animEffect transition="out" filter="fade">
                                      <p:cBhvr>
                                        <p:cTn id="69" dur="500" tmFilter="0, 0; .2, .5; .8, .5; 1, 0"/>
                                        <p:tgtEl>
                                          <p:spTgt spid="72"/>
                                        </p:tgtEl>
                                      </p:cBhvr>
                                    </p:animEffect>
                                    <p:animScale>
                                      <p:cBhvr>
                                        <p:cTn id="70" dur="250" autoRev="1" fill="hold"/>
                                        <p:tgtEl>
                                          <p:spTgt spid="72"/>
                                        </p:tgtEl>
                                      </p:cBhvr>
                                      <p:by x="105000" y="105000"/>
                                    </p:animScale>
                                  </p:childTnLst>
                                </p:cTn>
                              </p:par>
                              <p:par>
                                <p:cTn id="71" presetID="10" presetClass="entr" presetSubtype="0" fill="hold" grpId="0" nodeType="withEffect">
                                  <p:stCondLst>
                                    <p:cond delay="3000"/>
                                  </p:stCondLst>
                                  <p:childTnLst>
                                    <p:set>
                                      <p:cBhvr>
                                        <p:cTn id="72" dur="1" fill="hold">
                                          <p:stCondLst>
                                            <p:cond delay="0"/>
                                          </p:stCondLst>
                                        </p:cTn>
                                        <p:tgtEl>
                                          <p:spTgt spid="73"/>
                                        </p:tgtEl>
                                        <p:attrNameLst>
                                          <p:attrName>style.visibility</p:attrName>
                                        </p:attrNameLst>
                                      </p:cBhvr>
                                      <p:to>
                                        <p:strVal val="visible"/>
                                      </p:to>
                                    </p:set>
                                    <p:animEffect transition="in" filter="fade">
                                      <p:cBhvr>
                                        <p:cTn id="73" dur="500"/>
                                        <p:tgtEl>
                                          <p:spTgt spid="73"/>
                                        </p:tgtEl>
                                      </p:cBhvr>
                                    </p:animEffect>
                                  </p:childTnLst>
                                </p:cTn>
                              </p:par>
                              <p:par>
                                <p:cTn id="74" presetID="26" presetClass="emph" presetSubtype="0" fill="hold" grpId="1" nodeType="withEffect">
                                  <p:stCondLst>
                                    <p:cond delay="3000"/>
                                  </p:stCondLst>
                                  <p:childTnLst>
                                    <p:animEffect transition="out" filter="fade">
                                      <p:cBhvr>
                                        <p:cTn id="75" dur="500" tmFilter="0, 0; .2, .5; .8, .5; 1, 0"/>
                                        <p:tgtEl>
                                          <p:spTgt spid="73"/>
                                        </p:tgtEl>
                                      </p:cBhvr>
                                    </p:animEffect>
                                    <p:animScale>
                                      <p:cBhvr>
                                        <p:cTn id="76" dur="250" autoRev="1" fill="hold"/>
                                        <p:tgtEl>
                                          <p:spTgt spid="73"/>
                                        </p:tgtEl>
                                      </p:cBhvr>
                                      <p:by x="105000" y="105000"/>
                                    </p:animScale>
                                  </p:childTnLst>
                                </p:cTn>
                              </p:par>
                              <p:par>
                                <p:cTn id="77" presetID="10" presetClass="entr" presetSubtype="0" fill="hold" grpId="0" nodeType="withEffect">
                                  <p:stCondLst>
                                    <p:cond delay="4000"/>
                                  </p:stCondLst>
                                  <p:childTnLst>
                                    <p:set>
                                      <p:cBhvr>
                                        <p:cTn id="78" dur="1" fill="hold">
                                          <p:stCondLst>
                                            <p:cond delay="0"/>
                                          </p:stCondLst>
                                        </p:cTn>
                                        <p:tgtEl>
                                          <p:spTgt spid="74"/>
                                        </p:tgtEl>
                                        <p:attrNameLst>
                                          <p:attrName>style.visibility</p:attrName>
                                        </p:attrNameLst>
                                      </p:cBhvr>
                                      <p:to>
                                        <p:strVal val="visible"/>
                                      </p:to>
                                    </p:set>
                                    <p:animEffect transition="in" filter="fade">
                                      <p:cBhvr>
                                        <p:cTn id="79" dur="500"/>
                                        <p:tgtEl>
                                          <p:spTgt spid="74"/>
                                        </p:tgtEl>
                                      </p:cBhvr>
                                    </p:animEffect>
                                  </p:childTnLst>
                                </p:cTn>
                              </p:par>
                              <p:par>
                                <p:cTn id="80" presetID="26" presetClass="emph" presetSubtype="0" fill="hold" grpId="1" nodeType="withEffect">
                                  <p:stCondLst>
                                    <p:cond delay="4000"/>
                                  </p:stCondLst>
                                  <p:childTnLst>
                                    <p:animEffect transition="out" filter="fade">
                                      <p:cBhvr>
                                        <p:cTn id="81" dur="500" tmFilter="0, 0; .2, .5; .8, .5; 1, 0"/>
                                        <p:tgtEl>
                                          <p:spTgt spid="74"/>
                                        </p:tgtEl>
                                      </p:cBhvr>
                                    </p:animEffect>
                                    <p:animScale>
                                      <p:cBhvr>
                                        <p:cTn id="82" dur="250" autoRev="1" fill="hold"/>
                                        <p:tgtEl>
                                          <p:spTgt spid="7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p:bldP spid="62" grpId="1"/>
      <p:bldP spid="63" grpId="0"/>
      <p:bldP spid="63" grpId="1"/>
      <p:bldP spid="64" grpId="0"/>
      <p:bldP spid="64" grpId="1"/>
      <p:bldP spid="65" grpId="0"/>
      <p:bldP spid="65" grpId="1"/>
      <p:bldP spid="66" grpId="0"/>
      <p:bldP spid="66" grpId="1"/>
      <p:bldP spid="67" grpId="0"/>
      <p:bldP spid="67" grpId="1"/>
      <p:bldP spid="69" grpId="0"/>
      <p:bldP spid="70" grpId="0"/>
      <p:bldP spid="70" grpId="1"/>
      <p:bldP spid="71" grpId="0"/>
      <p:bldP spid="71" grpId="1"/>
      <p:bldP spid="72" grpId="0"/>
      <p:bldP spid="72" grpId="1"/>
      <p:bldP spid="73" grpId="0"/>
      <p:bldP spid="73" grpId="1"/>
      <p:bldP spid="74" grpId="0"/>
      <p:bldP spid="74" grpId="1"/>
      <p:bldP spid="78" grpId="0" animBg="1"/>
      <p:bldP spid="78"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E7AC090B-4172-4EB9-A81B-175D14C0241A}"/>
              </a:ext>
            </a:extLst>
          </p:cNvPr>
          <p:cNvSpPr txBox="1"/>
          <p:nvPr/>
        </p:nvSpPr>
        <p:spPr>
          <a:xfrm>
            <a:off x="-295810" y="1845998"/>
            <a:ext cx="0" cy="0"/>
          </a:xfrm>
          <a:prstGeom prst="rect">
            <a:avLst/>
          </a:prstGeom>
          <a:gradFill>
            <a:gsLst>
              <a:gs pos="100000">
                <a:schemeClr val="bg1">
                  <a:alpha val="0"/>
                </a:schemeClr>
              </a:gs>
              <a:gs pos="0">
                <a:schemeClr val="bg1"/>
              </a:gs>
            </a:gsLst>
            <a:lin ang="0" scaled="0"/>
          </a:gradFill>
        </p:spPr>
        <p:txBody>
          <a:bodyPr wrap="none" lIns="0" tIns="0" rIns="0" bIns="0" rtlCol="0">
            <a:noAutofit/>
          </a:bodyPr>
          <a:lstStyle/>
          <a:p>
            <a:pPr>
              <a:lnSpc>
                <a:spcPct val="90000"/>
              </a:lnSpc>
            </a:pPr>
            <a:endParaRPr lang="en-US" sz="1799" dirty="0">
              <a:solidFill>
                <a:srgbClr val="5F5F5F"/>
              </a:solidFill>
            </a:endParaRPr>
          </a:p>
        </p:txBody>
      </p:sp>
      <p:sp>
        <p:nvSpPr>
          <p:cNvPr id="20" name="Footer Placeholder 23">
            <a:extLst>
              <a:ext uri="{FF2B5EF4-FFF2-40B4-BE49-F238E27FC236}">
                <a16:creationId xmlns:a16="http://schemas.microsoft.com/office/drawing/2014/main" id="{7E9C9A27-F0D9-AF4D-8B81-A4C804C837F8}"/>
              </a:ext>
            </a:extLst>
          </p:cNvPr>
          <p:cNvSpPr>
            <a:spLocks noGrp="1"/>
          </p:cNvSpPr>
          <p:nvPr>
            <p:ph type="ftr" sz="quarter" idx="14"/>
          </p:nvPr>
        </p:nvSpPr>
        <p:spPr/>
        <p:txBody>
          <a:bodyPr/>
          <a:lstStyle>
            <a:lvl1pPr algn="r">
              <a:defRPr sz="850">
                <a:solidFill>
                  <a:srgbClr val="4E5052"/>
                </a:solidFill>
                <a:latin typeface="Calibri"/>
                <a:cs typeface="Calibri"/>
              </a:defRPr>
            </a:lvl1pPr>
          </a:lstStyle>
          <a:p>
            <a:r>
              <a:rPr lang="en-US" dirty="0">
                <a:solidFill>
                  <a:schemeClr val="tx1"/>
                </a:solidFill>
              </a:rPr>
              <a:t>Copyright © 2019, Oracle and/or its affiliates. All rights reserved.  </a:t>
            </a:r>
          </a:p>
        </p:txBody>
      </p:sp>
      <p:sp>
        <p:nvSpPr>
          <p:cNvPr id="10" name="Slide Number Placeholder 9"/>
          <p:cNvSpPr>
            <a:spLocks noGrp="1"/>
          </p:cNvSpPr>
          <p:nvPr>
            <p:ph type="sldNum" sz="quarter" idx="4"/>
          </p:nvPr>
        </p:nvSpPr>
        <p:spPr/>
        <p:txBody>
          <a:bodyPr/>
          <a:lstStyle/>
          <a:p>
            <a:fld id="{C51EAA63-D034-42AE-91FA-B13B9518C7BE}" type="slidenum">
              <a:rPr lang="en-US" smtClean="0">
                <a:solidFill>
                  <a:schemeClr val="tx1"/>
                </a:solidFill>
              </a:rPr>
              <a:pPr/>
              <a:t>17</a:t>
            </a:fld>
            <a:endParaRPr lang="en-US" dirty="0">
              <a:solidFill>
                <a:schemeClr val="tx1"/>
              </a:solidFill>
            </a:endParaRPr>
          </a:p>
        </p:txBody>
      </p:sp>
      <p:sp>
        <p:nvSpPr>
          <p:cNvPr id="23" name="Text Box 15"/>
          <p:cNvSpPr txBox="1">
            <a:spLocks noChangeArrowheads="1"/>
          </p:cNvSpPr>
          <p:nvPr/>
        </p:nvSpPr>
        <p:spPr bwMode="gray">
          <a:xfrm>
            <a:off x="531813" y="2425158"/>
            <a:ext cx="2566733" cy="1671353"/>
          </a:xfrm>
          <a:prstGeom prst="rect">
            <a:avLst/>
          </a:prstGeom>
          <a:gradFill flip="none" rotWithShape="1">
            <a:gsLst>
              <a:gs pos="0">
                <a:schemeClr val="accent5">
                  <a:lumMod val="75000"/>
                </a:schemeClr>
              </a:gs>
              <a:gs pos="100000">
                <a:schemeClr val="accent5">
                  <a:alpha val="68000"/>
                </a:schemeClr>
              </a:gs>
            </a:gsLst>
            <a:lin ang="20400000" scaled="0"/>
            <a:tileRect/>
          </a:gradFill>
          <a:ln w="3175" cmpd="sng" algn="ctr">
            <a:solidFill>
              <a:schemeClr val="accent5">
                <a:lumMod val="75000"/>
              </a:schemeClr>
            </a:solidFill>
            <a:miter lim="800000"/>
            <a:headEnd/>
            <a:tailEnd/>
          </a:ln>
          <a:effectLst/>
        </p:spPr>
        <p:txBody>
          <a:bodyPr lIns="90000" tIns="46800" rIns="90000" bIns="46800" anchor="ctr"/>
          <a:lstStyle>
            <a:defPPr>
              <a:defRPr lang="en-US"/>
            </a:defPPr>
            <a:lvl2pPr marL="180975" lvl="1" indent="-179388" algn="ctr">
              <a:spcBef>
                <a:spcPts val="500"/>
              </a:spcBef>
              <a:buClr>
                <a:schemeClr val="accent2"/>
              </a:buClr>
              <a:buSzPct val="80000"/>
              <a:buNone/>
              <a:defRPr>
                <a:solidFill>
                  <a:schemeClr val="bg1"/>
                </a:solidFill>
                <a:latin typeface="Calibri"/>
                <a:cs typeface="Calibri"/>
              </a:defRPr>
            </a:lvl2pPr>
          </a:lstStyle>
          <a:p>
            <a:pPr lvl="0" algn="ctr"/>
            <a:r>
              <a:rPr lang="en-US" sz="2800" b="1" dirty="0"/>
              <a:t>80</a:t>
            </a:r>
            <a:r>
              <a:rPr lang="en-US" b="1" dirty="0"/>
              <a:t>%</a:t>
            </a:r>
            <a:r>
              <a:rPr lang="en-US" sz="3200" b="1" dirty="0"/>
              <a:t> </a:t>
            </a:r>
            <a:br>
              <a:rPr lang="en-US" sz="2000" dirty="0"/>
            </a:br>
            <a:r>
              <a:rPr lang="en-US" sz="1600" dirty="0"/>
              <a:t>reduction in </a:t>
            </a:r>
            <a:br>
              <a:rPr lang="en-US" sz="1600" dirty="0"/>
            </a:br>
            <a:r>
              <a:rPr lang="en-US" sz="1600" dirty="0"/>
              <a:t>administration costs</a:t>
            </a:r>
            <a:endParaRPr lang="en-US" sz="2000" dirty="0"/>
          </a:p>
        </p:txBody>
      </p:sp>
      <p:sp>
        <p:nvSpPr>
          <p:cNvPr id="24" name="Text Box 16"/>
          <p:cNvSpPr txBox="1">
            <a:spLocks noChangeArrowheads="1"/>
          </p:cNvSpPr>
          <p:nvPr/>
        </p:nvSpPr>
        <p:spPr bwMode="gray">
          <a:xfrm>
            <a:off x="3388437" y="2425158"/>
            <a:ext cx="2564676" cy="1671353"/>
          </a:xfrm>
          <a:prstGeom prst="rect">
            <a:avLst/>
          </a:prstGeom>
          <a:gradFill flip="none" rotWithShape="1">
            <a:gsLst>
              <a:gs pos="0">
                <a:schemeClr val="accent5">
                  <a:lumMod val="75000"/>
                </a:schemeClr>
              </a:gs>
              <a:gs pos="100000">
                <a:schemeClr val="accent5">
                  <a:alpha val="68000"/>
                </a:schemeClr>
              </a:gs>
            </a:gsLst>
            <a:lin ang="20400000" scaled="0"/>
            <a:tileRect/>
          </a:gradFill>
          <a:ln w="3175" cmpd="sng" algn="ctr">
            <a:solidFill>
              <a:schemeClr val="accent5">
                <a:lumMod val="75000"/>
              </a:schemeClr>
            </a:solidFill>
            <a:miter lim="800000"/>
            <a:headEnd/>
            <a:tailEnd/>
          </a:ln>
          <a:effectLst/>
        </p:spPr>
        <p:txBody>
          <a:bodyPr lIns="90000" tIns="46800" rIns="90000" bIns="46800" anchor="ctr"/>
          <a:lstStyle>
            <a:defPPr>
              <a:defRPr lang="en-US"/>
            </a:defPPr>
            <a:lvl2pPr marL="180975" lvl="1" indent="-179388" algn="ctr">
              <a:spcBef>
                <a:spcPts val="500"/>
              </a:spcBef>
              <a:buClr>
                <a:schemeClr val="accent2"/>
              </a:buClr>
              <a:buSzPct val="80000"/>
              <a:buNone/>
              <a:defRPr>
                <a:solidFill>
                  <a:schemeClr val="bg1"/>
                </a:solidFill>
                <a:latin typeface="Calibri"/>
                <a:cs typeface="Calibri"/>
              </a:defRPr>
            </a:lvl2pPr>
          </a:lstStyle>
          <a:p>
            <a:pPr algn="ctr"/>
            <a:r>
              <a:rPr lang="en-US" sz="2800" b="1" dirty="0"/>
              <a:t>2 min/month</a:t>
            </a:r>
            <a:r>
              <a:rPr lang="en-US" sz="3200" b="1" dirty="0"/>
              <a:t> </a:t>
            </a:r>
            <a:br>
              <a:rPr lang="en-US" sz="2000" dirty="0"/>
            </a:br>
            <a:r>
              <a:rPr lang="en-US" sz="1600" dirty="0"/>
              <a:t>impact on business continuity</a:t>
            </a:r>
          </a:p>
        </p:txBody>
      </p:sp>
      <p:sp>
        <p:nvSpPr>
          <p:cNvPr id="25" name="Text Box 16"/>
          <p:cNvSpPr txBox="1">
            <a:spLocks noChangeArrowheads="1"/>
          </p:cNvSpPr>
          <p:nvPr/>
        </p:nvSpPr>
        <p:spPr bwMode="gray">
          <a:xfrm>
            <a:off x="6243003" y="2425158"/>
            <a:ext cx="2564676" cy="1671353"/>
          </a:xfrm>
          <a:prstGeom prst="rect">
            <a:avLst/>
          </a:prstGeom>
          <a:gradFill flip="none" rotWithShape="1">
            <a:gsLst>
              <a:gs pos="0">
                <a:schemeClr val="accent5">
                  <a:lumMod val="75000"/>
                </a:schemeClr>
              </a:gs>
              <a:gs pos="100000">
                <a:schemeClr val="accent5">
                  <a:alpha val="68000"/>
                </a:schemeClr>
              </a:gs>
            </a:gsLst>
            <a:lin ang="20400000" scaled="0"/>
            <a:tileRect/>
          </a:gradFill>
          <a:ln w="3175" cmpd="sng" algn="ctr">
            <a:solidFill>
              <a:schemeClr val="accent5">
                <a:lumMod val="75000"/>
              </a:schemeClr>
            </a:solidFill>
            <a:miter lim="800000"/>
            <a:headEnd/>
            <a:tailEnd/>
          </a:ln>
          <a:effectLst/>
        </p:spPr>
        <p:txBody>
          <a:bodyPr lIns="90000" tIns="46800" rIns="90000" bIns="46800" anchor="ctr"/>
          <a:lstStyle>
            <a:defPPr>
              <a:defRPr lang="en-US"/>
            </a:defPPr>
            <a:lvl2pPr marL="180975" lvl="1" indent="-179388" algn="ctr">
              <a:spcBef>
                <a:spcPts val="500"/>
              </a:spcBef>
              <a:buClr>
                <a:schemeClr val="accent2"/>
              </a:buClr>
              <a:buSzPct val="80000"/>
              <a:buNone/>
              <a:defRPr>
                <a:solidFill>
                  <a:schemeClr val="bg1"/>
                </a:solidFill>
                <a:latin typeface="Calibri"/>
                <a:cs typeface="Calibri"/>
              </a:defRPr>
            </a:lvl2pPr>
          </a:lstStyle>
          <a:p>
            <a:pPr lvl="0" algn="ctr">
              <a:lnSpc>
                <a:spcPct val="90000"/>
              </a:lnSpc>
            </a:pPr>
            <a:r>
              <a:rPr lang="en-US" sz="2800" b="1" dirty="0"/>
              <a:t>14</a:t>
            </a:r>
            <a:r>
              <a:rPr lang="en-US" b="1" dirty="0"/>
              <a:t>x</a:t>
            </a:r>
            <a:r>
              <a:rPr lang="en-US" sz="3200" b="1" dirty="0"/>
              <a:t> </a:t>
            </a:r>
            <a:br>
              <a:rPr lang="en-US" sz="2000" dirty="0"/>
            </a:br>
            <a:r>
              <a:rPr lang="en-US" sz="1600" dirty="0"/>
              <a:t>faster time to business insights</a:t>
            </a:r>
          </a:p>
          <a:p>
            <a:pPr lvl="0" algn="ctr">
              <a:lnSpc>
                <a:spcPct val="90000"/>
              </a:lnSpc>
            </a:pPr>
            <a:endParaRPr lang="en-US" sz="2000" dirty="0"/>
          </a:p>
        </p:txBody>
      </p:sp>
      <p:sp>
        <p:nvSpPr>
          <p:cNvPr id="26" name="Text Box 16"/>
          <p:cNvSpPr txBox="1">
            <a:spLocks noChangeArrowheads="1"/>
          </p:cNvSpPr>
          <p:nvPr/>
        </p:nvSpPr>
        <p:spPr bwMode="gray">
          <a:xfrm>
            <a:off x="9097567" y="2425158"/>
            <a:ext cx="2564676" cy="1671353"/>
          </a:xfrm>
          <a:prstGeom prst="rect">
            <a:avLst/>
          </a:prstGeom>
          <a:gradFill flip="none" rotWithShape="1">
            <a:gsLst>
              <a:gs pos="0">
                <a:schemeClr val="accent5">
                  <a:lumMod val="75000"/>
                </a:schemeClr>
              </a:gs>
              <a:gs pos="100000">
                <a:schemeClr val="accent5">
                  <a:alpha val="68000"/>
                </a:schemeClr>
              </a:gs>
            </a:gsLst>
            <a:lin ang="20400000" scaled="0"/>
            <a:tileRect/>
          </a:gradFill>
          <a:ln w="3175" cmpd="sng" algn="ctr">
            <a:solidFill>
              <a:schemeClr val="accent5">
                <a:lumMod val="75000"/>
              </a:schemeClr>
            </a:solidFill>
            <a:miter lim="800000"/>
            <a:headEnd/>
            <a:tailEnd/>
          </a:ln>
          <a:effectLst/>
        </p:spPr>
        <p:txBody>
          <a:bodyPr lIns="90000" tIns="46800" rIns="90000" bIns="46800" anchor="ctr"/>
          <a:lstStyle>
            <a:defPPr>
              <a:defRPr lang="en-US"/>
            </a:defPPr>
            <a:lvl2pPr marL="180975" lvl="1" indent="-179388" algn="ctr">
              <a:spcBef>
                <a:spcPts val="500"/>
              </a:spcBef>
              <a:buClr>
                <a:schemeClr val="accent2"/>
              </a:buClr>
              <a:buSzPct val="80000"/>
              <a:buNone/>
              <a:defRPr>
                <a:solidFill>
                  <a:schemeClr val="bg1"/>
                </a:solidFill>
                <a:latin typeface="Calibri"/>
                <a:cs typeface="Calibri"/>
              </a:defRPr>
            </a:lvl2pPr>
          </a:lstStyle>
          <a:p>
            <a:pPr lvl="0" algn="ctr">
              <a:lnSpc>
                <a:spcPct val="90000"/>
              </a:lnSpc>
            </a:pPr>
            <a:r>
              <a:rPr lang="en-US" sz="2800" b="1" dirty="0"/>
              <a:t>&lt;1</a:t>
            </a:r>
            <a:r>
              <a:rPr lang="en-US" sz="2000" b="1" dirty="0"/>
              <a:t>min</a:t>
            </a:r>
            <a:r>
              <a:rPr lang="en-US" sz="3200" b="1" dirty="0"/>
              <a:t> </a:t>
            </a:r>
            <a:br>
              <a:rPr lang="en-US" sz="2000" dirty="0"/>
            </a:br>
            <a:r>
              <a:rPr lang="en-US" sz="1600" dirty="0"/>
              <a:t>to kick start new innovation project</a:t>
            </a:r>
            <a:endParaRPr lang="en-US" sz="2000" dirty="0"/>
          </a:p>
        </p:txBody>
      </p:sp>
      <p:sp>
        <p:nvSpPr>
          <p:cNvPr id="27" name="Title 6">
            <a:extLst>
              <a:ext uri="{FF2B5EF4-FFF2-40B4-BE49-F238E27FC236}">
                <a16:creationId xmlns:a16="http://schemas.microsoft.com/office/drawing/2014/main" id="{7BAFDD43-D2A8-41C7-A3EC-CDBA1FD6FEE7}"/>
              </a:ext>
            </a:extLst>
          </p:cNvPr>
          <p:cNvSpPr txBox="1">
            <a:spLocks/>
          </p:cNvSpPr>
          <p:nvPr/>
        </p:nvSpPr>
        <p:spPr bwMode="invGray">
          <a:xfrm>
            <a:off x="531812" y="548640"/>
            <a:ext cx="11101388" cy="889000"/>
          </a:xfrm>
          <a:prstGeom prst="rect">
            <a:avLst/>
          </a:prstGeom>
        </p:spPr>
        <p:txBody>
          <a:bodyPr/>
          <a:lstStyle>
            <a:lvl1pPr algn="l" defTabSz="914400" rtl="0" eaLnBrk="1" latinLnBrk="0" hangingPunct="1">
              <a:lnSpc>
                <a:spcPct val="80000"/>
              </a:lnSpc>
              <a:spcBef>
                <a:spcPct val="0"/>
              </a:spcBef>
              <a:buNone/>
              <a:defRPr sz="3600" b="0" i="0" kern="3000" spc="-100" baseline="0">
                <a:solidFill>
                  <a:srgbClr val="4E5052"/>
                </a:solidFill>
                <a:latin typeface="+mj-lt"/>
                <a:ea typeface="+mj-ea"/>
                <a:cs typeface="+mj-cs"/>
              </a:defRPr>
            </a:lvl1pPr>
          </a:lstStyle>
          <a:p>
            <a:r>
              <a:rPr lang="en-US" spc="0" dirty="0">
                <a:solidFill>
                  <a:schemeClr val="tx1"/>
                </a:solidFill>
              </a:rPr>
              <a:t>Oracle Autonomous Cloud</a:t>
            </a:r>
          </a:p>
        </p:txBody>
      </p:sp>
      <p:grpSp>
        <p:nvGrpSpPr>
          <p:cNvPr id="37" name="Group 36">
            <a:extLst>
              <a:ext uri="{FF2B5EF4-FFF2-40B4-BE49-F238E27FC236}">
                <a16:creationId xmlns:a16="http://schemas.microsoft.com/office/drawing/2014/main" id="{24AC5250-3A78-2A4B-BDE9-444CA3E3969A}"/>
              </a:ext>
            </a:extLst>
          </p:cNvPr>
          <p:cNvGrpSpPr/>
          <p:nvPr/>
        </p:nvGrpSpPr>
        <p:grpSpPr>
          <a:xfrm>
            <a:off x="3588158" y="5595211"/>
            <a:ext cx="5850048" cy="724850"/>
            <a:chOff x="531812" y="4138272"/>
            <a:chExt cx="10935029" cy="1354904"/>
          </a:xfrm>
        </p:grpSpPr>
        <p:sp>
          <p:nvSpPr>
            <p:cNvPr id="38" name="Parallelogram 37">
              <a:extLst>
                <a:ext uri="{FF2B5EF4-FFF2-40B4-BE49-F238E27FC236}">
                  <a16:creationId xmlns:a16="http://schemas.microsoft.com/office/drawing/2014/main" id="{10FCD738-AF3F-9E42-915F-5E9C4424555E}"/>
                </a:ext>
              </a:extLst>
            </p:cNvPr>
            <p:cNvSpPr/>
            <p:nvPr/>
          </p:nvSpPr>
          <p:spPr bwMode="gray">
            <a:xfrm>
              <a:off x="531812" y="4138272"/>
              <a:ext cx="10481967" cy="1354904"/>
            </a:xfrm>
            <a:prstGeom prst="parallelogram">
              <a:avLst>
                <a:gd name="adj" fmla="val 36248"/>
              </a:avLst>
            </a:prstGeom>
            <a:gradFill flip="none" rotWithShape="1">
              <a:gsLst>
                <a:gs pos="0">
                  <a:schemeClr val="accent5">
                    <a:lumMod val="75000"/>
                  </a:schemeClr>
                </a:gs>
                <a:gs pos="100000">
                  <a:schemeClr val="accent5">
                    <a:alpha val="68000"/>
                  </a:schemeClr>
                </a:gs>
              </a:gsLst>
              <a:lin ang="20400000" scaled="0"/>
              <a:tileRect/>
            </a:gradFill>
            <a:ln w="3175" cmpd="sng" algn="ctr">
              <a:noFill/>
              <a:miter lim="800000"/>
              <a:headEnd/>
              <a:tailEnd/>
            </a:ln>
            <a:effectLst/>
          </p:spPr>
          <p:txBody>
            <a:bodyPr lIns="90000" tIns="46800" rIns="90000" bIns="46800" anchor="ctr"/>
            <a:lstStyle/>
            <a:p>
              <a:pPr algn="ctr"/>
              <a:r>
                <a:rPr lang="en-US" sz="2800" dirty="0"/>
                <a:t>Transform Your Business</a:t>
              </a:r>
              <a:endParaRPr lang="en-US" sz="5400" dirty="0"/>
            </a:p>
          </p:txBody>
        </p:sp>
        <p:sp>
          <p:nvSpPr>
            <p:cNvPr id="39" name="Parallelogram 19">
              <a:extLst>
                <a:ext uri="{FF2B5EF4-FFF2-40B4-BE49-F238E27FC236}">
                  <a16:creationId xmlns:a16="http://schemas.microsoft.com/office/drawing/2014/main" id="{3261305D-A578-A441-B854-CDB6A050D0EB}"/>
                </a:ext>
              </a:extLst>
            </p:cNvPr>
            <p:cNvSpPr/>
            <p:nvPr/>
          </p:nvSpPr>
          <p:spPr bwMode="gray">
            <a:xfrm flipH="1" flipV="1">
              <a:off x="10519908" y="4138272"/>
              <a:ext cx="946933" cy="1354904"/>
            </a:xfrm>
            <a:custGeom>
              <a:avLst/>
              <a:gdLst>
                <a:gd name="connsiteX0" fmla="*/ 0 w 946933"/>
                <a:gd name="connsiteY0" fmla="*/ 1354904 h 1354904"/>
                <a:gd name="connsiteX1" fmla="*/ 491790 w 946933"/>
                <a:gd name="connsiteY1" fmla="*/ 0 h 1354904"/>
                <a:gd name="connsiteX2" fmla="*/ 946933 w 946933"/>
                <a:gd name="connsiteY2" fmla="*/ 0 h 1354904"/>
                <a:gd name="connsiteX3" fmla="*/ 455143 w 946933"/>
                <a:gd name="connsiteY3" fmla="*/ 1354904 h 1354904"/>
                <a:gd name="connsiteX4" fmla="*/ 0 w 946933"/>
                <a:gd name="connsiteY4" fmla="*/ 1354904 h 1354904"/>
                <a:gd name="connsiteX0" fmla="*/ 0 w 946933"/>
                <a:gd name="connsiteY0" fmla="*/ 1354904 h 1354904"/>
                <a:gd name="connsiteX1" fmla="*/ 491790 w 946933"/>
                <a:gd name="connsiteY1" fmla="*/ 0 h 1354904"/>
                <a:gd name="connsiteX2" fmla="*/ 946933 w 946933"/>
                <a:gd name="connsiteY2" fmla="*/ 0 h 1354904"/>
                <a:gd name="connsiteX3" fmla="*/ 458318 w 946933"/>
                <a:gd name="connsiteY3" fmla="*/ 1354904 h 1354904"/>
                <a:gd name="connsiteX4" fmla="*/ 0 w 946933"/>
                <a:gd name="connsiteY4" fmla="*/ 1354904 h 1354904"/>
                <a:gd name="connsiteX0" fmla="*/ 0 w 946933"/>
                <a:gd name="connsiteY0" fmla="*/ 1354904 h 1354904"/>
                <a:gd name="connsiteX1" fmla="*/ 491790 w 946933"/>
                <a:gd name="connsiteY1" fmla="*/ 0 h 1354904"/>
                <a:gd name="connsiteX2" fmla="*/ 946933 w 946933"/>
                <a:gd name="connsiteY2" fmla="*/ 0 h 1354904"/>
                <a:gd name="connsiteX3" fmla="*/ 458318 w 946933"/>
                <a:gd name="connsiteY3" fmla="*/ 1354904 h 1354904"/>
                <a:gd name="connsiteX4" fmla="*/ 0 w 946933"/>
                <a:gd name="connsiteY4" fmla="*/ 1354904 h 1354904"/>
                <a:gd name="connsiteX0" fmla="*/ 0 w 946933"/>
                <a:gd name="connsiteY0" fmla="*/ 1354904 h 1354904"/>
                <a:gd name="connsiteX1" fmla="*/ 491790 w 946933"/>
                <a:gd name="connsiteY1" fmla="*/ 0 h 1354904"/>
                <a:gd name="connsiteX2" fmla="*/ 946933 w 946933"/>
                <a:gd name="connsiteY2" fmla="*/ 0 h 1354904"/>
                <a:gd name="connsiteX3" fmla="*/ 455143 w 946933"/>
                <a:gd name="connsiteY3" fmla="*/ 1354904 h 1354904"/>
                <a:gd name="connsiteX4" fmla="*/ 0 w 946933"/>
                <a:gd name="connsiteY4" fmla="*/ 1354904 h 1354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6933" h="1354904">
                  <a:moveTo>
                    <a:pt x="0" y="1354904"/>
                  </a:moveTo>
                  <a:lnTo>
                    <a:pt x="491790" y="0"/>
                  </a:lnTo>
                  <a:lnTo>
                    <a:pt x="946933" y="0"/>
                  </a:lnTo>
                  <a:lnTo>
                    <a:pt x="455143" y="1354904"/>
                  </a:lnTo>
                  <a:lnTo>
                    <a:pt x="0" y="1354904"/>
                  </a:lnTo>
                  <a:close/>
                </a:path>
              </a:pathLst>
            </a:custGeom>
            <a:gradFill flip="none" rotWithShape="1">
              <a:gsLst>
                <a:gs pos="24000">
                  <a:schemeClr val="accent5">
                    <a:lumMod val="75000"/>
                  </a:schemeClr>
                </a:gs>
                <a:gs pos="86000">
                  <a:schemeClr val="accent4">
                    <a:alpha val="68000"/>
                  </a:schemeClr>
                </a:gs>
              </a:gsLst>
              <a:lin ang="9180000" scaled="0"/>
              <a:tileRect/>
            </a:gradFill>
            <a:ln w="3175" cmpd="sng" algn="ctr">
              <a:noFill/>
              <a:miter lim="800000"/>
              <a:headEnd/>
              <a:tailEnd/>
            </a:ln>
            <a:effectLst/>
          </p:spPr>
          <p:txBody>
            <a:bodyPr lIns="90000" tIns="46800" rIns="90000" bIns="46800" anchor="ctr"/>
            <a:lstStyle/>
            <a:p>
              <a:pPr marL="180975" lvl="1" indent="-179388" algn="ctr">
                <a:spcBef>
                  <a:spcPts val="500"/>
                </a:spcBef>
                <a:buClr>
                  <a:srgbClr val="8EADBF"/>
                </a:buClr>
                <a:buSzPct val="80000"/>
              </a:pPr>
              <a:endParaRPr lang="en-US" sz="1200" dirty="0">
                <a:solidFill>
                  <a:srgbClr val="FFFFFF"/>
                </a:solidFill>
                <a:cs typeface="Calibri"/>
              </a:endParaRPr>
            </a:p>
          </p:txBody>
        </p:sp>
      </p:grpSp>
      <p:grpSp>
        <p:nvGrpSpPr>
          <p:cNvPr id="79" name="Group 78">
            <a:extLst>
              <a:ext uri="{FF2B5EF4-FFF2-40B4-BE49-F238E27FC236}">
                <a16:creationId xmlns:a16="http://schemas.microsoft.com/office/drawing/2014/main" id="{143A75EC-0445-EC4C-9008-E7B745D4F82E}"/>
              </a:ext>
            </a:extLst>
          </p:cNvPr>
          <p:cNvGrpSpPr/>
          <p:nvPr/>
        </p:nvGrpSpPr>
        <p:grpSpPr>
          <a:xfrm>
            <a:off x="828478" y="4221778"/>
            <a:ext cx="10643633" cy="1136295"/>
            <a:chOff x="828478" y="3526834"/>
            <a:chExt cx="10643633" cy="1136295"/>
          </a:xfrm>
        </p:grpSpPr>
        <p:grpSp>
          <p:nvGrpSpPr>
            <p:cNvPr id="80" name="Group 79">
              <a:extLst>
                <a:ext uri="{FF2B5EF4-FFF2-40B4-BE49-F238E27FC236}">
                  <a16:creationId xmlns:a16="http://schemas.microsoft.com/office/drawing/2014/main" id="{ACE0B934-1EA5-414B-B932-5AD2F1CEC110}"/>
                </a:ext>
              </a:extLst>
            </p:cNvPr>
            <p:cNvGrpSpPr/>
            <p:nvPr/>
          </p:nvGrpSpPr>
          <p:grpSpPr>
            <a:xfrm>
              <a:off x="828478" y="3633534"/>
              <a:ext cx="1574149" cy="1029595"/>
              <a:chOff x="828478" y="3633534"/>
              <a:chExt cx="1574149" cy="1029595"/>
            </a:xfrm>
          </p:grpSpPr>
          <p:sp>
            <p:nvSpPr>
              <p:cNvPr id="94" name="TextBox 93">
                <a:extLst>
                  <a:ext uri="{FF2B5EF4-FFF2-40B4-BE49-F238E27FC236}">
                    <a16:creationId xmlns:a16="http://schemas.microsoft.com/office/drawing/2014/main" id="{56E54C84-E2B8-584A-B003-42E1C124E341}"/>
                  </a:ext>
                </a:extLst>
              </p:cNvPr>
              <p:cNvSpPr txBox="1"/>
              <p:nvPr/>
            </p:nvSpPr>
            <p:spPr>
              <a:xfrm>
                <a:off x="828478" y="4355352"/>
                <a:ext cx="1574149" cy="307777"/>
              </a:xfrm>
              <a:prstGeom prst="rect">
                <a:avLst/>
              </a:prstGeom>
              <a:noFill/>
            </p:spPr>
            <p:txBody>
              <a:bodyPr wrap="none" lIns="0" tIns="0" rIns="0" bIns="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FFFFFF"/>
                    </a:solidFill>
                    <a:effectLst/>
                    <a:uLnTx/>
                    <a:uFillTx/>
                  </a:rPr>
                  <a:t>Lowering Costs</a:t>
                </a:r>
              </a:p>
            </p:txBody>
          </p:sp>
          <p:sp>
            <p:nvSpPr>
              <p:cNvPr id="95" name="Freeform 4">
                <a:extLst>
                  <a:ext uri="{FF2B5EF4-FFF2-40B4-BE49-F238E27FC236}">
                    <a16:creationId xmlns:a16="http://schemas.microsoft.com/office/drawing/2014/main" id="{C7B272BB-0047-CF49-A570-9384C4835CD9}"/>
                  </a:ext>
                </a:extLst>
              </p:cNvPr>
              <p:cNvSpPr>
                <a:spLocks noChangeAspect="1" noChangeArrowheads="1"/>
              </p:cNvSpPr>
              <p:nvPr/>
            </p:nvSpPr>
            <p:spPr bwMode="auto">
              <a:xfrm>
                <a:off x="1177040" y="3740337"/>
                <a:ext cx="516155" cy="516155"/>
              </a:xfrm>
              <a:custGeom>
                <a:avLst/>
                <a:gdLst>
                  <a:gd name="T0" fmla="*/ 1482 w 2964"/>
                  <a:gd name="T1" fmla="*/ 0 h 2964"/>
                  <a:gd name="T2" fmla="*/ 1482 w 2964"/>
                  <a:gd name="T3" fmla="*/ 0 h 2964"/>
                  <a:gd name="T4" fmla="*/ 0 w 2964"/>
                  <a:gd name="T5" fmla="*/ 1482 h 2964"/>
                  <a:gd name="T6" fmla="*/ 1482 w 2964"/>
                  <a:gd name="T7" fmla="*/ 2963 h 2964"/>
                  <a:gd name="T8" fmla="*/ 2963 w 2964"/>
                  <a:gd name="T9" fmla="*/ 1482 h 2964"/>
                  <a:gd name="T10" fmla="*/ 1482 w 2964"/>
                  <a:gd name="T11" fmla="*/ 0 h 2964"/>
                  <a:gd name="T12" fmla="*/ 1620 w 2964"/>
                  <a:gd name="T13" fmla="*/ 2245 h 2964"/>
                  <a:gd name="T14" fmla="*/ 1620 w 2964"/>
                  <a:gd name="T15" fmla="*/ 2245 h 2964"/>
                  <a:gd name="T16" fmla="*/ 1620 w 2964"/>
                  <a:gd name="T17" fmla="*/ 2453 h 2964"/>
                  <a:gd name="T18" fmla="*/ 1573 w 2964"/>
                  <a:gd name="T19" fmla="*/ 2500 h 2964"/>
                  <a:gd name="T20" fmla="*/ 1389 w 2964"/>
                  <a:gd name="T21" fmla="*/ 2500 h 2964"/>
                  <a:gd name="T22" fmla="*/ 1343 w 2964"/>
                  <a:gd name="T23" fmla="*/ 2453 h 2964"/>
                  <a:gd name="T24" fmla="*/ 1343 w 2964"/>
                  <a:gd name="T25" fmla="*/ 2245 h 2964"/>
                  <a:gd name="T26" fmla="*/ 938 w 2964"/>
                  <a:gd name="T27" fmla="*/ 2048 h 2964"/>
                  <a:gd name="T28" fmla="*/ 938 w 2964"/>
                  <a:gd name="T29" fmla="*/ 1967 h 2964"/>
                  <a:gd name="T30" fmla="*/ 1054 w 2964"/>
                  <a:gd name="T31" fmla="*/ 1840 h 2964"/>
                  <a:gd name="T32" fmla="*/ 1135 w 2964"/>
                  <a:gd name="T33" fmla="*/ 1840 h 2964"/>
                  <a:gd name="T34" fmla="*/ 1459 w 2964"/>
                  <a:gd name="T35" fmla="*/ 1990 h 2964"/>
                  <a:gd name="T36" fmla="*/ 1724 w 2964"/>
                  <a:gd name="T37" fmla="*/ 1793 h 2964"/>
                  <a:gd name="T38" fmla="*/ 1366 w 2964"/>
                  <a:gd name="T39" fmla="*/ 1550 h 2964"/>
                  <a:gd name="T40" fmla="*/ 996 w 2964"/>
                  <a:gd name="T41" fmla="*/ 1135 h 2964"/>
                  <a:gd name="T42" fmla="*/ 1343 w 2964"/>
                  <a:gd name="T43" fmla="*/ 718 h 2964"/>
                  <a:gd name="T44" fmla="*/ 1343 w 2964"/>
                  <a:gd name="T45" fmla="*/ 509 h 2964"/>
                  <a:gd name="T46" fmla="*/ 1389 w 2964"/>
                  <a:gd name="T47" fmla="*/ 463 h 2964"/>
                  <a:gd name="T48" fmla="*/ 1573 w 2964"/>
                  <a:gd name="T49" fmla="*/ 463 h 2964"/>
                  <a:gd name="T50" fmla="*/ 1620 w 2964"/>
                  <a:gd name="T51" fmla="*/ 509 h 2964"/>
                  <a:gd name="T52" fmla="*/ 1620 w 2964"/>
                  <a:gd name="T53" fmla="*/ 706 h 2964"/>
                  <a:gd name="T54" fmla="*/ 1955 w 2964"/>
                  <a:gd name="T55" fmla="*/ 845 h 2964"/>
                  <a:gd name="T56" fmla="*/ 1967 w 2964"/>
                  <a:gd name="T57" fmla="*/ 926 h 2964"/>
                  <a:gd name="T58" fmla="*/ 1851 w 2964"/>
                  <a:gd name="T59" fmla="*/ 1054 h 2964"/>
                  <a:gd name="T60" fmla="*/ 1782 w 2964"/>
                  <a:gd name="T61" fmla="*/ 1065 h 2964"/>
                  <a:gd name="T62" fmla="*/ 1492 w 2964"/>
                  <a:gd name="T63" fmla="*/ 961 h 2964"/>
                  <a:gd name="T64" fmla="*/ 1308 w 2964"/>
                  <a:gd name="T65" fmla="*/ 1123 h 2964"/>
                  <a:gd name="T66" fmla="*/ 1655 w 2964"/>
                  <a:gd name="T67" fmla="*/ 1331 h 2964"/>
                  <a:gd name="T68" fmla="*/ 2048 w 2964"/>
                  <a:gd name="T69" fmla="*/ 1782 h 2964"/>
                  <a:gd name="T70" fmla="*/ 1620 w 2964"/>
                  <a:gd name="T71" fmla="*/ 2245 h 2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964" h="2964">
                    <a:moveTo>
                      <a:pt x="1482" y="0"/>
                    </a:moveTo>
                    <a:lnTo>
                      <a:pt x="1482" y="0"/>
                    </a:lnTo>
                    <a:cubicBezTo>
                      <a:pt x="660" y="0"/>
                      <a:pt x="0" y="660"/>
                      <a:pt x="0" y="1482"/>
                    </a:cubicBezTo>
                    <a:cubicBezTo>
                      <a:pt x="0" y="2303"/>
                      <a:pt x="660" y="2963"/>
                      <a:pt x="1482" y="2963"/>
                    </a:cubicBezTo>
                    <a:cubicBezTo>
                      <a:pt x="2303" y="2963"/>
                      <a:pt x="2963" y="2303"/>
                      <a:pt x="2963" y="1482"/>
                    </a:cubicBezTo>
                    <a:cubicBezTo>
                      <a:pt x="2963" y="660"/>
                      <a:pt x="2303" y="0"/>
                      <a:pt x="1482" y="0"/>
                    </a:cubicBezTo>
                    <a:close/>
                    <a:moveTo>
                      <a:pt x="1620" y="2245"/>
                    </a:moveTo>
                    <a:lnTo>
                      <a:pt x="1620" y="2245"/>
                    </a:lnTo>
                    <a:cubicBezTo>
                      <a:pt x="1620" y="2453"/>
                      <a:pt x="1620" y="2453"/>
                      <a:pt x="1620" y="2453"/>
                    </a:cubicBezTo>
                    <a:cubicBezTo>
                      <a:pt x="1620" y="2477"/>
                      <a:pt x="1597" y="2500"/>
                      <a:pt x="1573" y="2500"/>
                    </a:cubicBezTo>
                    <a:cubicBezTo>
                      <a:pt x="1389" y="2500"/>
                      <a:pt x="1389" y="2500"/>
                      <a:pt x="1389" y="2500"/>
                    </a:cubicBezTo>
                    <a:cubicBezTo>
                      <a:pt x="1366" y="2500"/>
                      <a:pt x="1343" y="2477"/>
                      <a:pt x="1343" y="2453"/>
                    </a:cubicBezTo>
                    <a:cubicBezTo>
                      <a:pt x="1343" y="2245"/>
                      <a:pt x="1343" y="2245"/>
                      <a:pt x="1343" y="2245"/>
                    </a:cubicBezTo>
                    <a:cubicBezTo>
                      <a:pt x="1192" y="2222"/>
                      <a:pt x="1054" y="2152"/>
                      <a:pt x="938" y="2048"/>
                    </a:cubicBezTo>
                    <a:cubicBezTo>
                      <a:pt x="915" y="2025"/>
                      <a:pt x="915" y="1990"/>
                      <a:pt x="938" y="1967"/>
                    </a:cubicBezTo>
                    <a:cubicBezTo>
                      <a:pt x="1054" y="1840"/>
                      <a:pt x="1054" y="1840"/>
                      <a:pt x="1054" y="1840"/>
                    </a:cubicBezTo>
                    <a:cubicBezTo>
                      <a:pt x="1077" y="1828"/>
                      <a:pt x="1111" y="1828"/>
                      <a:pt x="1135" y="1840"/>
                    </a:cubicBezTo>
                    <a:cubicBezTo>
                      <a:pt x="1215" y="1921"/>
                      <a:pt x="1320" y="1990"/>
                      <a:pt x="1459" y="1990"/>
                    </a:cubicBezTo>
                    <a:cubicBezTo>
                      <a:pt x="1620" y="1990"/>
                      <a:pt x="1724" y="1921"/>
                      <a:pt x="1724" y="1793"/>
                    </a:cubicBezTo>
                    <a:cubicBezTo>
                      <a:pt x="1724" y="1655"/>
                      <a:pt x="1539" y="1620"/>
                      <a:pt x="1366" y="1550"/>
                    </a:cubicBezTo>
                    <a:cubicBezTo>
                      <a:pt x="1181" y="1482"/>
                      <a:pt x="996" y="1389"/>
                      <a:pt x="996" y="1135"/>
                    </a:cubicBezTo>
                    <a:cubicBezTo>
                      <a:pt x="996" y="903"/>
                      <a:pt x="1146" y="764"/>
                      <a:pt x="1343" y="718"/>
                    </a:cubicBezTo>
                    <a:cubicBezTo>
                      <a:pt x="1343" y="509"/>
                      <a:pt x="1343" y="509"/>
                      <a:pt x="1343" y="509"/>
                    </a:cubicBezTo>
                    <a:cubicBezTo>
                      <a:pt x="1343" y="486"/>
                      <a:pt x="1366" y="463"/>
                      <a:pt x="1389" y="463"/>
                    </a:cubicBezTo>
                    <a:cubicBezTo>
                      <a:pt x="1573" y="463"/>
                      <a:pt x="1573" y="463"/>
                      <a:pt x="1573" y="463"/>
                    </a:cubicBezTo>
                    <a:cubicBezTo>
                      <a:pt x="1597" y="463"/>
                      <a:pt x="1620" y="486"/>
                      <a:pt x="1620" y="509"/>
                    </a:cubicBezTo>
                    <a:cubicBezTo>
                      <a:pt x="1620" y="706"/>
                      <a:pt x="1620" y="706"/>
                      <a:pt x="1620" y="706"/>
                    </a:cubicBezTo>
                    <a:cubicBezTo>
                      <a:pt x="1736" y="729"/>
                      <a:pt x="1840" y="776"/>
                      <a:pt x="1955" y="845"/>
                    </a:cubicBezTo>
                    <a:cubicBezTo>
                      <a:pt x="1979" y="857"/>
                      <a:pt x="1990" y="903"/>
                      <a:pt x="1967" y="926"/>
                    </a:cubicBezTo>
                    <a:cubicBezTo>
                      <a:pt x="1851" y="1054"/>
                      <a:pt x="1851" y="1054"/>
                      <a:pt x="1851" y="1054"/>
                    </a:cubicBezTo>
                    <a:cubicBezTo>
                      <a:pt x="1840" y="1077"/>
                      <a:pt x="1805" y="1088"/>
                      <a:pt x="1782" y="1065"/>
                    </a:cubicBezTo>
                    <a:cubicBezTo>
                      <a:pt x="1701" y="1007"/>
                      <a:pt x="1608" y="961"/>
                      <a:pt x="1492" y="961"/>
                    </a:cubicBezTo>
                    <a:cubicBezTo>
                      <a:pt x="1401" y="961"/>
                      <a:pt x="1308" y="1019"/>
                      <a:pt x="1308" y="1123"/>
                    </a:cubicBezTo>
                    <a:cubicBezTo>
                      <a:pt x="1308" y="1227"/>
                      <a:pt x="1482" y="1274"/>
                      <a:pt x="1655" y="1331"/>
                    </a:cubicBezTo>
                    <a:cubicBezTo>
                      <a:pt x="1840" y="1413"/>
                      <a:pt x="2048" y="1516"/>
                      <a:pt x="2048" y="1782"/>
                    </a:cubicBezTo>
                    <a:cubicBezTo>
                      <a:pt x="2048" y="2048"/>
                      <a:pt x="1851" y="2199"/>
                      <a:pt x="1620" y="2245"/>
                    </a:cubicBezTo>
                    <a:close/>
                  </a:path>
                </a:pathLst>
              </a:custGeom>
              <a:solidFill>
                <a:schemeClr val="tx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endParaRPr>
              </a:p>
            </p:txBody>
          </p:sp>
          <p:sp>
            <p:nvSpPr>
              <p:cNvPr id="96" name="Freeform 4">
                <a:extLst>
                  <a:ext uri="{FF2B5EF4-FFF2-40B4-BE49-F238E27FC236}">
                    <a16:creationId xmlns:a16="http://schemas.microsoft.com/office/drawing/2014/main" id="{EB90E94F-68EF-CB43-8B2F-DAB9FBFEBAAA}"/>
                  </a:ext>
                </a:extLst>
              </p:cNvPr>
              <p:cNvSpPr>
                <a:spLocks noChangeAspect="1" noChangeArrowheads="1"/>
              </p:cNvSpPr>
              <p:nvPr/>
            </p:nvSpPr>
            <p:spPr bwMode="auto">
              <a:xfrm>
                <a:off x="1693195" y="3633534"/>
                <a:ext cx="291356" cy="291356"/>
              </a:xfrm>
              <a:custGeom>
                <a:avLst/>
                <a:gdLst>
                  <a:gd name="T0" fmla="*/ 1482 w 2964"/>
                  <a:gd name="T1" fmla="*/ 0 h 2964"/>
                  <a:gd name="T2" fmla="*/ 1482 w 2964"/>
                  <a:gd name="T3" fmla="*/ 0 h 2964"/>
                  <a:gd name="T4" fmla="*/ 0 w 2964"/>
                  <a:gd name="T5" fmla="*/ 1482 h 2964"/>
                  <a:gd name="T6" fmla="*/ 1482 w 2964"/>
                  <a:gd name="T7" fmla="*/ 2963 h 2964"/>
                  <a:gd name="T8" fmla="*/ 2963 w 2964"/>
                  <a:gd name="T9" fmla="*/ 1482 h 2964"/>
                  <a:gd name="T10" fmla="*/ 1482 w 2964"/>
                  <a:gd name="T11" fmla="*/ 0 h 2964"/>
                  <a:gd name="T12" fmla="*/ 1620 w 2964"/>
                  <a:gd name="T13" fmla="*/ 2245 h 2964"/>
                  <a:gd name="T14" fmla="*/ 1620 w 2964"/>
                  <a:gd name="T15" fmla="*/ 2245 h 2964"/>
                  <a:gd name="T16" fmla="*/ 1620 w 2964"/>
                  <a:gd name="T17" fmla="*/ 2453 h 2964"/>
                  <a:gd name="T18" fmla="*/ 1573 w 2964"/>
                  <a:gd name="T19" fmla="*/ 2500 h 2964"/>
                  <a:gd name="T20" fmla="*/ 1389 w 2964"/>
                  <a:gd name="T21" fmla="*/ 2500 h 2964"/>
                  <a:gd name="T22" fmla="*/ 1343 w 2964"/>
                  <a:gd name="T23" fmla="*/ 2453 h 2964"/>
                  <a:gd name="T24" fmla="*/ 1343 w 2964"/>
                  <a:gd name="T25" fmla="*/ 2245 h 2964"/>
                  <a:gd name="T26" fmla="*/ 938 w 2964"/>
                  <a:gd name="T27" fmla="*/ 2048 h 2964"/>
                  <a:gd name="T28" fmla="*/ 938 w 2964"/>
                  <a:gd name="T29" fmla="*/ 1967 h 2964"/>
                  <a:gd name="T30" fmla="*/ 1054 w 2964"/>
                  <a:gd name="T31" fmla="*/ 1840 h 2964"/>
                  <a:gd name="T32" fmla="*/ 1135 w 2964"/>
                  <a:gd name="T33" fmla="*/ 1840 h 2964"/>
                  <a:gd name="T34" fmla="*/ 1459 w 2964"/>
                  <a:gd name="T35" fmla="*/ 1990 h 2964"/>
                  <a:gd name="T36" fmla="*/ 1724 w 2964"/>
                  <a:gd name="T37" fmla="*/ 1793 h 2964"/>
                  <a:gd name="T38" fmla="*/ 1366 w 2964"/>
                  <a:gd name="T39" fmla="*/ 1550 h 2964"/>
                  <a:gd name="T40" fmla="*/ 996 w 2964"/>
                  <a:gd name="T41" fmla="*/ 1135 h 2964"/>
                  <a:gd name="T42" fmla="*/ 1343 w 2964"/>
                  <a:gd name="T43" fmla="*/ 718 h 2964"/>
                  <a:gd name="T44" fmla="*/ 1343 w 2964"/>
                  <a:gd name="T45" fmla="*/ 509 h 2964"/>
                  <a:gd name="T46" fmla="*/ 1389 w 2964"/>
                  <a:gd name="T47" fmla="*/ 463 h 2964"/>
                  <a:gd name="T48" fmla="*/ 1573 w 2964"/>
                  <a:gd name="T49" fmla="*/ 463 h 2964"/>
                  <a:gd name="T50" fmla="*/ 1620 w 2964"/>
                  <a:gd name="T51" fmla="*/ 509 h 2964"/>
                  <a:gd name="T52" fmla="*/ 1620 w 2964"/>
                  <a:gd name="T53" fmla="*/ 706 h 2964"/>
                  <a:gd name="T54" fmla="*/ 1955 w 2964"/>
                  <a:gd name="T55" fmla="*/ 845 h 2964"/>
                  <a:gd name="T56" fmla="*/ 1967 w 2964"/>
                  <a:gd name="T57" fmla="*/ 926 h 2964"/>
                  <a:gd name="T58" fmla="*/ 1851 w 2964"/>
                  <a:gd name="T59" fmla="*/ 1054 h 2964"/>
                  <a:gd name="T60" fmla="*/ 1782 w 2964"/>
                  <a:gd name="T61" fmla="*/ 1065 h 2964"/>
                  <a:gd name="T62" fmla="*/ 1492 w 2964"/>
                  <a:gd name="T63" fmla="*/ 961 h 2964"/>
                  <a:gd name="T64" fmla="*/ 1308 w 2964"/>
                  <a:gd name="T65" fmla="*/ 1123 h 2964"/>
                  <a:gd name="T66" fmla="*/ 1655 w 2964"/>
                  <a:gd name="T67" fmla="*/ 1331 h 2964"/>
                  <a:gd name="T68" fmla="*/ 2048 w 2964"/>
                  <a:gd name="T69" fmla="*/ 1782 h 2964"/>
                  <a:gd name="T70" fmla="*/ 1620 w 2964"/>
                  <a:gd name="T71" fmla="*/ 2245 h 2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964" h="2964">
                    <a:moveTo>
                      <a:pt x="1482" y="0"/>
                    </a:moveTo>
                    <a:lnTo>
                      <a:pt x="1482" y="0"/>
                    </a:lnTo>
                    <a:cubicBezTo>
                      <a:pt x="660" y="0"/>
                      <a:pt x="0" y="660"/>
                      <a:pt x="0" y="1482"/>
                    </a:cubicBezTo>
                    <a:cubicBezTo>
                      <a:pt x="0" y="2303"/>
                      <a:pt x="660" y="2963"/>
                      <a:pt x="1482" y="2963"/>
                    </a:cubicBezTo>
                    <a:cubicBezTo>
                      <a:pt x="2303" y="2963"/>
                      <a:pt x="2963" y="2303"/>
                      <a:pt x="2963" y="1482"/>
                    </a:cubicBezTo>
                    <a:cubicBezTo>
                      <a:pt x="2963" y="660"/>
                      <a:pt x="2303" y="0"/>
                      <a:pt x="1482" y="0"/>
                    </a:cubicBezTo>
                    <a:close/>
                    <a:moveTo>
                      <a:pt x="1620" y="2245"/>
                    </a:moveTo>
                    <a:lnTo>
                      <a:pt x="1620" y="2245"/>
                    </a:lnTo>
                    <a:cubicBezTo>
                      <a:pt x="1620" y="2453"/>
                      <a:pt x="1620" y="2453"/>
                      <a:pt x="1620" y="2453"/>
                    </a:cubicBezTo>
                    <a:cubicBezTo>
                      <a:pt x="1620" y="2477"/>
                      <a:pt x="1597" y="2500"/>
                      <a:pt x="1573" y="2500"/>
                    </a:cubicBezTo>
                    <a:cubicBezTo>
                      <a:pt x="1389" y="2500"/>
                      <a:pt x="1389" y="2500"/>
                      <a:pt x="1389" y="2500"/>
                    </a:cubicBezTo>
                    <a:cubicBezTo>
                      <a:pt x="1366" y="2500"/>
                      <a:pt x="1343" y="2477"/>
                      <a:pt x="1343" y="2453"/>
                    </a:cubicBezTo>
                    <a:cubicBezTo>
                      <a:pt x="1343" y="2245"/>
                      <a:pt x="1343" y="2245"/>
                      <a:pt x="1343" y="2245"/>
                    </a:cubicBezTo>
                    <a:cubicBezTo>
                      <a:pt x="1192" y="2222"/>
                      <a:pt x="1054" y="2152"/>
                      <a:pt x="938" y="2048"/>
                    </a:cubicBezTo>
                    <a:cubicBezTo>
                      <a:pt x="915" y="2025"/>
                      <a:pt x="915" y="1990"/>
                      <a:pt x="938" y="1967"/>
                    </a:cubicBezTo>
                    <a:cubicBezTo>
                      <a:pt x="1054" y="1840"/>
                      <a:pt x="1054" y="1840"/>
                      <a:pt x="1054" y="1840"/>
                    </a:cubicBezTo>
                    <a:cubicBezTo>
                      <a:pt x="1077" y="1828"/>
                      <a:pt x="1111" y="1828"/>
                      <a:pt x="1135" y="1840"/>
                    </a:cubicBezTo>
                    <a:cubicBezTo>
                      <a:pt x="1215" y="1921"/>
                      <a:pt x="1320" y="1990"/>
                      <a:pt x="1459" y="1990"/>
                    </a:cubicBezTo>
                    <a:cubicBezTo>
                      <a:pt x="1620" y="1990"/>
                      <a:pt x="1724" y="1921"/>
                      <a:pt x="1724" y="1793"/>
                    </a:cubicBezTo>
                    <a:cubicBezTo>
                      <a:pt x="1724" y="1655"/>
                      <a:pt x="1539" y="1620"/>
                      <a:pt x="1366" y="1550"/>
                    </a:cubicBezTo>
                    <a:cubicBezTo>
                      <a:pt x="1181" y="1482"/>
                      <a:pt x="996" y="1389"/>
                      <a:pt x="996" y="1135"/>
                    </a:cubicBezTo>
                    <a:cubicBezTo>
                      <a:pt x="996" y="903"/>
                      <a:pt x="1146" y="764"/>
                      <a:pt x="1343" y="718"/>
                    </a:cubicBezTo>
                    <a:cubicBezTo>
                      <a:pt x="1343" y="509"/>
                      <a:pt x="1343" y="509"/>
                      <a:pt x="1343" y="509"/>
                    </a:cubicBezTo>
                    <a:cubicBezTo>
                      <a:pt x="1343" y="486"/>
                      <a:pt x="1366" y="463"/>
                      <a:pt x="1389" y="463"/>
                    </a:cubicBezTo>
                    <a:cubicBezTo>
                      <a:pt x="1573" y="463"/>
                      <a:pt x="1573" y="463"/>
                      <a:pt x="1573" y="463"/>
                    </a:cubicBezTo>
                    <a:cubicBezTo>
                      <a:pt x="1597" y="463"/>
                      <a:pt x="1620" y="486"/>
                      <a:pt x="1620" y="509"/>
                    </a:cubicBezTo>
                    <a:cubicBezTo>
                      <a:pt x="1620" y="706"/>
                      <a:pt x="1620" y="706"/>
                      <a:pt x="1620" y="706"/>
                    </a:cubicBezTo>
                    <a:cubicBezTo>
                      <a:pt x="1736" y="729"/>
                      <a:pt x="1840" y="776"/>
                      <a:pt x="1955" y="845"/>
                    </a:cubicBezTo>
                    <a:cubicBezTo>
                      <a:pt x="1979" y="857"/>
                      <a:pt x="1990" y="903"/>
                      <a:pt x="1967" y="926"/>
                    </a:cubicBezTo>
                    <a:cubicBezTo>
                      <a:pt x="1851" y="1054"/>
                      <a:pt x="1851" y="1054"/>
                      <a:pt x="1851" y="1054"/>
                    </a:cubicBezTo>
                    <a:cubicBezTo>
                      <a:pt x="1840" y="1077"/>
                      <a:pt x="1805" y="1088"/>
                      <a:pt x="1782" y="1065"/>
                    </a:cubicBezTo>
                    <a:cubicBezTo>
                      <a:pt x="1701" y="1007"/>
                      <a:pt x="1608" y="961"/>
                      <a:pt x="1492" y="961"/>
                    </a:cubicBezTo>
                    <a:cubicBezTo>
                      <a:pt x="1401" y="961"/>
                      <a:pt x="1308" y="1019"/>
                      <a:pt x="1308" y="1123"/>
                    </a:cubicBezTo>
                    <a:cubicBezTo>
                      <a:pt x="1308" y="1227"/>
                      <a:pt x="1482" y="1274"/>
                      <a:pt x="1655" y="1331"/>
                    </a:cubicBezTo>
                    <a:cubicBezTo>
                      <a:pt x="1840" y="1413"/>
                      <a:pt x="2048" y="1516"/>
                      <a:pt x="2048" y="1782"/>
                    </a:cubicBezTo>
                    <a:cubicBezTo>
                      <a:pt x="2048" y="2048"/>
                      <a:pt x="1851" y="2199"/>
                      <a:pt x="1620" y="2245"/>
                    </a:cubicBezTo>
                    <a:close/>
                  </a:path>
                </a:pathLst>
              </a:custGeom>
              <a:solidFill>
                <a:schemeClr val="tx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endParaRPr>
              </a:p>
            </p:txBody>
          </p:sp>
        </p:grpSp>
        <p:grpSp>
          <p:nvGrpSpPr>
            <p:cNvPr id="81" name="Group 80">
              <a:extLst>
                <a:ext uri="{FF2B5EF4-FFF2-40B4-BE49-F238E27FC236}">
                  <a16:creationId xmlns:a16="http://schemas.microsoft.com/office/drawing/2014/main" id="{7B3DB1D1-D144-464A-87FF-0A244AB37C75}"/>
                </a:ext>
              </a:extLst>
            </p:cNvPr>
            <p:cNvGrpSpPr/>
            <p:nvPr/>
          </p:nvGrpSpPr>
          <p:grpSpPr>
            <a:xfrm>
              <a:off x="3828652" y="3526834"/>
              <a:ext cx="1434688" cy="1136294"/>
              <a:chOff x="3828652" y="3526834"/>
              <a:chExt cx="1434688" cy="1136294"/>
            </a:xfrm>
          </p:grpSpPr>
          <p:sp>
            <p:nvSpPr>
              <p:cNvPr id="88" name="TextBox 87">
                <a:extLst>
                  <a:ext uri="{FF2B5EF4-FFF2-40B4-BE49-F238E27FC236}">
                    <a16:creationId xmlns:a16="http://schemas.microsoft.com/office/drawing/2014/main" id="{DF80D5B1-4578-AE41-8080-FADAC5003066}"/>
                  </a:ext>
                </a:extLst>
              </p:cNvPr>
              <p:cNvSpPr txBox="1"/>
              <p:nvPr/>
            </p:nvSpPr>
            <p:spPr>
              <a:xfrm>
                <a:off x="3828652" y="4355351"/>
                <a:ext cx="1434688" cy="307777"/>
              </a:xfrm>
              <a:prstGeom prst="rect">
                <a:avLst/>
              </a:prstGeom>
              <a:noFill/>
            </p:spPr>
            <p:txBody>
              <a:bodyPr wrap="none" lIns="0" tIns="0" rIns="0" bIns="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FFFFFF"/>
                    </a:solidFill>
                    <a:effectLst/>
                    <a:uLnTx/>
                    <a:uFillTx/>
                  </a:rPr>
                  <a:t>Reducing Risk</a:t>
                </a:r>
              </a:p>
            </p:txBody>
          </p:sp>
          <p:grpSp>
            <p:nvGrpSpPr>
              <p:cNvPr id="89" name="Group 88">
                <a:extLst>
                  <a:ext uri="{FF2B5EF4-FFF2-40B4-BE49-F238E27FC236}">
                    <a16:creationId xmlns:a16="http://schemas.microsoft.com/office/drawing/2014/main" id="{76D0FEF0-B2B6-9547-AEA8-7388F0F8F6DF}"/>
                  </a:ext>
                </a:extLst>
              </p:cNvPr>
              <p:cNvGrpSpPr/>
              <p:nvPr/>
            </p:nvGrpSpPr>
            <p:grpSpPr>
              <a:xfrm>
                <a:off x="4221031" y="3526834"/>
                <a:ext cx="693699" cy="596440"/>
                <a:chOff x="6209958" y="351832"/>
                <a:chExt cx="3312535" cy="2848104"/>
              </a:xfrm>
            </p:grpSpPr>
            <p:grpSp>
              <p:nvGrpSpPr>
                <p:cNvPr id="90" name="Group 89">
                  <a:extLst>
                    <a:ext uri="{FF2B5EF4-FFF2-40B4-BE49-F238E27FC236}">
                      <a16:creationId xmlns:a16="http://schemas.microsoft.com/office/drawing/2014/main" id="{DA5CA37E-9A20-C14A-A946-BF89999F3497}"/>
                    </a:ext>
                  </a:extLst>
                </p:cNvPr>
                <p:cNvGrpSpPr/>
                <p:nvPr/>
              </p:nvGrpSpPr>
              <p:grpSpPr>
                <a:xfrm>
                  <a:off x="6209958" y="351832"/>
                  <a:ext cx="3312535" cy="2848104"/>
                  <a:chOff x="4262110" y="785772"/>
                  <a:chExt cx="3312535" cy="2848104"/>
                </a:xfrm>
              </p:grpSpPr>
              <p:sp>
                <p:nvSpPr>
                  <p:cNvPr id="92" name="Freeform 91">
                    <a:extLst>
                      <a:ext uri="{FF2B5EF4-FFF2-40B4-BE49-F238E27FC236}">
                        <a16:creationId xmlns:a16="http://schemas.microsoft.com/office/drawing/2014/main" id="{D8360168-C14E-1A46-BEDA-983611568B22}"/>
                      </a:ext>
                    </a:extLst>
                  </p:cNvPr>
                  <p:cNvSpPr>
                    <a:spLocks noChangeArrowheads="1"/>
                  </p:cNvSpPr>
                  <p:nvPr/>
                </p:nvSpPr>
                <p:spPr bwMode="auto">
                  <a:xfrm>
                    <a:off x="4262110" y="1095127"/>
                    <a:ext cx="2760114" cy="2538749"/>
                  </a:xfrm>
                  <a:custGeom>
                    <a:avLst/>
                    <a:gdLst>
                      <a:gd name="T0" fmla="*/ 4260 w 7984"/>
                      <a:gd name="T1" fmla="*/ 140 h 7344"/>
                      <a:gd name="T2" fmla="*/ 4205 w 7984"/>
                      <a:gd name="T3" fmla="*/ 79 h 7344"/>
                      <a:gd name="T4" fmla="*/ 4138 w 7984"/>
                      <a:gd name="T5" fmla="*/ 33 h 7344"/>
                      <a:gd name="T6" fmla="*/ 4059 w 7984"/>
                      <a:gd name="T7" fmla="*/ 6 h 7344"/>
                      <a:gd name="T8" fmla="*/ 3968 w 7984"/>
                      <a:gd name="T9" fmla="*/ 1 h 7344"/>
                      <a:gd name="T10" fmla="*/ 3883 w 7984"/>
                      <a:gd name="T11" fmla="*/ 17 h 7344"/>
                      <a:gd name="T12" fmla="*/ 3810 w 7984"/>
                      <a:gd name="T13" fmla="*/ 54 h 7344"/>
                      <a:gd name="T14" fmla="*/ 3749 w 7984"/>
                      <a:gd name="T15" fmla="*/ 107 h 7344"/>
                      <a:gd name="T16" fmla="*/ 23 w 7984"/>
                      <a:gd name="T17" fmla="*/ 6874 h 7344"/>
                      <a:gd name="T18" fmla="*/ 0 w 7984"/>
                      <a:gd name="T19" fmla="*/ 7031 h 7344"/>
                      <a:gd name="T20" fmla="*/ 23 w 7984"/>
                      <a:gd name="T21" fmla="*/ 7187 h 7344"/>
                      <a:gd name="T22" fmla="*/ 76 w 7984"/>
                      <a:gd name="T23" fmla="*/ 7251 h 7344"/>
                      <a:gd name="T24" fmla="*/ 141 w 7984"/>
                      <a:gd name="T25" fmla="*/ 7300 h 7344"/>
                      <a:gd name="T26" fmla="*/ 217 w 7984"/>
                      <a:gd name="T27" fmla="*/ 7332 h 7344"/>
                      <a:gd name="T28" fmla="*/ 305 w 7984"/>
                      <a:gd name="T29" fmla="*/ 7343 h 7344"/>
                      <a:gd name="T30" fmla="*/ 7746 w 7984"/>
                      <a:gd name="T31" fmla="*/ 7337 h 7344"/>
                      <a:gd name="T32" fmla="*/ 7825 w 7984"/>
                      <a:gd name="T33" fmla="*/ 7310 h 7344"/>
                      <a:gd name="T34" fmla="*/ 7892 w 7984"/>
                      <a:gd name="T35" fmla="*/ 7265 h 7344"/>
                      <a:gd name="T36" fmla="*/ 7960 w 7984"/>
                      <a:gd name="T37" fmla="*/ 7187 h 7344"/>
                      <a:gd name="T38" fmla="*/ 7983 w 7984"/>
                      <a:gd name="T39" fmla="*/ 7031 h 7344"/>
                      <a:gd name="T40" fmla="*/ 7960 w 7984"/>
                      <a:gd name="T41" fmla="*/ 6874 h 7344"/>
                      <a:gd name="T42" fmla="*/ 3911 w 7984"/>
                      <a:gd name="T43" fmla="*/ 6241 h 7344"/>
                      <a:gd name="T44" fmla="*/ 3767 w 7984"/>
                      <a:gd name="T45" fmla="*/ 6179 h 7344"/>
                      <a:gd name="T46" fmla="*/ 3656 w 7984"/>
                      <a:gd name="T47" fmla="*/ 6068 h 7344"/>
                      <a:gd name="T48" fmla="*/ 3594 w 7984"/>
                      <a:gd name="T49" fmla="*/ 5924 h 7344"/>
                      <a:gd name="T50" fmla="*/ 3594 w 7984"/>
                      <a:gd name="T51" fmla="*/ 5763 h 7344"/>
                      <a:gd name="T52" fmla="*/ 3656 w 7984"/>
                      <a:gd name="T53" fmla="*/ 5619 h 7344"/>
                      <a:gd name="T54" fmla="*/ 3767 w 7984"/>
                      <a:gd name="T55" fmla="*/ 5508 h 7344"/>
                      <a:gd name="T56" fmla="*/ 3911 w 7984"/>
                      <a:gd name="T57" fmla="*/ 5446 h 7344"/>
                      <a:gd name="T58" fmla="*/ 4070 w 7984"/>
                      <a:gd name="T59" fmla="*/ 5446 h 7344"/>
                      <a:gd name="T60" fmla="*/ 4206 w 7984"/>
                      <a:gd name="T61" fmla="*/ 5508 h 7344"/>
                      <a:gd name="T62" fmla="*/ 4306 w 7984"/>
                      <a:gd name="T63" fmla="*/ 5619 h 7344"/>
                      <a:gd name="T64" fmla="*/ 4359 w 7984"/>
                      <a:gd name="T65" fmla="*/ 5763 h 7344"/>
                      <a:gd name="T66" fmla="*/ 4359 w 7984"/>
                      <a:gd name="T67" fmla="*/ 5924 h 7344"/>
                      <a:gd name="T68" fmla="*/ 4306 w 7984"/>
                      <a:gd name="T69" fmla="*/ 6068 h 7344"/>
                      <a:gd name="T70" fmla="*/ 4206 w 7984"/>
                      <a:gd name="T71" fmla="*/ 6179 h 7344"/>
                      <a:gd name="T72" fmla="*/ 4070 w 7984"/>
                      <a:gd name="T73" fmla="*/ 6241 h 7344"/>
                      <a:gd name="T74" fmla="*/ 4304 w 7984"/>
                      <a:gd name="T75" fmla="*/ 4843 h 7344"/>
                      <a:gd name="T76" fmla="*/ 4299 w 7984"/>
                      <a:gd name="T77" fmla="*/ 4885 h 7344"/>
                      <a:gd name="T78" fmla="*/ 4285 w 7984"/>
                      <a:gd name="T79" fmla="*/ 4914 h 7344"/>
                      <a:gd name="T80" fmla="*/ 4264 w 7984"/>
                      <a:gd name="T81" fmla="*/ 4932 h 7344"/>
                      <a:gd name="T82" fmla="*/ 4241 w 7984"/>
                      <a:gd name="T83" fmla="*/ 4937 h 7344"/>
                      <a:gd name="T84" fmla="*/ 3710 w 7984"/>
                      <a:gd name="T85" fmla="*/ 4934 h 7344"/>
                      <a:gd name="T86" fmla="*/ 3678 w 7984"/>
                      <a:gd name="T87" fmla="*/ 4920 h 7344"/>
                      <a:gd name="T88" fmla="*/ 3657 w 7984"/>
                      <a:gd name="T89" fmla="*/ 4893 h 7344"/>
                      <a:gd name="T90" fmla="*/ 3648 w 7984"/>
                      <a:gd name="T91" fmla="*/ 4855 h 7344"/>
                      <a:gd name="T92" fmla="*/ 3649 w 7984"/>
                      <a:gd name="T93" fmla="*/ 2634 h 7344"/>
                      <a:gd name="T94" fmla="*/ 3661 w 7984"/>
                      <a:gd name="T95" fmla="*/ 2599 h 7344"/>
                      <a:gd name="T96" fmla="*/ 3685 w 7984"/>
                      <a:gd name="T97" fmla="*/ 2576 h 7344"/>
                      <a:gd name="T98" fmla="*/ 3720 w 7984"/>
                      <a:gd name="T99" fmla="*/ 2564 h 7344"/>
                      <a:gd name="T100" fmla="*/ 4247 w 7984"/>
                      <a:gd name="T101" fmla="*/ 2563 h 7344"/>
                      <a:gd name="T102" fmla="*/ 4270 w 7984"/>
                      <a:gd name="T103" fmla="*/ 2572 h 7344"/>
                      <a:gd name="T104" fmla="*/ 4289 w 7984"/>
                      <a:gd name="T105" fmla="*/ 2592 h 7344"/>
                      <a:gd name="T106" fmla="*/ 4301 w 7984"/>
                      <a:gd name="T107" fmla="*/ 2625 h 7344"/>
                      <a:gd name="T108" fmla="*/ 4304 w 7984"/>
                      <a:gd name="T109" fmla="*/ 4843 h 7344"/>
                      <a:gd name="connsiteX0" fmla="*/ 9970 w 9999"/>
                      <a:gd name="connsiteY0" fmla="*/ 9360 h 9999"/>
                      <a:gd name="connsiteX1" fmla="*/ 9970 w 9999"/>
                      <a:gd name="connsiteY1" fmla="*/ 9360 h 9999"/>
                      <a:gd name="connsiteX2" fmla="*/ 5351 w 9999"/>
                      <a:gd name="connsiteY2" fmla="*/ 214 h 9999"/>
                      <a:gd name="connsiteX3" fmla="*/ 5336 w 9999"/>
                      <a:gd name="connsiteY3" fmla="*/ 191 h 9999"/>
                      <a:gd name="connsiteX4" fmla="*/ 5321 w 9999"/>
                      <a:gd name="connsiteY4" fmla="*/ 167 h 9999"/>
                      <a:gd name="connsiteX5" fmla="*/ 5303 w 9999"/>
                      <a:gd name="connsiteY5" fmla="*/ 146 h 9999"/>
                      <a:gd name="connsiteX6" fmla="*/ 5286 w 9999"/>
                      <a:gd name="connsiteY6" fmla="*/ 127 h 9999"/>
                      <a:gd name="connsiteX7" fmla="*/ 5267 w 9999"/>
                      <a:gd name="connsiteY7" fmla="*/ 108 h 9999"/>
                      <a:gd name="connsiteX8" fmla="*/ 5247 w 9999"/>
                      <a:gd name="connsiteY8" fmla="*/ 90 h 9999"/>
                      <a:gd name="connsiteX9" fmla="*/ 5227 w 9999"/>
                      <a:gd name="connsiteY9" fmla="*/ 74 h 9999"/>
                      <a:gd name="connsiteX10" fmla="*/ 5205 w 9999"/>
                      <a:gd name="connsiteY10" fmla="*/ 59 h 9999"/>
                      <a:gd name="connsiteX11" fmla="*/ 5183 w 9999"/>
                      <a:gd name="connsiteY11" fmla="*/ 45 h 9999"/>
                      <a:gd name="connsiteX12" fmla="*/ 5159 w 9999"/>
                      <a:gd name="connsiteY12" fmla="*/ 34 h 9999"/>
                      <a:gd name="connsiteX13" fmla="*/ 5135 w 9999"/>
                      <a:gd name="connsiteY13" fmla="*/ 23 h 9999"/>
                      <a:gd name="connsiteX14" fmla="*/ 5109 w 9999"/>
                      <a:gd name="connsiteY14" fmla="*/ 15 h 9999"/>
                      <a:gd name="connsiteX15" fmla="*/ 5084 w 9999"/>
                      <a:gd name="connsiteY15" fmla="*/ 8 h 9999"/>
                      <a:gd name="connsiteX16" fmla="*/ 5056 w 9999"/>
                      <a:gd name="connsiteY16" fmla="*/ 4 h 9999"/>
                      <a:gd name="connsiteX17" fmla="*/ 5029 w 9999"/>
                      <a:gd name="connsiteY17" fmla="*/ 1 h 9999"/>
                      <a:gd name="connsiteX18" fmla="*/ 5000 w 9999"/>
                      <a:gd name="connsiteY18" fmla="*/ 0 h 9999"/>
                      <a:gd name="connsiteX19" fmla="*/ 4970 w 9999"/>
                      <a:gd name="connsiteY19" fmla="*/ 1 h 9999"/>
                      <a:gd name="connsiteX20" fmla="*/ 4942 w 9999"/>
                      <a:gd name="connsiteY20" fmla="*/ 4 h 9999"/>
                      <a:gd name="connsiteX21" fmla="*/ 4915 w 9999"/>
                      <a:gd name="connsiteY21" fmla="*/ 8 h 9999"/>
                      <a:gd name="connsiteX22" fmla="*/ 4890 w 9999"/>
                      <a:gd name="connsiteY22" fmla="*/ 15 h 9999"/>
                      <a:gd name="connsiteX23" fmla="*/ 4863 w 9999"/>
                      <a:gd name="connsiteY23" fmla="*/ 23 h 9999"/>
                      <a:gd name="connsiteX24" fmla="*/ 4840 w 9999"/>
                      <a:gd name="connsiteY24" fmla="*/ 34 h 9999"/>
                      <a:gd name="connsiteX25" fmla="*/ 4816 w 9999"/>
                      <a:gd name="connsiteY25" fmla="*/ 45 h 9999"/>
                      <a:gd name="connsiteX26" fmla="*/ 4793 w 9999"/>
                      <a:gd name="connsiteY26" fmla="*/ 59 h 9999"/>
                      <a:gd name="connsiteX27" fmla="*/ 4772 w 9999"/>
                      <a:gd name="connsiteY27" fmla="*/ 74 h 9999"/>
                      <a:gd name="connsiteX28" fmla="*/ 4752 w 9999"/>
                      <a:gd name="connsiteY28" fmla="*/ 90 h 9999"/>
                      <a:gd name="connsiteX29" fmla="*/ 4732 w 9999"/>
                      <a:gd name="connsiteY29" fmla="*/ 108 h 9999"/>
                      <a:gd name="connsiteX30" fmla="*/ 4713 w 9999"/>
                      <a:gd name="connsiteY30" fmla="*/ 127 h 9999"/>
                      <a:gd name="connsiteX31" fmla="*/ 4696 w 9999"/>
                      <a:gd name="connsiteY31" fmla="*/ 146 h 9999"/>
                      <a:gd name="connsiteX32" fmla="*/ 4678 w 9999"/>
                      <a:gd name="connsiteY32" fmla="*/ 167 h 9999"/>
                      <a:gd name="connsiteX33" fmla="*/ 4663 w 9999"/>
                      <a:gd name="connsiteY33" fmla="*/ 191 h 9999"/>
                      <a:gd name="connsiteX34" fmla="*/ 4648 w 9999"/>
                      <a:gd name="connsiteY34" fmla="*/ 214 h 9999"/>
                      <a:gd name="connsiteX35" fmla="*/ 29 w 9999"/>
                      <a:gd name="connsiteY35" fmla="*/ 9360 h 9999"/>
                      <a:gd name="connsiteX36" fmla="*/ 16 w 9999"/>
                      <a:gd name="connsiteY36" fmla="*/ 9410 h 9999"/>
                      <a:gd name="connsiteX37" fmla="*/ 6 w 9999"/>
                      <a:gd name="connsiteY37" fmla="*/ 9464 h 9999"/>
                      <a:gd name="connsiteX38" fmla="*/ 1 w 9999"/>
                      <a:gd name="connsiteY38" fmla="*/ 9518 h 9999"/>
                      <a:gd name="connsiteX39" fmla="*/ 0 w 9999"/>
                      <a:gd name="connsiteY39" fmla="*/ 9574 h 9999"/>
                      <a:gd name="connsiteX40" fmla="*/ 1 w 9999"/>
                      <a:gd name="connsiteY40" fmla="*/ 9630 h 9999"/>
                      <a:gd name="connsiteX41" fmla="*/ 6 w 9999"/>
                      <a:gd name="connsiteY41" fmla="*/ 9684 h 9999"/>
                      <a:gd name="connsiteX42" fmla="*/ 16 w 9999"/>
                      <a:gd name="connsiteY42" fmla="*/ 9737 h 9999"/>
                      <a:gd name="connsiteX43" fmla="*/ 29 w 9999"/>
                      <a:gd name="connsiteY43" fmla="*/ 9786 h 9999"/>
                      <a:gd name="connsiteX44" fmla="*/ 44 w 9999"/>
                      <a:gd name="connsiteY44" fmla="*/ 9809 h 9999"/>
                      <a:gd name="connsiteX45" fmla="*/ 60 w 9999"/>
                      <a:gd name="connsiteY45" fmla="*/ 9833 h 9999"/>
                      <a:gd name="connsiteX46" fmla="*/ 78 w 9999"/>
                      <a:gd name="connsiteY46" fmla="*/ 9854 h 9999"/>
                      <a:gd name="connsiteX47" fmla="*/ 95 w 9999"/>
                      <a:gd name="connsiteY47" fmla="*/ 9873 h 9999"/>
                      <a:gd name="connsiteX48" fmla="*/ 114 w 9999"/>
                      <a:gd name="connsiteY48" fmla="*/ 9892 h 9999"/>
                      <a:gd name="connsiteX49" fmla="*/ 134 w 9999"/>
                      <a:gd name="connsiteY49" fmla="*/ 9910 h 9999"/>
                      <a:gd name="connsiteX50" fmla="*/ 154 w 9999"/>
                      <a:gd name="connsiteY50" fmla="*/ 9926 h 9999"/>
                      <a:gd name="connsiteX51" fmla="*/ 177 w 9999"/>
                      <a:gd name="connsiteY51" fmla="*/ 9940 h 9999"/>
                      <a:gd name="connsiteX52" fmla="*/ 199 w 9999"/>
                      <a:gd name="connsiteY52" fmla="*/ 9954 h 9999"/>
                      <a:gd name="connsiteX53" fmla="*/ 222 w 9999"/>
                      <a:gd name="connsiteY53" fmla="*/ 9966 h 9999"/>
                      <a:gd name="connsiteX54" fmla="*/ 247 w 9999"/>
                      <a:gd name="connsiteY54" fmla="*/ 9975 h 9999"/>
                      <a:gd name="connsiteX55" fmla="*/ 272 w 9999"/>
                      <a:gd name="connsiteY55" fmla="*/ 9984 h 9999"/>
                      <a:gd name="connsiteX56" fmla="*/ 298 w 9999"/>
                      <a:gd name="connsiteY56" fmla="*/ 9990 h 9999"/>
                      <a:gd name="connsiteX57" fmla="*/ 324 w 9999"/>
                      <a:gd name="connsiteY57" fmla="*/ 9995 h 9999"/>
                      <a:gd name="connsiteX58" fmla="*/ 353 w 9999"/>
                      <a:gd name="connsiteY58" fmla="*/ 9997 h 9999"/>
                      <a:gd name="connsiteX59" fmla="*/ 382 w 9999"/>
                      <a:gd name="connsiteY59" fmla="*/ 9999 h 9999"/>
                      <a:gd name="connsiteX60" fmla="*/ 9618 w 9999"/>
                      <a:gd name="connsiteY60" fmla="*/ 9999 h 9999"/>
                      <a:gd name="connsiteX61" fmla="*/ 9647 w 9999"/>
                      <a:gd name="connsiteY61" fmla="*/ 9997 h 9999"/>
                      <a:gd name="connsiteX62" fmla="*/ 9676 w 9999"/>
                      <a:gd name="connsiteY62" fmla="*/ 9995 h 9999"/>
                      <a:gd name="connsiteX63" fmla="*/ 9702 w 9999"/>
                      <a:gd name="connsiteY63" fmla="*/ 9990 h 9999"/>
                      <a:gd name="connsiteX64" fmla="*/ 9728 w 9999"/>
                      <a:gd name="connsiteY64" fmla="*/ 9984 h 9999"/>
                      <a:gd name="connsiteX65" fmla="*/ 9753 w 9999"/>
                      <a:gd name="connsiteY65" fmla="*/ 9975 h 9999"/>
                      <a:gd name="connsiteX66" fmla="*/ 9777 w 9999"/>
                      <a:gd name="connsiteY66" fmla="*/ 9966 h 9999"/>
                      <a:gd name="connsiteX67" fmla="*/ 9801 w 9999"/>
                      <a:gd name="connsiteY67" fmla="*/ 9954 h 9999"/>
                      <a:gd name="connsiteX68" fmla="*/ 9823 w 9999"/>
                      <a:gd name="connsiteY68" fmla="*/ 9940 h 9999"/>
                      <a:gd name="connsiteX69" fmla="*/ 9845 w 9999"/>
                      <a:gd name="connsiteY69" fmla="*/ 9926 h 9999"/>
                      <a:gd name="connsiteX70" fmla="*/ 9866 w 9999"/>
                      <a:gd name="connsiteY70" fmla="*/ 9910 h 9999"/>
                      <a:gd name="connsiteX71" fmla="*/ 9885 w 9999"/>
                      <a:gd name="connsiteY71" fmla="*/ 9892 h 9999"/>
                      <a:gd name="connsiteX72" fmla="*/ 9904 w 9999"/>
                      <a:gd name="connsiteY72" fmla="*/ 9873 h 9999"/>
                      <a:gd name="connsiteX73" fmla="*/ 9922 w 9999"/>
                      <a:gd name="connsiteY73" fmla="*/ 9854 h 9999"/>
                      <a:gd name="connsiteX74" fmla="*/ 9939 w 9999"/>
                      <a:gd name="connsiteY74" fmla="*/ 9833 h 9999"/>
                      <a:gd name="connsiteX75" fmla="*/ 9970 w 9999"/>
                      <a:gd name="connsiteY75" fmla="*/ 9786 h 9999"/>
                      <a:gd name="connsiteX76" fmla="*/ 9982 w 9999"/>
                      <a:gd name="connsiteY76" fmla="*/ 9737 h 9999"/>
                      <a:gd name="connsiteX77" fmla="*/ 9992 w 9999"/>
                      <a:gd name="connsiteY77" fmla="*/ 9684 h 9999"/>
                      <a:gd name="connsiteX78" fmla="*/ 9997 w 9999"/>
                      <a:gd name="connsiteY78" fmla="*/ 9630 h 9999"/>
                      <a:gd name="connsiteX79" fmla="*/ 9999 w 9999"/>
                      <a:gd name="connsiteY79" fmla="*/ 9574 h 9999"/>
                      <a:gd name="connsiteX80" fmla="*/ 9997 w 9999"/>
                      <a:gd name="connsiteY80" fmla="*/ 9518 h 9999"/>
                      <a:gd name="connsiteX81" fmla="*/ 9992 w 9999"/>
                      <a:gd name="connsiteY81" fmla="*/ 9464 h 9999"/>
                      <a:gd name="connsiteX82" fmla="*/ 9982 w 9999"/>
                      <a:gd name="connsiteY82" fmla="*/ 9410 h 9999"/>
                      <a:gd name="connsiteX83" fmla="*/ 9970 w 9999"/>
                      <a:gd name="connsiteY83" fmla="*/ 9360 h 9999"/>
                      <a:gd name="connsiteX84" fmla="*/ 5000 w 9999"/>
                      <a:gd name="connsiteY84" fmla="*/ 8509 h 9999"/>
                      <a:gd name="connsiteX85" fmla="*/ 5000 w 9999"/>
                      <a:gd name="connsiteY85" fmla="*/ 8509 h 9999"/>
                      <a:gd name="connsiteX86" fmla="*/ 4949 w 9999"/>
                      <a:gd name="connsiteY86" fmla="*/ 8506 h 9999"/>
                      <a:gd name="connsiteX87" fmla="*/ 4899 w 9999"/>
                      <a:gd name="connsiteY87" fmla="*/ 8498 h 9999"/>
                      <a:gd name="connsiteX88" fmla="*/ 4851 w 9999"/>
                      <a:gd name="connsiteY88" fmla="*/ 8484 h 9999"/>
                      <a:gd name="connsiteX89" fmla="*/ 4805 w 9999"/>
                      <a:gd name="connsiteY89" fmla="*/ 8465 h 9999"/>
                      <a:gd name="connsiteX90" fmla="*/ 4760 w 9999"/>
                      <a:gd name="connsiteY90" fmla="*/ 8441 h 9999"/>
                      <a:gd name="connsiteX91" fmla="*/ 4718 w 9999"/>
                      <a:gd name="connsiteY91" fmla="*/ 8414 h 9999"/>
                      <a:gd name="connsiteX92" fmla="*/ 4678 w 9999"/>
                      <a:gd name="connsiteY92" fmla="*/ 8381 h 9999"/>
                      <a:gd name="connsiteX93" fmla="*/ 4642 w 9999"/>
                      <a:gd name="connsiteY93" fmla="*/ 8344 h 9999"/>
                      <a:gd name="connsiteX94" fmla="*/ 4609 w 9999"/>
                      <a:gd name="connsiteY94" fmla="*/ 8305 h 9999"/>
                      <a:gd name="connsiteX95" fmla="*/ 4579 w 9999"/>
                      <a:gd name="connsiteY95" fmla="*/ 8263 h 9999"/>
                      <a:gd name="connsiteX96" fmla="*/ 4554 w 9999"/>
                      <a:gd name="connsiteY96" fmla="*/ 8218 h 9999"/>
                      <a:gd name="connsiteX97" fmla="*/ 4532 w 9999"/>
                      <a:gd name="connsiteY97" fmla="*/ 8169 h 9999"/>
                      <a:gd name="connsiteX98" fmla="*/ 4514 w 9999"/>
                      <a:gd name="connsiteY98" fmla="*/ 8118 h 9999"/>
                      <a:gd name="connsiteX99" fmla="*/ 4502 w 9999"/>
                      <a:gd name="connsiteY99" fmla="*/ 8066 h 9999"/>
                      <a:gd name="connsiteX100" fmla="*/ 4494 w 9999"/>
                      <a:gd name="connsiteY100" fmla="*/ 8012 h 9999"/>
                      <a:gd name="connsiteX101" fmla="*/ 4491 w 9999"/>
                      <a:gd name="connsiteY101" fmla="*/ 7956 h 9999"/>
                      <a:gd name="connsiteX102" fmla="*/ 4494 w 9999"/>
                      <a:gd name="connsiteY102" fmla="*/ 7902 h 9999"/>
                      <a:gd name="connsiteX103" fmla="*/ 4502 w 9999"/>
                      <a:gd name="connsiteY103" fmla="*/ 7847 h 9999"/>
                      <a:gd name="connsiteX104" fmla="*/ 4514 w 9999"/>
                      <a:gd name="connsiteY104" fmla="*/ 7795 h 9999"/>
                      <a:gd name="connsiteX105" fmla="*/ 4532 w 9999"/>
                      <a:gd name="connsiteY105" fmla="*/ 7745 h 9999"/>
                      <a:gd name="connsiteX106" fmla="*/ 4554 w 9999"/>
                      <a:gd name="connsiteY106" fmla="*/ 7696 h 9999"/>
                      <a:gd name="connsiteX107" fmla="*/ 4579 w 9999"/>
                      <a:gd name="connsiteY107" fmla="*/ 7651 h 9999"/>
                      <a:gd name="connsiteX108" fmla="*/ 4609 w 9999"/>
                      <a:gd name="connsiteY108" fmla="*/ 7608 h 9999"/>
                      <a:gd name="connsiteX109" fmla="*/ 4642 w 9999"/>
                      <a:gd name="connsiteY109" fmla="*/ 7568 h 9999"/>
                      <a:gd name="connsiteX110" fmla="*/ 4678 w 9999"/>
                      <a:gd name="connsiteY110" fmla="*/ 7533 h 9999"/>
                      <a:gd name="connsiteX111" fmla="*/ 4718 w 9999"/>
                      <a:gd name="connsiteY111" fmla="*/ 7500 h 9999"/>
                      <a:gd name="connsiteX112" fmla="*/ 4760 w 9999"/>
                      <a:gd name="connsiteY112" fmla="*/ 7471 h 9999"/>
                      <a:gd name="connsiteX113" fmla="*/ 4805 w 9999"/>
                      <a:gd name="connsiteY113" fmla="*/ 7448 h 9999"/>
                      <a:gd name="connsiteX114" fmla="*/ 4851 w 9999"/>
                      <a:gd name="connsiteY114" fmla="*/ 7429 h 9999"/>
                      <a:gd name="connsiteX115" fmla="*/ 4899 w 9999"/>
                      <a:gd name="connsiteY115" fmla="*/ 7416 h 9999"/>
                      <a:gd name="connsiteX116" fmla="*/ 4949 w 9999"/>
                      <a:gd name="connsiteY116" fmla="*/ 7407 h 9999"/>
                      <a:gd name="connsiteX117" fmla="*/ 5000 w 9999"/>
                      <a:gd name="connsiteY117" fmla="*/ 7403 h 9999"/>
                      <a:gd name="connsiteX118" fmla="*/ 5050 w 9999"/>
                      <a:gd name="connsiteY118" fmla="*/ 7407 h 9999"/>
                      <a:gd name="connsiteX119" fmla="*/ 5098 w 9999"/>
                      <a:gd name="connsiteY119" fmla="*/ 7416 h 9999"/>
                      <a:gd name="connsiteX120" fmla="*/ 5144 w 9999"/>
                      <a:gd name="connsiteY120" fmla="*/ 7429 h 9999"/>
                      <a:gd name="connsiteX121" fmla="*/ 5188 w 9999"/>
                      <a:gd name="connsiteY121" fmla="*/ 7448 h 9999"/>
                      <a:gd name="connsiteX122" fmla="*/ 5230 w 9999"/>
                      <a:gd name="connsiteY122" fmla="*/ 7471 h 9999"/>
                      <a:gd name="connsiteX123" fmla="*/ 5268 w 9999"/>
                      <a:gd name="connsiteY123" fmla="*/ 7500 h 9999"/>
                      <a:gd name="connsiteX124" fmla="*/ 5304 w 9999"/>
                      <a:gd name="connsiteY124" fmla="*/ 7533 h 9999"/>
                      <a:gd name="connsiteX125" fmla="*/ 5337 w 9999"/>
                      <a:gd name="connsiteY125" fmla="*/ 7568 h 9999"/>
                      <a:gd name="connsiteX126" fmla="*/ 5367 w 9999"/>
                      <a:gd name="connsiteY126" fmla="*/ 7608 h 9999"/>
                      <a:gd name="connsiteX127" fmla="*/ 5393 w 9999"/>
                      <a:gd name="connsiteY127" fmla="*/ 7651 h 9999"/>
                      <a:gd name="connsiteX128" fmla="*/ 5416 w 9999"/>
                      <a:gd name="connsiteY128" fmla="*/ 7696 h 9999"/>
                      <a:gd name="connsiteX129" fmla="*/ 5435 w 9999"/>
                      <a:gd name="connsiteY129" fmla="*/ 7745 h 9999"/>
                      <a:gd name="connsiteX130" fmla="*/ 5450 w 9999"/>
                      <a:gd name="connsiteY130" fmla="*/ 7795 h 9999"/>
                      <a:gd name="connsiteX131" fmla="*/ 5460 w 9999"/>
                      <a:gd name="connsiteY131" fmla="*/ 7847 h 9999"/>
                      <a:gd name="connsiteX132" fmla="*/ 5467 w 9999"/>
                      <a:gd name="connsiteY132" fmla="*/ 7902 h 9999"/>
                      <a:gd name="connsiteX133" fmla="*/ 5468 w 9999"/>
                      <a:gd name="connsiteY133" fmla="*/ 7956 h 9999"/>
                      <a:gd name="connsiteX134" fmla="*/ 5467 w 9999"/>
                      <a:gd name="connsiteY134" fmla="*/ 8012 h 9999"/>
                      <a:gd name="connsiteX135" fmla="*/ 5460 w 9999"/>
                      <a:gd name="connsiteY135" fmla="*/ 8066 h 9999"/>
                      <a:gd name="connsiteX136" fmla="*/ 5450 w 9999"/>
                      <a:gd name="connsiteY136" fmla="*/ 8118 h 9999"/>
                      <a:gd name="connsiteX137" fmla="*/ 5435 w 9999"/>
                      <a:gd name="connsiteY137" fmla="*/ 8169 h 9999"/>
                      <a:gd name="connsiteX138" fmla="*/ 5416 w 9999"/>
                      <a:gd name="connsiteY138" fmla="*/ 8218 h 9999"/>
                      <a:gd name="connsiteX139" fmla="*/ 5393 w 9999"/>
                      <a:gd name="connsiteY139" fmla="*/ 8263 h 9999"/>
                      <a:gd name="connsiteX140" fmla="*/ 5367 w 9999"/>
                      <a:gd name="connsiteY140" fmla="*/ 8305 h 9999"/>
                      <a:gd name="connsiteX141" fmla="*/ 5337 w 9999"/>
                      <a:gd name="connsiteY141" fmla="*/ 8344 h 9999"/>
                      <a:gd name="connsiteX142" fmla="*/ 5304 w 9999"/>
                      <a:gd name="connsiteY142" fmla="*/ 8381 h 9999"/>
                      <a:gd name="connsiteX143" fmla="*/ 5268 w 9999"/>
                      <a:gd name="connsiteY143" fmla="*/ 8414 h 9999"/>
                      <a:gd name="connsiteX144" fmla="*/ 5230 w 9999"/>
                      <a:gd name="connsiteY144" fmla="*/ 8441 h 9999"/>
                      <a:gd name="connsiteX145" fmla="*/ 5188 w 9999"/>
                      <a:gd name="connsiteY145" fmla="*/ 8465 h 9999"/>
                      <a:gd name="connsiteX146" fmla="*/ 5144 w 9999"/>
                      <a:gd name="connsiteY146" fmla="*/ 8484 h 9999"/>
                      <a:gd name="connsiteX147" fmla="*/ 5098 w 9999"/>
                      <a:gd name="connsiteY147" fmla="*/ 8498 h 9999"/>
                      <a:gd name="connsiteX148" fmla="*/ 5050 w 9999"/>
                      <a:gd name="connsiteY148" fmla="*/ 8506 h 9999"/>
                      <a:gd name="connsiteX149" fmla="*/ 5000 w 9999"/>
                      <a:gd name="connsiteY149" fmla="*/ 8509 h 9999"/>
                      <a:gd name="connsiteX150" fmla="*/ 5391 w 9999"/>
                      <a:gd name="connsiteY150" fmla="*/ 6594 h 9999"/>
                      <a:gd name="connsiteX151" fmla="*/ 5391 w 9999"/>
                      <a:gd name="connsiteY151" fmla="*/ 6594 h 9999"/>
                      <a:gd name="connsiteX152" fmla="*/ 5391 w 9999"/>
                      <a:gd name="connsiteY152" fmla="*/ 6611 h 9999"/>
                      <a:gd name="connsiteX153" fmla="*/ 5390 w 9999"/>
                      <a:gd name="connsiteY153" fmla="*/ 6626 h 9999"/>
                      <a:gd name="connsiteX154" fmla="*/ 5387 w 9999"/>
                      <a:gd name="connsiteY154" fmla="*/ 6638 h 9999"/>
                      <a:gd name="connsiteX155" fmla="*/ 5385 w 9999"/>
                      <a:gd name="connsiteY155" fmla="*/ 6652 h 9999"/>
                      <a:gd name="connsiteX156" fmla="*/ 5381 w 9999"/>
                      <a:gd name="connsiteY156" fmla="*/ 6663 h 9999"/>
                      <a:gd name="connsiteX157" fmla="*/ 5377 w 9999"/>
                      <a:gd name="connsiteY157" fmla="*/ 6673 h 9999"/>
                      <a:gd name="connsiteX158" fmla="*/ 5372 w 9999"/>
                      <a:gd name="connsiteY158" fmla="*/ 6683 h 9999"/>
                      <a:gd name="connsiteX159" fmla="*/ 5367 w 9999"/>
                      <a:gd name="connsiteY159" fmla="*/ 6691 h 9999"/>
                      <a:gd name="connsiteX160" fmla="*/ 5361 w 9999"/>
                      <a:gd name="connsiteY160" fmla="*/ 6699 h 9999"/>
                      <a:gd name="connsiteX161" fmla="*/ 5354 w 9999"/>
                      <a:gd name="connsiteY161" fmla="*/ 6705 h 9999"/>
                      <a:gd name="connsiteX162" fmla="*/ 5348 w 9999"/>
                      <a:gd name="connsiteY162" fmla="*/ 6710 h 9999"/>
                      <a:gd name="connsiteX163" fmla="*/ 5341 w 9999"/>
                      <a:gd name="connsiteY163" fmla="*/ 6716 h 9999"/>
                      <a:gd name="connsiteX164" fmla="*/ 5334 w 9999"/>
                      <a:gd name="connsiteY164" fmla="*/ 6718 h 9999"/>
                      <a:gd name="connsiteX165" fmla="*/ 5327 w 9999"/>
                      <a:gd name="connsiteY165" fmla="*/ 6721 h 9999"/>
                      <a:gd name="connsiteX166" fmla="*/ 5319 w 9999"/>
                      <a:gd name="connsiteY166" fmla="*/ 6722 h 9999"/>
                      <a:gd name="connsiteX167" fmla="*/ 5312 w 9999"/>
                      <a:gd name="connsiteY167" fmla="*/ 6722 h 9999"/>
                      <a:gd name="connsiteX168" fmla="*/ 4687 w 9999"/>
                      <a:gd name="connsiteY168" fmla="*/ 6722 h 9999"/>
                      <a:gd name="connsiteX169" fmla="*/ 4672 w 9999"/>
                      <a:gd name="connsiteY169" fmla="*/ 6722 h 9999"/>
                      <a:gd name="connsiteX170" fmla="*/ 4659 w 9999"/>
                      <a:gd name="connsiteY170" fmla="*/ 6721 h 9999"/>
                      <a:gd name="connsiteX171" fmla="*/ 4647 w 9999"/>
                      <a:gd name="connsiteY171" fmla="*/ 6718 h 9999"/>
                      <a:gd name="connsiteX172" fmla="*/ 4636 w 9999"/>
                      <a:gd name="connsiteY172" fmla="*/ 6716 h 9999"/>
                      <a:gd name="connsiteX173" fmla="*/ 4624 w 9999"/>
                      <a:gd name="connsiteY173" fmla="*/ 6710 h 9999"/>
                      <a:gd name="connsiteX174" fmla="*/ 4615 w 9999"/>
                      <a:gd name="connsiteY174" fmla="*/ 6705 h 9999"/>
                      <a:gd name="connsiteX175" fmla="*/ 4607 w 9999"/>
                      <a:gd name="connsiteY175" fmla="*/ 6699 h 9999"/>
                      <a:gd name="connsiteX176" fmla="*/ 4598 w 9999"/>
                      <a:gd name="connsiteY176" fmla="*/ 6691 h 9999"/>
                      <a:gd name="connsiteX177" fmla="*/ 4592 w 9999"/>
                      <a:gd name="connsiteY177" fmla="*/ 6683 h 9999"/>
                      <a:gd name="connsiteX178" fmla="*/ 4585 w 9999"/>
                      <a:gd name="connsiteY178" fmla="*/ 6673 h 9999"/>
                      <a:gd name="connsiteX179" fmla="*/ 4580 w 9999"/>
                      <a:gd name="connsiteY179" fmla="*/ 6663 h 9999"/>
                      <a:gd name="connsiteX180" fmla="*/ 4575 w 9999"/>
                      <a:gd name="connsiteY180" fmla="*/ 6652 h 9999"/>
                      <a:gd name="connsiteX181" fmla="*/ 4573 w 9999"/>
                      <a:gd name="connsiteY181" fmla="*/ 6638 h 9999"/>
                      <a:gd name="connsiteX182" fmla="*/ 4570 w 9999"/>
                      <a:gd name="connsiteY182" fmla="*/ 6626 h 9999"/>
                      <a:gd name="connsiteX183" fmla="*/ 4569 w 9999"/>
                      <a:gd name="connsiteY183" fmla="*/ 6611 h 9999"/>
                      <a:gd name="connsiteX184" fmla="*/ 4569 w 9999"/>
                      <a:gd name="connsiteY184" fmla="*/ 6594 h 9999"/>
                      <a:gd name="connsiteX185" fmla="*/ 4569 w 9999"/>
                      <a:gd name="connsiteY185" fmla="*/ 3618 h 9999"/>
                      <a:gd name="connsiteX186" fmla="*/ 4569 w 9999"/>
                      <a:gd name="connsiteY186" fmla="*/ 3602 h 9999"/>
                      <a:gd name="connsiteX187" fmla="*/ 4570 w 9999"/>
                      <a:gd name="connsiteY187" fmla="*/ 3587 h 9999"/>
                      <a:gd name="connsiteX188" fmla="*/ 4573 w 9999"/>
                      <a:gd name="connsiteY188" fmla="*/ 3574 h 9999"/>
                      <a:gd name="connsiteX189" fmla="*/ 4575 w 9999"/>
                      <a:gd name="connsiteY189" fmla="*/ 3561 h 9999"/>
                      <a:gd name="connsiteX190" fmla="*/ 4580 w 9999"/>
                      <a:gd name="connsiteY190" fmla="*/ 3550 h 9999"/>
                      <a:gd name="connsiteX191" fmla="*/ 4585 w 9999"/>
                      <a:gd name="connsiteY191" fmla="*/ 3539 h 9999"/>
                      <a:gd name="connsiteX192" fmla="*/ 4592 w 9999"/>
                      <a:gd name="connsiteY192" fmla="*/ 3529 h 9999"/>
                      <a:gd name="connsiteX193" fmla="*/ 4598 w 9999"/>
                      <a:gd name="connsiteY193" fmla="*/ 3521 h 9999"/>
                      <a:gd name="connsiteX194" fmla="*/ 4607 w 9999"/>
                      <a:gd name="connsiteY194" fmla="*/ 3513 h 9999"/>
                      <a:gd name="connsiteX195" fmla="*/ 4615 w 9999"/>
                      <a:gd name="connsiteY195" fmla="*/ 3508 h 9999"/>
                      <a:gd name="connsiteX196" fmla="*/ 4624 w 9999"/>
                      <a:gd name="connsiteY196" fmla="*/ 3502 h 9999"/>
                      <a:gd name="connsiteX197" fmla="*/ 4636 w 9999"/>
                      <a:gd name="connsiteY197" fmla="*/ 3497 h 9999"/>
                      <a:gd name="connsiteX198" fmla="*/ 4647 w 9999"/>
                      <a:gd name="connsiteY198" fmla="*/ 3494 h 9999"/>
                      <a:gd name="connsiteX199" fmla="*/ 4659 w 9999"/>
                      <a:gd name="connsiteY199" fmla="*/ 3491 h 9999"/>
                      <a:gd name="connsiteX200" fmla="*/ 4672 w 9999"/>
                      <a:gd name="connsiteY200" fmla="*/ 3490 h 9999"/>
                      <a:gd name="connsiteX201" fmla="*/ 4687 w 9999"/>
                      <a:gd name="connsiteY201" fmla="*/ 3490 h 9999"/>
                      <a:gd name="connsiteX202" fmla="*/ 5312 w 9999"/>
                      <a:gd name="connsiteY202" fmla="*/ 3490 h 9999"/>
                      <a:gd name="connsiteX203" fmla="*/ 5319 w 9999"/>
                      <a:gd name="connsiteY203" fmla="*/ 3490 h 9999"/>
                      <a:gd name="connsiteX204" fmla="*/ 5327 w 9999"/>
                      <a:gd name="connsiteY204" fmla="*/ 3491 h 9999"/>
                      <a:gd name="connsiteX205" fmla="*/ 5334 w 9999"/>
                      <a:gd name="connsiteY205" fmla="*/ 3494 h 9999"/>
                      <a:gd name="connsiteX206" fmla="*/ 5341 w 9999"/>
                      <a:gd name="connsiteY206" fmla="*/ 3497 h 9999"/>
                      <a:gd name="connsiteX207" fmla="*/ 5348 w 9999"/>
                      <a:gd name="connsiteY207" fmla="*/ 3502 h 9999"/>
                      <a:gd name="connsiteX208" fmla="*/ 5354 w 9999"/>
                      <a:gd name="connsiteY208" fmla="*/ 3508 h 9999"/>
                      <a:gd name="connsiteX209" fmla="*/ 5361 w 9999"/>
                      <a:gd name="connsiteY209" fmla="*/ 3513 h 9999"/>
                      <a:gd name="connsiteX210" fmla="*/ 5367 w 9999"/>
                      <a:gd name="connsiteY210" fmla="*/ 3521 h 9999"/>
                      <a:gd name="connsiteX211" fmla="*/ 5372 w 9999"/>
                      <a:gd name="connsiteY211" fmla="*/ 3529 h 9999"/>
                      <a:gd name="connsiteX212" fmla="*/ 5377 w 9999"/>
                      <a:gd name="connsiteY212" fmla="*/ 3539 h 9999"/>
                      <a:gd name="connsiteX213" fmla="*/ 5381 w 9999"/>
                      <a:gd name="connsiteY213" fmla="*/ 3550 h 9999"/>
                      <a:gd name="connsiteX214" fmla="*/ 5385 w 9999"/>
                      <a:gd name="connsiteY214" fmla="*/ 3561 h 9999"/>
                      <a:gd name="connsiteX215" fmla="*/ 5387 w 9999"/>
                      <a:gd name="connsiteY215" fmla="*/ 3574 h 9999"/>
                      <a:gd name="connsiteX216" fmla="*/ 5390 w 9999"/>
                      <a:gd name="connsiteY216" fmla="*/ 3587 h 9999"/>
                      <a:gd name="connsiteX217" fmla="*/ 5391 w 9999"/>
                      <a:gd name="connsiteY217" fmla="*/ 3602 h 9999"/>
                      <a:gd name="connsiteX218" fmla="*/ 5391 w 9999"/>
                      <a:gd name="connsiteY218" fmla="*/ 6594 h 9999"/>
                      <a:gd name="connsiteX0" fmla="*/ 9971 w 10000"/>
                      <a:gd name="connsiteY0" fmla="*/ 9361 h 10000"/>
                      <a:gd name="connsiteX1" fmla="*/ 9971 w 10000"/>
                      <a:gd name="connsiteY1" fmla="*/ 9361 h 10000"/>
                      <a:gd name="connsiteX2" fmla="*/ 5352 w 10000"/>
                      <a:gd name="connsiteY2" fmla="*/ 214 h 10000"/>
                      <a:gd name="connsiteX3" fmla="*/ 5337 w 10000"/>
                      <a:gd name="connsiteY3" fmla="*/ 191 h 10000"/>
                      <a:gd name="connsiteX4" fmla="*/ 5322 w 10000"/>
                      <a:gd name="connsiteY4" fmla="*/ 167 h 10000"/>
                      <a:gd name="connsiteX5" fmla="*/ 5304 w 10000"/>
                      <a:gd name="connsiteY5" fmla="*/ 146 h 10000"/>
                      <a:gd name="connsiteX6" fmla="*/ 5287 w 10000"/>
                      <a:gd name="connsiteY6" fmla="*/ 127 h 10000"/>
                      <a:gd name="connsiteX7" fmla="*/ 5268 w 10000"/>
                      <a:gd name="connsiteY7" fmla="*/ 108 h 10000"/>
                      <a:gd name="connsiteX8" fmla="*/ 5248 w 10000"/>
                      <a:gd name="connsiteY8" fmla="*/ 90 h 10000"/>
                      <a:gd name="connsiteX9" fmla="*/ 5228 w 10000"/>
                      <a:gd name="connsiteY9" fmla="*/ 74 h 10000"/>
                      <a:gd name="connsiteX10" fmla="*/ 5206 w 10000"/>
                      <a:gd name="connsiteY10" fmla="*/ 59 h 10000"/>
                      <a:gd name="connsiteX11" fmla="*/ 5184 w 10000"/>
                      <a:gd name="connsiteY11" fmla="*/ 45 h 10000"/>
                      <a:gd name="connsiteX12" fmla="*/ 5160 w 10000"/>
                      <a:gd name="connsiteY12" fmla="*/ 34 h 10000"/>
                      <a:gd name="connsiteX13" fmla="*/ 5136 w 10000"/>
                      <a:gd name="connsiteY13" fmla="*/ 23 h 10000"/>
                      <a:gd name="connsiteX14" fmla="*/ 5110 w 10000"/>
                      <a:gd name="connsiteY14" fmla="*/ 15 h 10000"/>
                      <a:gd name="connsiteX15" fmla="*/ 5085 w 10000"/>
                      <a:gd name="connsiteY15" fmla="*/ 8 h 10000"/>
                      <a:gd name="connsiteX16" fmla="*/ 5057 w 10000"/>
                      <a:gd name="connsiteY16" fmla="*/ 4 h 10000"/>
                      <a:gd name="connsiteX17" fmla="*/ 5030 w 10000"/>
                      <a:gd name="connsiteY17" fmla="*/ 1 h 10000"/>
                      <a:gd name="connsiteX18" fmla="*/ 5001 w 10000"/>
                      <a:gd name="connsiteY18" fmla="*/ 0 h 10000"/>
                      <a:gd name="connsiteX19" fmla="*/ 4970 w 10000"/>
                      <a:gd name="connsiteY19" fmla="*/ 1 h 10000"/>
                      <a:gd name="connsiteX20" fmla="*/ 4942 w 10000"/>
                      <a:gd name="connsiteY20" fmla="*/ 4 h 10000"/>
                      <a:gd name="connsiteX21" fmla="*/ 4915 w 10000"/>
                      <a:gd name="connsiteY21" fmla="*/ 8 h 10000"/>
                      <a:gd name="connsiteX22" fmla="*/ 4890 w 10000"/>
                      <a:gd name="connsiteY22" fmla="*/ 15 h 10000"/>
                      <a:gd name="connsiteX23" fmla="*/ 4863 w 10000"/>
                      <a:gd name="connsiteY23" fmla="*/ 23 h 10000"/>
                      <a:gd name="connsiteX24" fmla="*/ 4840 w 10000"/>
                      <a:gd name="connsiteY24" fmla="*/ 34 h 10000"/>
                      <a:gd name="connsiteX25" fmla="*/ 4816 w 10000"/>
                      <a:gd name="connsiteY25" fmla="*/ 45 h 10000"/>
                      <a:gd name="connsiteX26" fmla="*/ 4793 w 10000"/>
                      <a:gd name="connsiteY26" fmla="*/ 59 h 10000"/>
                      <a:gd name="connsiteX27" fmla="*/ 4772 w 10000"/>
                      <a:gd name="connsiteY27" fmla="*/ 74 h 10000"/>
                      <a:gd name="connsiteX28" fmla="*/ 4752 w 10000"/>
                      <a:gd name="connsiteY28" fmla="*/ 90 h 10000"/>
                      <a:gd name="connsiteX29" fmla="*/ 4732 w 10000"/>
                      <a:gd name="connsiteY29" fmla="*/ 108 h 10000"/>
                      <a:gd name="connsiteX30" fmla="*/ 4713 w 10000"/>
                      <a:gd name="connsiteY30" fmla="*/ 127 h 10000"/>
                      <a:gd name="connsiteX31" fmla="*/ 4696 w 10000"/>
                      <a:gd name="connsiteY31" fmla="*/ 146 h 10000"/>
                      <a:gd name="connsiteX32" fmla="*/ 4678 w 10000"/>
                      <a:gd name="connsiteY32" fmla="*/ 167 h 10000"/>
                      <a:gd name="connsiteX33" fmla="*/ 4663 w 10000"/>
                      <a:gd name="connsiteY33" fmla="*/ 191 h 10000"/>
                      <a:gd name="connsiteX34" fmla="*/ 4648 w 10000"/>
                      <a:gd name="connsiteY34" fmla="*/ 214 h 10000"/>
                      <a:gd name="connsiteX35" fmla="*/ 29 w 10000"/>
                      <a:gd name="connsiteY35" fmla="*/ 9361 h 10000"/>
                      <a:gd name="connsiteX36" fmla="*/ 16 w 10000"/>
                      <a:gd name="connsiteY36" fmla="*/ 9411 h 10000"/>
                      <a:gd name="connsiteX37" fmla="*/ 6 w 10000"/>
                      <a:gd name="connsiteY37" fmla="*/ 9465 h 10000"/>
                      <a:gd name="connsiteX38" fmla="*/ 1 w 10000"/>
                      <a:gd name="connsiteY38" fmla="*/ 9519 h 10000"/>
                      <a:gd name="connsiteX39" fmla="*/ 0 w 10000"/>
                      <a:gd name="connsiteY39" fmla="*/ 9575 h 10000"/>
                      <a:gd name="connsiteX40" fmla="*/ 1 w 10000"/>
                      <a:gd name="connsiteY40" fmla="*/ 9631 h 10000"/>
                      <a:gd name="connsiteX41" fmla="*/ 6 w 10000"/>
                      <a:gd name="connsiteY41" fmla="*/ 9685 h 10000"/>
                      <a:gd name="connsiteX42" fmla="*/ 16 w 10000"/>
                      <a:gd name="connsiteY42" fmla="*/ 9738 h 10000"/>
                      <a:gd name="connsiteX43" fmla="*/ 29 w 10000"/>
                      <a:gd name="connsiteY43" fmla="*/ 9787 h 10000"/>
                      <a:gd name="connsiteX44" fmla="*/ 44 w 10000"/>
                      <a:gd name="connsiteY44" fmla="*/ 9810 h 10000"/>
                      <a:gd name="connsiteX45" fmla="*/ 60 w 10000"/>
                      <a:gd name="connsiteY45" fmla="*/ 9834 h 10000"/>
                      <a:gd name="connsiteX46" fmla="*/ 78 w 10000"/>
                      <a:gd name="connsiteY46" fmla="*/ 9855 h 10000"/>
                      <a:gd name="connsiteX47" fmla="*/ 95 w 10000"/>
                      <a:gd name="connsiteY47" fmla="*/ 9874 h 10000"/>
                      <a:gd name="connsiteX48" fmla="*/ 114 w 10000"/>
                      <a:gd name="connsiteY48" fmla="*/ 9893 h 10000"/>
                      <a:gd name="connsiteX49" fmla="*/ 134 w 10000"/>
                      <a:gd name="connsiteY49" fmla="*/ 9911 h 10000"/>
                      <a:gd name="connsiteX50" fmla="*/ 154 w 10000"/>
                      <a:gd name="connsiteY50" fmla="*/ 9927 h 10000"/>
                      <a:gd name="connsiteX51" fmla="*/ 177 w 10000"/>
                      <a:gd name="connsiteY51" fmla="*/ 9941 h 10000"/>
                      <a:gd name="connsiteX52" fmla="*/ 199 w 10000"/>
                      <a:gd name="connsiteY52" fmla="*/ 9955 h 10000"/>
                      <a:gd name="connsiteX53" fmla="*/ 222 w 10000"/>
                      <a:gd name="connsiteY53" fmla="*/ 9967 h 10000"/>
                      <a:gd name="connsiteX54" fmla="*/ 247 w 10000"/>
                      <a:gd name="connsiteY54" fmla="*/ 9976 h 10000"/>
                      <a:gd name="connsiteX55" fmla="*/ 272 w 10000"/>
                      <a:gd name="connsiteY55" fmla="*/ 9985 h 10000"/>
                      <a:gd name="connsiteX56" fmla="*/ 298 w 10000"/>
                      <a:gd name="connsiteY56" fmla="*/ 9991 h 10000"/>
                      <a:gd name="connsiteX57" fmla="*/ 324 w 10000"/>
                      <a:gd name="connsiteY57" fmla="*/ 9996 h 10000"/>
                      <a:gd name="connsiteX58" fmla="*/ 353 w 10000"/>
                      <a:gd name="connsiteY58" fmla="*/ 9998 h 10000"/>
                      <a:gd name="connsiteX59" fmla="*/ 382 w 10000"/>
                      <a:gd name="connsiteY59" fmla="*/ 10000 h 10000"/>
                      <a:gd name="connsiteX60" fmla="*/ 9619 w 10000"/>
                      <a:gd name="connsiteY60" fmla="*/ 10000 h 10000"/>
                      <a:gd name="connsiteX61" fmla="*/ 9648 w 10000"/>
                      <a:gd name="connsiteY61" fmla="*/ 9998 h 10000"/>
                      <a:gd name="connsiteX62" fmla="*/ 9677 w 10000"/>
                      <a:gd name="connsiteY62" fmla="*/ 9996 h 10000"/>
                      <a:gd name="connsiteX63" fmla="*/ 9703 w 10000"/>
                      <a:gd name="connsiteY63" fmla="*/ 9991 h 10000"/>
                      <a:gd name="connsiteX64" fmla="*/ 9729 w 10000"/>
                      <a:gd name="connsiteY64" fmla="*/ 9985 h 10000"/>
                      <a:gd name="connsiteX65" fmla="*/ 9754 w 10000"/>
                      <a:gd name="connsiteY65" fmla="*/ 9976 h 10000"/>
                      <a:gd name="connsiteX66" fmla="*/ 9778 w 10000"/>
                      <a:gd name="connsiteY66" fmla="*/ 9967 h 10000"/>
                      <a:gd name="connsiteX67" fmla="*/ 9802 w 10000"/>
                      <a:gd name="connsiteY67" fmla="*/ 9955 h 10000"/>
                      <a:gd name="connsiteX68" fmla="*/ 9824 w 10000"/>
                      <a:gd name="connsiteY68" fmla="*/ 9941 h 10000"/>
                      <a:gd name="connsiteX69" fmla="*/ 9846 w 10000"/>
                      <a:gd name="connsiteY69" fmla="*/ 9927 h 10000"/>
                      <a:gd name="connsiteX70" fmla="*/ 9867 w 10000"/>
                      <a:gd name="connsiteY70" fmla="*/ 9911 h 10000"/>
                      <a:gd name="connsiteX71" fmla="*/ 9886 w 10000"/>
                      <a:gd name="connsiteY71" fmla="*/ 9893 h 10000"/>
                      <a:gd name="connsiteX72" fmla="*/ 9905 w 10000"/>
                      <a:gd name="connsiteY72" fmla="*/ 9874 h 10000"/>
                      <a:gd name="connsiteX73" fmla="*/ 9923 w 10000"/>
                      <a:gd name="connsiteY73" fmla="*/ 9855 h 10000"/>
                      <a:gd name="connsiteX74" fmla="*/ 9940 w 10000"/>
                      <a:gd name="connsiteY74" fmla="*/ 9834 h 10000"/>
                      <a:gd name="connsiteX75" fmla="*/ 9971 w 10000"/>
                      <a:gd name="connsiteY75" fmla="*/ 9787 h 10000"/>
                      <a:gd name="connsiteX76" fmla="*/ 9983 w 10000"/>
                      <a:gd name="connsiteY76" fmla="*/ 9738 h 10000"/>
                      <a:gd name="connsiteX77" fmla="*/ 9993 w 10000"/>
                      <a:gd name="connsiteY77" fmla="*/ 9685 h 10000"/>
                      <a:gd name="connsiteX78" fmla="*/ 9998 w 10000"/>
                      <a:gd name="connsiteY78" fmla="*/ 9631 h 10000"/>
                      <a:gd name="connsiteX79" fmla="*/ 10000 w 10000"/>
                      <a:gd name="connsiteY79" fmla="*/ 9575 h 10000"/>
                      <a:gd name="connsiteX80" fmla="*/ 9998 w 10000"/>
                      <a:gd name="connsiteY80" fmla="*/ 9519 h 10000"/>
                      <a:gd name="connsiteX81" fmla="*/ 9993 w 10000"/>
                      <a:gd name="connsiteY81" fmla="*/ 9465 h 10000"/>
                      <a:gd name="connsiteX82" fmla="*/ 9983 w 10000"/>
                      <a:gd name="connsiteY82" fmla="*/ 9411 h 10000"/>
                      <a:gd name="connsiteX83" fmla="*/ 9971 w 10000"/>
                      <a:gd name="connsiteY83" fmla="*/ 9361 h 10000"/>
                      <a:gd name="connsiteX84" fmla="*/ 5001 w 10000"/>
                      <a:gd name="connsiteY84" fmla="*/ 8510 h 10000"/>
                      <a:gd name="connsiteX85" fmla="*/ 5001 w 10000"/>
                      <a:gd name="connsiteY85" fmla="*/ 8510 h 10000"/>
                      <a:gd name="connsiteX86" fmla="*/ 4949 w 10000"/>
                      <a:gd name="connsiteY86" fmla="*/ 8507 h 10000"/>
                      <a:gd name="connsiteX87" fmla="*/ 4899 w 10000"/>
                      <a:gd name="connsiteY87" fmla="*/ 8499 h 10000"/>
                      <a:gd name="connsiteX88" fmla="*/ 4851 w 10000"/>
                      <a:gd name="connsiteY88" fmla="*/ 8485 h 10000"/>
                      <a:gd name="connsiteX89" fmla="*/ 4805 w 10000"/>
                      <a:gd name="connsiteY89" fmla="*/ 8466 h 10000"/>
                      <a:gd name="connsiteX90" fmla="*/ 4760 w 10000"/>
                      <a:gd name="connsiteY90" fmla="*/ 8442 h 10000"/>
                      <a:gd name="connsiteX91" fmla="*/ 4718 w 10000"/>
                      <a:gd name="connsiteY91" fmla="*/ 8415 h 10000"/>
                      <a:gd name="connsiteX92" fmla="*/ 4678 w 10000"/>
                      <a:gd name="connsiteY92" fmla="*/ 8382 h 10000"/>
                      <a:gd name="connsiteX93" fmla="*/ 4642 w 10000"/>
                      <a:gd name="connsiteY93" fmla="*/ 8345 h 10000"/>
                      <a:gd name="connsiteX94" fmla="*/ 4609 w 10000"/>
                      <a:gd name="connsiteY94" fmla="*/ 8306 h 10000"/>
                      <a:gd name="connsiteX95" fmla="*/ 4579 w 10000"/>
                      <a:gd name="connsiteY95" fmla="*/ 8264 h 10000"/>
                      <a:gd name="connsiteX96" fmla="*/ 4554 w 10000"/>
                      <a:gd name="connsiteY96" fmla="*/ 8219 h 10000"/>
                      <a:gd name="connsiteX97" fmla="*/ 4532 w 10000"/>
                      <a:gd name="connsiteY97" fmla="*/ 8170 h 10000"/>
                      <a:gd name="connsiteX98" fmla="*/ 4514 w 10000"/>
                      <a:gd name="connsiteY98" fmla="*/ 8119 h 10000"/>
                      <a:gd name="connsiteX99" fmla="*/ 4502 w 10000"/>
                      <a:gd name="connsiteY99" fmla="*/ 8067 h 10000"/>
                      <a:gd name="connsiteX100" fmla="*/ 4494 w 10000"/>
                      <a:gd name="connsiteY100" fmla="*/ 8013 h 10000"/>
                      <a:gd name="connsiteX101" fmla="*/ 4491 w 10000"/>
                      <a:gd name="connsiteY101" fmla="*/ 7957 h 10000"/>
                      <a:gd name="connsiteX102" fmla="*/ 4494 w 10000"/>
                      <a:gd name="connsiteY102" fmla="*/ 7903 h 10000"/>
                      <a:gd name="connsiteX103" fmla="*/ 4502 w 10000"/>
                      <a:gd name="connsiteY103" fmla="*/ 7848 h 10000"/>
                      <a:gd name="connsiteX104" fmla="*/ 4514 w 10000"/>
                      <a:gd name="connsiteY104" fmla="*/ 7796 h 10000"/>
                      <a:gd name="connsiteX105" fmla="*/ 4532 w 10000"/>
                      <a:gd name="connsiteY105" fmla="*/ 7746 h 10000"/>
                      <a:gd name="connsiteX106" fmla="*/ 4554 w 10000"/>
                      <a:gd name="connsiteY106" fmla="*/ 7697 h 10000"/>
                      <a:gd name="connsiteX107" fmla="*/ 4579 w 10000"/>
                      <a:gd name="connsiteY107" fmla="*/ 7652 h 10000"/>
                      <a:gd name="connsiteX108" fmla="*/ 4609 w 10000"/>
                      <a:gd name="connsiteY108" fmla="*/ 7609 h 10000"/>
                      <a:gd name="connsiteX109" fmla="*/ 4642 w 10000"/>
                      <a:gd name="connsiteY109" fmla="*/ 7569 h 10000"/>
                      <a:gd name="connsiteX110" fmla="*/ 4678 w 10000"/>
                      <a:gd name="connsiteY110" fmla="*/ 7534 h 10000"/>
                      <a:gd name="connsiteX111" fmla="*/ 4718 w 10000"/>
                      <a:gd name="connsiteY111" fmla="*/ 7501 h 10000"/>
                      <a:gd name="connsiteX112" fmla="*/ 4760 w 10000"/>
                      <a:gd name="connsiteY112" fmla="*/ 7472 h 10000"/>
                      <a:gd name="connsiteX113" fmla="*/ 4805 w 10000"/>
                      <a:gd name="connsiteY113" fmla="*/ 7449 h 10000"/>
                      <a:gd name="connsiteX114" fmla="*/ 4851 w 10000"/>
                      <a:gd name="connsiteY114" fmla="*/ 7430 h 10000"/>
                      <a:gd name="connsiteX115" fmla="*/ 4899 w 10000"/>
                      <a:gd name="connsiteY115" fmla="*/ 7417 h 10000"/>
                      <a:gd name="connsiteX116" fmla="*/ 4949 w 10000"/>
                      <a:gd name="connsiteY116" fmla="*/ 7408 h 10000"/>
                      <a:gd name="connsiteX117" fmla="*/ 5001 w 10000"/>
                      <a:gd name="connsiteY117" fmla="*/ 7404 h 10000"/>
                      <a:gd name="connsiteX118" fmla="*/ 5051 w 10000"/>
                      <a:gd name="connsiteY118" fmla="*/ 7408 h 10000"/>
                      <a:gd name="connsiteX119" fmla="*/ 5099 w 10000"/>
                      <a:gd name="connsiteY119" fmla="*/ 7417 h 10000"/>
                      <a:gd name="connsiteX120" fmla="*/ 5145 w 10000"/>
                      <a:gd name="connsiteY120" fmla="*/ 7430 h 10000"/>
                      <a:gd name="connsiteX121" fmla="*/ 5189 w 10000"/>
                      <a:gd name="connsiteY121" fmla="*/ 7449 h 10000"/>
                      <a:gd name="connsiteX122" fmla="*/ 5231 w 10000"/>
                      <a:gd name="connsiteY122" fmla="*/ 7472 h 10000"/>
                      <a:gd name="connsiteX123" fmla="*/ 5269 w 10000"/>
                      <a:gd name="connsiteY123" fmla="*/ 7501 h 10000"/>
                      <a:gd name="connsiteX124" fmla="*/ 5305 w 10000"/>
                      <a:gd name="connsiteY124" fmla="*/ 7534 h 10000"/>
                      <a:gd name="connsiteX125" fmla="*/ 5338 w 10000"/>
                      <a:gd name="connsiteY125" fmla="*/ 7569 h 10000"/>
                      <a:gd name="connsiteX126" fmla="*/ 5368 w 10000"/>
                      <a:gd name="connsiteY126" fmla="*/ 7609 h 10000"/>
                      <a:gd name="connsiteX127" fmla="*/ 5394 w 10000"/>
                      <a:gd name="connsiteY127" fmla="*/ 7652 h 10000"/>
                      <a:gd name="connsiteX128" fmla="*/ 5417 w 10000"/>
                      <a:gd name="connsiteY128" fmla="*/ 7697 h 10000"/>
                      <a:gd name="connsiteX129" fmla="*/ 5436 w 10000"/>
                      <a:gd name="connsiteY129" fmla="*/ 7746 h 10000"/>
                      <a:gd name="connsiteX130" fmla="*/ 5451 w 10000"/>
                      <a:gd name="connsiteY130" fmla="*/ 7796 h 10000"/>
                      <a:gd name="connsiteX131" fmla="*/ 5461 w 10000"/>
                      <a:gd name="connsiteY131" fmla="*/ 7848 h 10000"/>
                      <a:gd name="connsiteX132" fmla="*/ 5468 w 10000"/>
                      <a:gd name="connsiteY132" fmla="*/ 7903 h 10000"/>
                      <a:gd name="connsiteX133" fmla="*/ 5469 w 10000"/>
                      <a:gd name="connsiteY133" fmla="*/ 7957 h 10000"/>
                      <a:gd name="connsiteX134" fmla="*/ 5468 w 10000"/>
                      <a:gd name="connsiteY134" fmla="*/ 8013 h 10000"/>
                      <a:gd name="connsiteX135" fmla="*/ 5461 w 10000"/>
                      <a:gd name="connsiteY135" fmla="*/ 8067 h 10000"/>
                      <a:gd name="connsiteX136" fmla="*/ 5451 w 10000"/>
                      <a:gd name="connsiteY136" fmla="*/ 8119 h 10000"/>
                      <a:gd name="connsiteX137" fmla="*/ 5436 w 10000"/>
                      <a:gd name="connsiteY137" fmla="*/ 8170 h 10000"/>
                      <a:gd name="connsiteX138" fmla="*/ 5417 w 10000"/>
                      <a:gd name="connsiteY138" fmla="*/ 8219 h 10000"/>
                      <a:gd name="connsiteX139" fmla="*/ 5394 w 10000"/>
                      <a:gd name="connsiteY139" fmla="*/ 8264 h 10000"/>
                      <a:gd name="connsiteX140" fmla="*/ 5368 w 10000"/>
                      <a:gd name="connsiteY140" fmla="*/ 8306 h 10000"/>
                      <a:gd name="connsiteX141" fmla="*/ 5338 w 10000"/>
                      <a:gd name="connsiteY141" fmla="*/ 8345 h 10000"/>
                      <a:gd name="connsiteX142" fmla="*/ 5305 w 10000"/>
                      <a:gd name="connsiteY142" fmla="*/ 8382 h 10000"/>
                      <a:gd name="connsiteX143" fmla="*/ 5269 w 10000"/>
                      <a:gd name="connsiteY143" fmla="*/ 8415 h 10000"/>
                      <a:gd name="connsiteX144" fmla="*/ 5231 w 10000"/>
                      <a:gd name="connsiteY144" fmla="*/ 8442 h 10000"/>
                      <a:gd name="connsiteX145" fmla="*/ 5189 w 10000"/>
                      <a:gd name="connsiteY145" fmla="*/ 8466 h 10000"/>
                      <a:gd name="connsiteX146" fmla="*/ 5145 w 10000"/>
                      <a:gd name="connsiteY146" fmla="*/ 8485 h 10000"/>
                      <a:gd name="connsiteX147" fmla="*/ 5099 w 10000"/>
                      <a:gd name="connsiteY147" fmla="*/ 8499 h 10000"/>
                      <a:gd name="connsiteX148" fmla="*/ 5051 w 10000"/>
                      <a:gd name="connsiteY148" fmla="*/ 8507 h 10000"/>
                      <a:gd name="connsiteX149" fmla="*/ 5001 w 10000"/>
                      <a:gd name="connsiteY149" fmla="*/ 8510 h 10000"/>
                      <a:gd name="connsiteX150" fmla="*/ 5392 w 10000"/>
                      <a:gd name="connsiteY150" fmla="*/ 6595 h 10000"/>
                      <a:gd name="connsiteX151" fmla="*/ 5392 w 10000"/>
                      <a:gd name="connsiteY151" fmla="*/ 6595 h 10000"/>
                      <a:gd name="connsiteX152" fmla="*/ 5392 w 10000"/>
                      <a:gd name="connsiteY152" fmla="*/ 6612 h 10000"/>
                      <a:gd name="connsiteX153" fmla="*/ 5391 w 10000"/>
                      <a:gd name="connsiteY153" fmla="*/ 6627 h 10000"/>
                      <a:gd name="connsiteX154" fmla="*/ 5388 w 10000"/>
                      <a:gd name="connsiteY154" fmla="*/ 6639 h 10000"/>
                      <a:gd name="connsiteX155" fmla="*/ 5386 w 10000"/>
                      <a:gd name="connsiteY155" fmla="*/ 6653 h 10000"/>
                      <a:gd name="connsiteX156" fmla="*/ 5382 w 10000"/>
                      <a:gd name="connsiteY156" fmla="*/ 6664 h 10000"/>
                      <a:gd name="connsiteX157" fmla="*/ 5378 w 10000"/>
                      <a:gd name="connsiteY157" fmla="*/ 6674 h 10000"/>
                      <a:gd name="connsiteX158" fmla="*/ 5373 w 10000"/>
                      <a:gd name="connsiteY158" fmla="*/ 6684 h 10000"/>
                      <a:gd name="connsiteX159" fmla="*/ 5368 w 10000"/>
                      <a:gd name="connsiteY159" fmla="*/ 6692 h 10000"/>
                      <a:gd name="connsiteX160" fmla="*/ 5362 w 10000"/>
                      <a:gd name="connsiteY160" fmla="*/ 6700 h 10000"/>
                      <a:gd name="connsiteX161" fmla="*/ 5355 w 10000"/>
                      <a:gd name="connsiteY161" fmla="*/ 6706 h 10000"/>
                      <a:gd name="connsiteX162" fmla="*/ 5349 w 10000"/>
                      <a:gd name="connsiteY162" fmla="*/ 6711 h 10000"/>
                      <a:gd name="connsiteX163" fmla="*/ 5342 w 10000"/>
                      <a:gd name="connsiteY163" fmla="*/ 6717 h 10000"/>
                      <a:gd name="connsiteX164" fmla="*/ 5335 w 10000"/>
                      <a:gd name="connsiteY164" fmla="*/ 6719 h 10000"/>
                      <a:gd name="connsiteX165" fmla="*/ 5328 w 10000"/>
                      <a:gd name="connsiteY165" fmla="*/ 6722 h 10000"/>
                      <a:gd name="connsiteX166" fmla="*/ 5320 w 10000"/>
                      <a:gd name="connsiteY166" fmla="*/ 6723 h 10000"/>
                      <a:gd name="connsiteX167" fmla="*/ 5313 w 10000"/>
                      <a:gd name="connsiteY167" fmla="*/ 6723 h 10000"/>
                      <a:gd name="connsiteX168" fmla="*/ 4687 w 10000"/>
                      <a:gd name="connsiteY168" fmla="*/ 6723 h 10000"/>
                      <a:gd name="connsiteX169" fmla="*/ 4672 w 10000"/>
                      <a:gd name="connsiteY169" fmla="*/ 6723 h 10000"/>
                      <a:gd name="connsiteX170" fmla="*/ 4659 w 10000"/>
                      <a:gd name="connsiteY170" fmla="*/ 6722 h 10000"/>
                      <a:gd name="connsiteX171" fmla="*/ 4647 w 10000"/>
                      <a:gd name="connsiteY171" fmla="*/ 6719 h 10000"/>
                      <a:gd name="connsiteX172" fmla="*/ 4636 w 10000"/>
                      <a:gd name="connsiteY172" fmla="*/ 6717 h 10000"/>
                      <a:gd name="connsiteX173" fmla="*/ 4624 w 10000"/>
                      <a:gd name="connsiteY173" fmla="*/ 6711 h 10000"/>
                      <a:gd name="connsiteX174" fmla="*/ 4615 w 10000"/>
                      <a:gd name="connsiteY174" fmla="*/ 6706 h 10000"/>
                      <a:gd name="connsiteX175" fmla="*/ 4607 w 10000"/>
                      <a:gd name="connsiteY175" fmla="*/ 6700 h 10000"/>
                      <a:gd name="connsiteX176" fmla="*/ 4598 w 10000"/>
                      <a:gd name="connsiteY176" fmla="*/ 6692 h 10000"/>
                      <a:gd name="connsiteX177" fmla="*/ 4592 w 10000"/>
                      <a:gd name="connsiteY177" fmla="*/ 6684 h 10000"/>
                      <a:gd name="connsiteX178" fmla="*/ 4585 w 10000"/>
                      <a:gd name="connsiteY178" fmla="*/ 6674 h 10000"/>
                      <a:gd name="connsiteX179" fmla="*/ 4580 w 10000"/>
                      <a:gd name="connsiteY179" fmla="*/ 6664 h 10000"/>
                      <a:gd name="connsiteX180" fmla="*/ 4575 w 10000"/>
                      <a:gd name="connsiteY180" fmla="*/ 6653 h 10000"/>
                      <a:gd name="connsiteX181" fmla="*/ 4573 w 10000"/>
                      <a:gd name="connsiteY181" fmla="*/ 6639 h 10000"/>
                      <a:gd name="connsiteX182" fmla="*/ 4570 w 10000"/>
                      <a:gd name="connsiteY182" fmla="*/ 6627 h 10000"/>
                      <a:gd name="connsiteX183" fmla="*/ 4569 w 10000"/>
                      <a:gd name="connsiteY183" fmla="*/ 6612 h 10000"/>
                      <a:gd name="connsiteX184" fmla="*/ 4569 w 10000"/>
                      <a:gd name="connsiteY184" fmla="*/ 6595 h 10000"/>
                      <a:gd name="connsiteX185" fmla="*/ 4569 w 10000"/>
                      <a:gd name="connsiteY185" fmla="*/ 3618 h 10000"/>
                      <a:gd name="connsiteX186" fmla="*/ 4569 w 10000"/>
                      <a:gd name="connsiteY186" fmla="*/ 3602 h 10000"/>
                      <a:gd name="connsiteX187" fmla="*/ 4570 w 10000"/>
                      <a:gd name="connsiteY187" fmla="*/ 3587 h 10000"/>
                      <a:gd name="connsiteX188" fmla="*/ 4573 w 10000"/>
                      <a:gd name="connsiteY188" fmla="*/ 3574 h 10000"/>
                      <a:gd name="connsiteX189" fmla="*/ 4575 w 10000"/>
                      <a:gd name="connsiteY189" fmla="*/ 3561 h 10000"/>
                      <a:gd name="connsiteX190" fmla="*/ 4580 w 10000"/>
                      <a:gd name="connsiteY190" fmla="*/ 3550 h 10000"/>
                      <a:gd name="connsiteX191" fmla="*/ 4585 w 10000"/>
                      <a:gd name="connsiteY191" fmla="*/ 3539 h 10000"/>
                      <a:gd name="connsiteX192" fmla="*/ 4592 w 10000"/>
                      <a:gd name="connsiteY192" fmla="*/ 3529 h 10000"/>
                      <a:gd name="connsiteX193" fmla="*/ 4598 w 10000"/>
                      <a:gd name="connsiteY193" fmla="*/ 3521 h 10000"/>
                      <a:gd name="connsiteX194" fmla="*/ 4607 w 10000"/>
                      <a:gd name="connsiteY194" fmla="*/ 3513 h 10000"/>
                      <a:gd name="connsiteX195" fmla="*/ 4615 w 10000"/>
                      <a:gd name="connsiteY195" fmla="*/ 3508 h 10000"/>
                      <a:gd name="connsiteX196" fmla="*/ 4624 w 10000"/>
                      <a:gd name="connsiteY196" fmla="*/ 3502 h 10000"/>
                      <a:gd name="connsiteX197" fmla="*/ 4636 w 10000"/>
                      <a:gd name="connsiteY197" fmla="*/ 3497 h 10000"/>
                      <a:gd name="connsiteX198" fmla="*/ 4647 w 10000"/>
                      <a:gd name="connsiteY198" fmla="*/ 3494 h 10000"/>
                      <a:gd name="connsiteX199" fmla="*/ 4659 w 10000"/>
                      <a:gd name="connsiteY199" fmla="*/ 3491 h 10000"/>
                      <a:gd name="connsiteX200" fmla="*/ 4672 w 10000"/>
                      <a:gd name="connsiteY200" fmla="*/ 3490 h 10000"/>
                      <a:gd name="connsiteX201" fmla="*/ 5313 w 10000"/>
                      <a:gd name="connsiteY201" fmla="*/ 3490 h 10000"/>
                      <a:gd name="connsiteX202" fmla="*/ 5320 w 10000"/>
                      <a:gd name="connsiteY202" fmla="*/ 3490 h 10000"/>
                      <a:gd name="connsiteX203" fmla="*/ 5328 w 10000"/>
                      <a:gd name="connsiteY203" fmla="*/ 3491 h 10000"/>
                      <a:gd name="connsiteX204" fmla="*/ 5335 w 10000"/>
                      <a:gd name="connsiteY204" fmla="*/ 3494 h 10000"/>
                      <a:gd name="connsiteX205" fmla="*/ 5342 w 10000"/>
                      <a:gd name="connsiteY205" fmla="*/ 3497 h 10000"/>
                      <a:gd name="connsiteX206" fmla="*/ 5349 w 10000"/>
                      <a:gd name="connsiteY206" fmla="*/ 3502 h 10000"/>
                      <a:gd name="connsiteX207" fmla="*/ 5355 w 10000"/>
                      <a:gd name="connsiteY207" fmla="*/ 3508 h 10000"/>
                      <a:gd name="connsiteX208" fmla="*/ 5362 w 10000"/>
                      <a:gd name="connsiteY208" fmla="*/ 3513 h 10000"/>
                      <a:gd name="connsiteX209" fmla="*/ 5368 w 10000"/>
                      <a:gd name="connsiteY209" fmla="*/ 3521 h 10000"/>
                      <a:gd name="connsiteX210" fmla="*/ 5373 w 10000"/>
                      <a:gd name="connsiteY210" fmla="*/ 3529 h 10000"/>
                      <a:gd name="connsiteX211" fmla="*/ 5378 w 10000"/>
                      <a:gd name="connsiteY211" fmla="*/ 3539 h 10000"/>
                      <a:gd name="connsiteX212" fmla="*/ 5382 w 10000"/>
                      <a:gd name="connsiteY212" fmla="*/ 3550 h 10000"/>
                      <a:gd name="connsiteX213" fmla="*/ 5386 w 10000"/>
                      <a:gd name="connsiteY213" fmla="*/ 3561 h 10000"/>
                      <a:gd name="connsiteX214" fmla="*/ 5388 w 10000"/>
                      <a:gd name="connsiteY214" fmla="*/ 3574 h 10000"/>
                      <a:gd name="connsiteX215" fmla="*/ 5391 w 10000"/>
                      <a:gd name="connsiteY215" fmla="*/ 3587 h 10000"/>
                      <a:gd name="connsiteX216" fmla="*/ 5392 w 10000"/>
                      <a:gd name="connsiteY216" fmla="*/ 3602 h 10000"/>
                      <a:gd name="connsiteX217" fmla="*/ 5392 w 10000"/>
                      <a:gd name="connsiteY217" fmla="*/ 6595 h 10000"/>
                      <a:gd name="connsiteX0" fmla="*/ 9971 w 10000"/>
                      <a:gd name="connsiteY0" fmla="*/ 9361 h 10000"/>
                      <a:gd name="connsiteX1" fmla="*/ 9971 w 10000"/>
                      <a:gd name="connsiteY1" fmla="*/ 9361 h 10000"/>
                      <a:gd name="connsiteX2" fmla="*/ 5352 w 10000"/>
                      <a:gd name="connsiteY2" fmla="*/ 214 h 10000"/>
                      <a:gd name="connsiteX3" fmla="*/ 5337 w 10000"/>
                      <a:gd name="connsiteY3" fmla="*/ 191 h 10000"/>
                      <a:gd name="connsiteX4" fmla="*/ 5322 w 10000"/>
                      <a:gd name="connsiteY4" fmla="*/ 167 h 10000"/>
                      <a:gd name="connsiteX5" fmla="*/ 5304 w 10000"/>
                      <a:gd name="connsiteY5" fmla="*/ 146 h 10000"/>
                      <a:gd name="connsiteX6" fmla="*/ 5287 w 10000"/>
                      <a:gd name="connsiteY6" fmla="*/ 127 h 10000"/>
                      <a:gd name="connsiteX7" fmla="*/ 5268 w 10000"/>
                      <a:gd name="connsiteY7" fmla="*/ 108 h 10000"/>
                      <a:gd name="connsiteX8" fmla="*/ 5248 w 10000"/>
                      <a:gd name="connsiteY8" fmla="*/ 90 h 10000"/>
                      <a:gd name="connsiteX9" fmla="*/ 5228 w 10000"/>
                      <a:gd name="connsiteY9" fmla="*/ 74 h 10000"/>
                      <a:gd name="connsiteX10" fmla="*/ 5206 w 10000"/>
                      <a:gd name="connsiteY10" fmla="*/ 59 h 10000"/>
                      <a:gd name="connsiteX11" fmla="*/ 5184 w 10000"/>
                      <a:gd name="connsiteY11" fmla="*/ 45 h 10000"/>
                      <a:gd name="connsiteX12" fmla="*/ 5160 w 10000"/>
                      <a:gd name="connsiteY12" fmla="*/ 34 h 10000"/>
                      <a:gd name="connsiteX13" fmla="*/ 5136 w 10000"/>
                      <a:gd name="connsiteY13" fmla="*/ 23 h 10000"/>
                      <a:gd name="connsiteX14" fmla="*/ 5110 w 10000"/>
                      <a:gd name="connsiteY14" fmla="*/ 15 h 10000"/>
                      <a:gd name="connsiteX15" fmla="*/ 5085 w 10000"/>
                      <a:gd name="connsiteY15" fmla="*/ 8 h 10000"/>
                      <a:gd name="connsiteX16" fmla="*/ 5057 w 10000"/>
                      <a:gd name="connsiteY16" fmla="*/ 4 h 10000"/>
                      <a:gd name="connsiteX17" fmla="*/ 5030 w 10000"/>
                      <a:gd name="connsiteY17" fmla="*/ 1 h 10000"/>
                      <a:gd name="connsiteX18" fmla="*/ 5001 w 10000"/>
                      <a:gd name="connsiteY18" fmla="*/ 0 h 10000"/>
                      <a:gd name="connsiteX19" fmla="*/ 4970 w 10000"/>
                      <a:gd name="connsiteY19" fmla="*/ 1 h 10000"/>
                      <a:gd name="connsiteX20" fmla="*/ 4942 w 10000"/>
                      <a:gd name="connsiteY20" fmla="*/ 4 h 10000"/>
                      <a:gd name="connsiteX21" fmla="*/ 4915 w 10000"/>
                      <a:gd name="connsiteY21" fmla="*/ 8 h 10000"/>
                      <a:gd name="connsiteX22" fmla="*/ 4890 w 10000"/>
                      <a:gd name="connsiteY22" fmla="*/ 15 h 10000"/>
                      <a:gd name="connsiteX23" fmla="*/ 4863 w 10000"/>
                      <a:gd name="connsiteY23" fmla="*/ 23 h 10000"/>
                      <a:gd name="connsiteX24" fmla="*/ 4840 w 10000"/>
                      <a:gd name="connsiteY24" fmla="*/ 34 h 10000"/>
                      <a:gd name="connsiteX25" fmla="*/ 4816 w 10000"/>
                      <a:gd name="connsiteY25" fmla="*/ 45 h 10000"/>
                      <a:gd name="connsiteX26" fmla="*/ 4793 w 10000"/>
                      <a:gd name="connsiteY26" fmla="*/ 59 h 10000"/>
                      <a:gd name="connsiteX27" fmla="*/ 4772 w 10000"/>
                      <a:gd name="connsiteY27" fmla="*/ 74 h 10000"/>
                      <a:gd name="connsiteX28" fmla="*/ 4752 w 10000"/>
                      <a:gd name="connsiteY28" fmla="*/ 90 h 10000"/>
                      <a:gd name="connsiteX29" fmla="*/ 4732 w 10000"/>
                      <a:gd name="connsiteY29" fmla="*/ 108 h 10000"/>
                      <a:gd name="connsiteX30" fmla="*/ 4713 w 10000"/>
                      <a:gd name="connsiteY30" fmla="*/ 127 h 10000"/>
                      <a:gd name="connsiteX31" fmla="*/ 4696 w 10000"/>
                      <a:gd name="connsiteY31" fmla="*/ 146 h 10000"/>
                      <a:gd name="connsiteX32" fmla="*/ 4678 w 10000"/>
                      <a:gd name="connsiteY32" fmla="*/ 167 h 10000"/>
                      <a:gd name="connsiteX33" fmla="*/ 4663 w 10000"/>
                      <a:gd name="connsiteY33" fmla="*/ 191 h 10000"/>
                      <a:gd name="connsiteX34" fmla="*/ 4648 w 10000"/>
                      <a:gd name="connsiteY34" fmla="*/ 214 h 10000"/>
                      <a:gd name="connsiteX35" fmla="*/ 29 w 10000"/>
                      <a:gd name="connsiteY35" fmla="*/ 9361 h 10000"/>
                      <a:gd name="connsiteX36" fmla="*/ 16 w 10000"/>
                      <a:gd name="connsiteY36" fmla="*/ 9411 h 10000"/>
                      <a:gd name="connsiteX37" fmla="*/ 6 w 10000"/>
                      <a:gd name="connsiteY37" fmla="*/ 9465 h 10000"/>
                      <a:gd name="connsiteX38" fmla="*/ 1 w 10000"/>
                      <a:gd name="connsiteY38" fmla="*/ 9519 h 10000"/>
                      <a:gd name="connsiteX39" fmla="*/ 0 w 10000"/>
                      <a:gd name="connsiteY39" fmla="*/ 9575 h 10000"/>
                      <a:gd name="connsiteX40" fmla="*/ 1 w 10000"/>
                      <a:gd name="connsiteY40" fmla="*/ 9631 h 10000"/>
                      <a:gd name="connsiteX41" fmla="*/ 6 w 10000"/>
                      <a:gd name="connsiteY41" fmla="*/ 9685 h 10000"/>
                      <a:gd name="connsiteX42" fmla="*/ 16 w 10000"/>
                      <a:gd name="connsiteY42" fmla="*/ 9738 h 10000"/>
                      <a:gd name="connsiteX43" fmla="*/ 29 w 10000"/>
                      <a:gd name="connsiteY43" fmla="*/ 9787 h 10000"/>
                      <a:gd name="connsiteX44" fmla="*/ 44 w 10000"/>
                      <a:gd name="connsiteY44" fmla="*/ 9810 h 10000"/>
                      <a:gd name="connsiteX45" fmla="*/ 60 w 10000"/>
                      <a:gd name="connsiteY45" fmla="*/ 9834 h 10000"/>
                      <a:gd name="connsiteX46" fmla="*/ 78 w 10000"/>
                      <a:gd name="connsiteY46" fmla="*/ 9855 h 10000"/>
                      <a:gd name="connsiteX47" fmla="*/ 95 w 10000"/>
                      <a:gd name="connsiteY47" fmla="*/ 9874 h 10000"/>
                      <a:gd name="connsiteX48" fmla="*/ 114 w 10000"/>
                      <a:gd name="connsiteY48" fmla="*/ 9893 h 10000"/>
                      <a:gd name="connsiteX49" fmla="*/ 134 w 10000"/>
                      <a:gd name="connsiteY49" fmla="*/ 9911 h 10000"/>
                      <a:gd name="connsiteX50" fmla="*/ 154 w 10000"/>
                      <a:gd name="connsiteY50" fmla="*/ 9927 h 10000"/>
                      <a:gd name="connsiteX51" fmla="*/ 177 w 10000"/>
                      <a:gd name="connsiteY51" fmla="*/ 9941 h 10000"/>
                      <a:gd name="connsiteX52" fmla="*/ 199 w 10000"/>
                      <a:gd name="connsiteY52" fmla="*/ 9955 h 10000"/>
                      <a:gd name="connsiteX53" fmla="*/ 222 w 10000"/>
                      <a:gd name="connsiteY53" fmla="*/ 9967 h 10000"/>
                      <a:gd name="connsiteX54" fmla="*/ 247 w 10000"/>
                      <a:gd name="connsiteY54" fmla="*/ 9976 h 10000"/>
                      <a:gd name="connsiteX55" fmla="*/ 272 w 10000"/>
                      <a:gd name="connsiteY55" fmla="*/ 9985 h 10000"/>
                      <a:gd name="connsiteX56" fmla="*/ 298 w 10000"/>
                      <a:gd name="connsiteY56" fmla="*/ 9991 h 10000"/>
                      <a:gd name="connsiteX57" fmla="*/ 324 w 10000"/>
                      <a:gd name="connsiteY57" fmla="*/ 9996 h 10000"/>
                      <a:gd name="connsiteX58" fmla="*/ 353 w 10000"/>
                      <a:gd name="connsiteY58" fmla="*/ 9998 h 10000"/>
                      <a:gd name="connsiteX59" fmla="*/ 382 w 10000"/>
                      <a:gd name="connsiteY59" fmla="*/ 10000 h 10000"/>
                      <a:gd name="connsiteX60" fmla="*/ 9619 w 10000"/>
                      <a:gd name="connsiteY60" fmla="*/ 10000 h 10000"/>
                      <a:gd name="connsiteX61" fmla="*/ 9648 w 10000"/>
                      <a:gd name="connsiteY61" fmla="*/ 9998 h 10000"/>
                      <a:gd name="connsiteX62" fmla="*/ 9677 w 10000"/>
                      <a:gd name="connsiteY62" fmla="*/ 9996 h 10000"/>
                      <a:gd name="connsiteX63" fmla="*/ 9703 w 10000"/>
                      <a:gd name="connsiteY63" fmla="*/ 9991 h 10000"/>
                      <a:gd name="connsiteX64" fmla="*/ 9729 w 10000"/>
                      <a:gd name="connsiteY64" fmla="*/ 9985 h 10000"/>
                      <a:gd name="connsiteX65" fmla="*/ 9754 w 10000"/>
                      <a:gd name="connsiteY65" fmla="*/ 9976 h 10000"/>
                      <a:gd name="connsiteX66" fmla="*/ 9778 w 10000"/>
                      <a:gd name="connsiteY66" fmla="*/ 9967 h 10000"/>
                      <a:gd name="connsiteX67" fmla="*/ 9802 w 10000"/>
                      <a:gd name="connsiteY67" fmla="*/ 9955 h 10000"/>
                      <a:gd name="connsiteX68" fmla="*/ 9824 w 10000"/>
                      <a:gd name="connsiteY68" fmla="*/ 9941 h 10000"/>
                      <a:gd name="connsiteX69" fmla="*/ 9846 w 10000"/>
                      <a:gd name="connsiteY69" fmla="*/ 9927 h 10000"/>
                      <a:gd name="connsiteX70" fmla="*/ 9867 w 10000"/>
                      <a:gd name="connsiteY70" fmla="*/ 9911 h 10000"/>
                      <a:gd name="connsiteX71" fmla="*/ 9886 w 10000"/>
                      <a:gd name="connsiteY71" fmla="*/ 9893 h 10000"/>
                      <a:gd name="connsiteX72" fmla="*/ 9905 w 10000"/>
                      <a:gd name="connsiteY72" fmla="*/ 9874 h 10000"/>
                      <a:gd name="connsiteX73" fmla="*/ 9923 w 10000"/>
                      <a:gd name="connsiteY73" fmla="*/ 9855 h 10000"/>
                      <a:gd name="connsiteX74" fmla="*/ 9940 w 10000"/>
                      <a:gd name="connsiteY74" fmla="*/ 9834 h 10000"/>
                      <a:gd name="connsiteX75" fmla="*/ 9971 w 10000"/>
                      <a:gd name="connsiteY75" fmla="*/ 9787 h 10000"/>
                      <a:gd name="connsiteX76" fmla="*/ 9983 w 10000"/>
                      <a:gd name="connsiteY76" fmla="*/ 9738 h 10000"/>
                      <a:gd name="connsiteX77" fmla="*/ 9993 w 10000"/>
                      <a:gd name="connsiteY77" fmla="*/ 9685 h 10000"/>
                      <a:gd name="connsiteX78" fmla="*/ 9998 w 10000"/>
                      <a:gd name="connsiteY78" fmla="*/ 9631 h 10000"/>
                      <a:gd name="connsiteX79" fmla="*/ 10000 w 10000"/>
                      <a:gd name="connsiteY79" fmla="*/ 9575 h 10000"/>
                      <a:gd name="connsiteX80" fmla="*/ 9998 w 10000"/>
                      <a:gd name="connsiteY80" fmla="*/ 9519 h 10000"/>
                      <a:gd name="connsiteX81" fmla="*/ 9993 w 10000"/>
                      <a:gd name="connsiteY81" fmla="*/ 9465 h 10000"/>
                      <a:gd name="connsiteX82" fmla="*/ 9983 w 10000"/>
                      <a:gd name="connsiteY82" fmla="*/ 9411 h 10000"/>
                      <a:gd name="connsiteX83" fmla="*/ 9971 w 10000"/>
                      <a:gd name="connsiteY83" fmla="*/ 9361 h 10000"/>
                      <a:gd name="connsiteX84" fmla="*/ 5001 w 10000"/>
                      <a:gd name="connsiteY84" fmla="*/ 8510 h 10000"/>
                      <a:gd name="connsiteX85" fmla="*/ 5001 w 10000"/>
                      <a:gd name="connsiteY85" fmla="*/ 8510 h 10000"/>
                      <a:gd name="connsiteX86" fmla="*/ 4949 w 10000"/>
                      <a:gd name="connsiteY86" fmla="*/ 8507 h 10000"/>
                      <a:gd name="connsiteX87" fmla="*/ 4899 w 10000"/>
                      <a:gd name="connsiteY87" fmla="*/ 8499 h 10000"/>
                      <a:gd name="connsiteX88" fmla="*/ 4851 w 10000"/>
                      <a:gd name="connsiteY88" fmla="*/ 8485 h 10000"/>
                      <a:gd name="connsiteX89" fmla="*/ 4805 w 10000"/>
                      <a:gd name="connsiteY89" fmla="*/ 8466 h 10000"/>
                      <a:gd name="connsiteX90" fmla="*/ 4760 w 10000"/>
                      <a:gd name="connsiteY90" fmla="*/ 8442 h 10000"/>
                      <a:gd name="connsiteX91" fmla="*/ 4718 w 10000"/>
                      <a:gd name="connsiteY91" fmla="*/ 8415 h 10000"/>
                      <a:gd name="connsiteX92" fmla="*/ 4678 w 10000"/>
                      <a:gd name="connsiteY92" fmla="*/ 8382 h 10000"/>
                      <a:gd name="connsiteX93" fmla="*/ 4642 w 10000"/>
                      <a:gd name="connsiteY93" fmla="*/ 8345 h 10000"/>
                      <a:gd name="connsiteX94" fmla="*/ 4609 w 10000"/>
                      <a:gd name="connsiteY94" fmla="*/ 8306 h 10000"/>
                      <a:gd name="connsiteX95" fmla="*/ 4579 w 10000"/>
                      <a:gd name="connsiteY95" fmla="*/ 8264 h 10000"/>
                      <a:gd name="connsiteX96" fmla="*/ 4554 w 10000"/>
                      <a:gd name="connsiteY96" fmla="*/ 8219 h 10000"/>
                      <a:gd name="connsiteX97" fmla="*/ 4532 w 10000"/>
                      <a:gd name="connsiteY97" fmla="*/ 8170 h 10000"/>
                      <a:gd name="connsiteX98" fmla="*/ 4514 w 10000"/>
                      <a:gd name="connsiteY98" fmla="*/ 8119 h 10000"/>
                      <a:gd name="connsiteX99" fmla="*/ 4502 w 10000"/>
                      <a:gd name="connsiteY99" fmla="*/ 8067 h 10000"/>
                      <a:gd name="connsiteX100" fmla="*/ 4494 w 10000"/>
                      <a:gd name="connsiteY100" fmla="*/ 8013 h 10000"/>
                      <a:gd name="connsiteX101" fmla="*/ 4491 w 10000"/>
                      <a:gd name="connsiteY101" fmla="*/ 7957 h 10000"/>
                      <a:gd name="connsiteX102" fmla="*/ 4494 w 10000"/>
                      <a:gd name="connsiteY102" fmla="*/ 7903 h 10000"/>
                      <a:gd name="connsiteX103" fmla="*/ 4502 w 10000"/>
                      <a:gd name="connsiteY103" fmla="*/ 7848 h 10000"/>
                      <a:gd name="connsiteX104" fmla="*/ 4514 w 10000"/>
                      <a:gd name="connsiteY104" fmla="*/ 7796 h 10000"/>
                      <a:gd name="connsiteX105" fmla="*/ 4532 w 10000"/>
                      <a:gd name="connsiteY105" fmla="*/ 7746 h 10000"/>
                      <a:gd name="connsiteX106" fmla="*/ 4554 w 10000"/>
                      <a:gd name="connsiteY106" fmla="*/ 7697 h 10000"/>
                      <a:gd name="connsiteX107" fmla="*/ 4579 w 10000"/>
                      <a:gd name="connsiteY107" fmla="*/ 7652 h 10000"/>
                      <a:gd name="connsiteX108" fmla="*/ 4609 w 10000"/>
                      <a:gd name="connsiteY108" fmla="*/ 7609 h 10000"/>
                      <a:gd name="connsiteX109" fmla="*/ 4642 w 10000"/>
                      <a:gd name="connsiteY109" fmla="*/ 7569 h 10000"/>
                      <a:gd name="connsiteX110" fmla="*/ 4678 w 10000"/>
                      <a:gd name="connsiteY110" fmla="*/ 7534 h 10000"/>
                      <a:gd name="connsiteX111" fmla="*/ 4718 w 10000"/>
                      <a:gd name="connsiteY111" fmla="*/ 7501 h 10000"/>
                      <a:gd name="connsiteX112" fmla="*/ 4760 w 10000"/>
                      <a:gd name="connsiteY112" fmla="*/ 7472 h 10000"/>
                      <a:gd name="connsiteX113" fmla="*/ 4805 w 10000"/>
                      <a:gd name="connsiteY113" fmla="*/ 7449 h 10000"/>
                      <a:gd name="connsiteX114" fmla="*/ 4851 w 10000"/>
                      <a:gd name="connsiteY114" fmla="*/ 7430 h 10000"/>
                      <a:gd name="connsiteX115" fmla="*/ 4899 w 10000"/>
                      <a:gd name="connsiteY115" fmla="*/ 7417 h 10000"/>
                      <a:gd name="connsiteX116" fmla="*/ 4949 w 10000"/>
                      <a:gd name="connsiteY116" fmla="*/ 7408 h 10000"/>
                      <a:gd name="connsiteX117" fmla="*/ 5001 w 10000"/>
                      <a:gd name="connsiteY117" fmla="*/ 7404 h 10000"/>
                      <a:gd name="connsiteX118" fmla="*/ 5051 w 10000"/>
                      <a:gd name="connsiteY118" fmla="*/ 7408 h 10000"/>
                      <a:gd name="connsiteX119" fmla="*/ 5099 w 10000"/>
                      <a:gd name="connsiteY119" fmla="*/ 7417 h 10000"/>
                      <a:gd name="connsiteX120" fmla="*/ 5145 w 10000"/>
                      <a:gd name="connsiteY120" fmla="*/ 7430 h 10000"/>
                      <a:gd name="connsiteX121" fmla="*/ 5189 w 10000"/>
                      <a:gd name="connsiteY121" fmla="*/ 7449 h 10000"/>
                      <a:gd name="connsiteX122" fmla="*/ 5231 w 10000"/>
                      <a:gd name="connsiteY122" fmla="*/ 7472 h 10000"/>
                      <a:gd name="connsiteX123" fmla="*/ 5269 w 10000"/>
                      <a:gd name="connsiteY123" fmla="*/ 7501 h 10000"/>
                      <a:gd name="connsiteX124" fmla="*/ 5305 w 10000"/>
                      <a:gd name="connsiteY124" fmla="*/ 7534 h 10000"/>
                      <a:gd name="connsiteX125" fmla="*/ 5338 w 10000"/>
                      <a:gd name="connsiteY125" fmla="*/ 7569 h 10000"/>
                      <a:gd name="connsiteX126" fmla="*/ 5368 w 10000"/>
                      <a:gd name="connsiteY126" fmla="*/ 7609 h 10000"/>
                      <a:gd name="connsiteX127" fmla="*/ 5394 w 10000"/>
                      <a:gd name="connsiteY127" fmla="*/ 7652 h 10000"/>
                      <a:gd name="connsiteX128" fmla="*/ 5417 w 10000"/>
                      <a:gd name="connsiteY128" fmla="*/ 7697 h 10000"/>
                      <a:gd name="connsiteX129" fmla="*/ 5436 w 10000"/>
                      <a:gd name="connsiteY129" fmla="*/ 7746 h 10000"/>
                      <a:gd name="connsiteX130" fmla="*/ 5451 w 10000"/>
                      <a:gd name="connsiteY130" fmla="*/ 7796 h 10000"/>
                      <a:gd name="connsiteX131" fmla="*/ 5461 w 10000"/>
                      <a:gd name="connsiteY131" fmla="*/ 7848 h 10000"/>
                      <a:gd name="connsiteX132" fmla="*/ 5468 w 10000"/>
                      <a:gd name="connsiteY132" fmla="*/ 7903 h 10000"/>
                      <a:gd name="connsiteX133" fmla="*/ 5469 w 10000"/>
                      <a:gd name="connsiteY133" fmla="*/ 7957 h 10000"/>
                      <a:gd name="connsiteX134" fmla="*/ 5468 w 10000"/>
                      <a:gd name="connsiteY134" fmla="*/ 8013 h 10000"/>
                      <a:gd name="connsiteX135" fmla="*/ 5461 w 10000"/>
                      <a:gd name="connsiteY135" fmla="*/ 8067 h 10000"/>
                      <a:gd name="connsiteX136" fmla="*/ 5451 w 10000"/>
                      <a:gd name="connsiteY136" fmla="*/ 8119 h 10000"/>
                      <a:gd name="connsiteX137" fmla="*/ 5436 w 10000"/>
                      <a:gd name="connsiteY137" fmla="*/ 8170 h 10000"/>
                      <a:gd name="connsiteX138" fmla="*/ 5417 w 10000"/>
                      <a:gd name="connsiteY138" fmla="*/ 8219 h 10000"/>
                      <a:gd name="connsiteX139" fmla="*/ 5394 w 10000"/>
                      <a:gd name="connsiteY139" fmla="*/ 8264 h 10000"/>
                      <a:gd name="connsiteX140" fmla="*/ 5368 w 10000"/>
                      <a:gd name="connsiteY140" fmla="*/ 8306 h 10000"/>
                      <a:gd name="connsiteX141" fmla="*/ 5338 w 10000"/>
                      <a:gd name="connsiteY141" fmla="*/ 8345 h 10000"/>
                      <a:gd name="connsiteX142" fmla="*/ 5305 w 10000"/>
                      <a:gd name="connsiteY142" fmla="*/ 8382 h 10000"/>
                      <a:gd name="connsiteX143" fmla="*/ 5269 w 10000"/>
                      <a:gd name="connsiteY143" fmla="*/ 8415 h 10000"/>
                      <a:gd name="connsiteX144" fmla="*/ 5231 w 10000"/>
                      <a:gd name="connsiteY144" fmla="*/ 8442 h 10000"/>
                      <a:gd name="connsiteX145" fmla="*/ 5189 w 10000"/>
                      <a:gd name="connsiteY145" fmla="*/ 8466 h 10000"/>
                      <a:gd name="connsiteX146" fmla="*/ 5145 w 10000"/>
                      <a:gd name="connsiteY146" fmla="*/ 8485 h 10000"/>
                      <a:gd name="connsiteX147" fmla="*/ 5099 w 10000"/>
                      <a:gd name="connsiteY147" fmla="*/ 8499 h 10000"/>
                      <a:gd name="connsiteX148" fmla="*/ 5051 w 10000"/>
                      <a:gd name="connsiteY148" fmla="*/ 8507 h 10000"/>
                      <a:gd name="connsiteX149" fmla="*/ 5001 w 10000"/>
                      <a:gd name="connsiteY149" fmla="*/ 8510 h 10000"/>
                      <a:gd name="connsiteX150" fmla="*/ 5392 w 10000"/>
                      <a:gd name="connsiteY150" fmla="*/ 6595 h 10000"/>
                      <a:gd name="connsiteX151" fmla="*/ 5392 w 10000"/>
                      <a:gd name="connsiteY151" fmla="*/ 6595 h 10000"/>
                      <a:gd name="connsiteX152" fmla="*/ 5392 w 10000"/>
                      <a:gd name="connsiteY152" fmla="*/ 6612 h 10000"/>
                      <a:gd name="connsiteX153" fmla="*/ 5391 w 10000"/>
                      <a:gd name="connsiteY153" fmla="*/ 6627 h 10000"/>
                      <a:gd name="connsiteX154" fmla="*/ 5388 w 10000"/>
                      <a:gd name="connsiteY154" fmla="*/ 6639 h 10000"/>
                      <a:gd name="connsiteX155" fmla="*/ 5386 w 10000"/>
                      <a:gd name="connsiteY155" fmla="*/ 6653 h 10000"/>
                      <a:gd name="connsiteX156" fmla="*/ 5382 w 10000"/>
                      <a:gd name="connsiteY156" fmla="*/ 6664 h 10000"/>
                      <a:gd name="connsiteX157" fmla="*/ 5378 w 10000"/>
                      <a:gd name="connsiteY157" fmla="*/ 6674 h 10000"/>
                      <a:gd name="connsiteX158" fmla="*/ 5373 w 10000"/>
                      <a:gd name="connsiteY158" fmla="*/ 6684 h 10000"/>
                      <a:gd name="connsiteX159" fmla="*/ 5368 w 10000"/>
                      <a:gd name="connsiteY159" fmla="*/ 6692 h 10000"/>
                      <a:gd name="connsiteX160" fmla="*/ 5362 w 10000"/>
                      <a:gd name="connsiteY160" fmla="*/ 6700 h 10000"/>
                      <a:gd name="connsiteX161" fmla="*/ 5355 w 10000"/>
                      <a:gd name="connsiteY161" fmla="*/ 6706 h 10000"/>
                      <a:gd name="connsiteX162" fmla="*/ 5349 w 10000"/>
                      <a:gd name="connsiteY162" fmla="*/ 6711 h 10000"/>
                      <a:gd name="connsiteX163" fmla="*/ 5342 w 10000"/>
                      <a:gd name="connsiteY163" fmla="*/ 6717 h 10000"/>
                      <a:gd name="connsiteX164" fmla="*/ 5335 w 10000"/>
                      <a:gd name="connsiteY164" fmla="*/ 6719 h 10000"/>
                      <a:gd name="connsiteX165" fmla="*/ 5328 w 10000"/>
                      <a:gd name="connsiteY165" fmla="*/ 6722 h 10000"/>
                      <a:gd name="connsiteX166" fmla="*/ 5320 w 10000"/>
                      <a:gd name="connsiteY166" fmla="*/ 6723 h 10000"/>
                      <a:gd name="connsiteX167" fmla="*/ 5313 w 10000"/>
                      <a:gd name="connsiteY167" fmla="*/ 6723 h 10000"/>
                      <a:gd name="connsiteX168" fmla="*/ 4687 w 10000"/>
                      <a:gd name="connsiteY168" fmla="*/ 6723 h 10000"/>
                      <a:gd name="connsiteX169" fmla="*/ 4672 w 10000"/>
                      <a:gd name="connsiteY169" fmla="*/ 6723 h 10000"/>
                      <a:gd name="connsiteX170" fmla="*/ 4659 w 10000"/>
                      <a:gd name="connsiteY170" fmla="*/ 6722 h 10000"/>
                      <a:gd name="connsiteX171" fmla="*/ 4647 w 10000"/>
                      <a:gd name="connsiteY171" fmla="*/ 6719 h 10000"/>
                      <a:gd name="connsiteX172" fmla="*/ 4636 w 10000"/>
                      <a:gd name="connsiteY172" fmla="*/ 6717 h 10000"/>
                      <a:gd name="connsiteX173" fmla="*/ 4624 w 10000"/>
                      <a:gd name="connsiteY173" fmla="*/ 6711 h 10000"/>
                      <a:gd name="connsiteX174" fmla="*/ 4615 w 10000"/>
                      <a:gd name="connsiteY174" fmla="*/ 6706 h 10000"/>
                      <a:gd name="connsiteX175" fmla="*/ 4607 w 10000"/>
                      <a:gd name="connsiteY175" fmla="*/ 6700 h 10000"/>
                      <a:gd name="connsiteX176" fmla="*/ 4598 w 10000"/>
                      <a:gd name="connsiteY176" fmla="*/ 6692 h 10000"/>
                      <a:gd name="connsiteX177" fmla="*/ 4592 w 10000"/>
                      <a:gd name="connsiteY177" fmla="*/ 6684 h 10000"/>
                      <a:gd name="connsiteX178" fmla="*/ 4585 w 10000"/>
                      <a:gd name="connsiteY178" fmla="*/ 6674 h 10000"/>
                      <a:gd name="connsiteX179" fmla="*/ 4580 w 10000"/>
                      <a:gd name="connsiteY179" fmla="*/ 6664 h 10000"/>
                      <a:gd name="connsiteX180" fmla="*/ 4575 w 10000"/>
                      <a:gd name="connsiteY180" fmla="*/ 6653 h 10000"/>
                      <a:gd name="connsiteX181" fmla="*/ 4573 w 10000"/>
                      <a:gd name="connsiteY181" fmla="*/ 6639 h 10000"/>
                      <a:gd name="connsiteX182" fmla="*/ 4570 w 10000"/>
                      <a:gd name="connsiteY182" fmla="*/ 6627 h 10000"/>
                      <a:gd name="connsiteX183" fmla="*/ 4569 w 10000"/>
                      <a:gd name="connsiteY183" fmla="*/ 6612 h 10000"/>
                      <a:gd name="connsiteX184" fmla="*/ 4569 w 10000"/>
                      <a:gd name="connsiteY184" fmla="*/ 6595 h 10000"/>
                      <a:gd name="connsiteX185" fmla="*/ 4569 w 10000"/>
                      <a:gd name="connsiteY185" fmla="*/ 3618 h 10000"/>
                      <a:gd name="connsiteX186" fmla="*/ 4569 w 10000"/>
                      <a:gd name="connsiteY186" fmla="*/ 3602 h 10000"/>
                      <a:gd name="connsiteX187" fmla="*/ 4570 w 10000"/>
                      <a:gd name="connsiteY187" fmla="*/ 3587 h 10000"/>
                      <a:gd name="connsiteX188" fmla="*/ 4573 w 10000"/>
                      <a:gd name="connsiteY188" fmla="*/ 3574 h 10000"/>
                      <a:gd name="connsiteX189" fmla="*/ 4575 w 10000"/>
                      <a:gd name="connsiteY189" fmla="*/ 3561 h 10000"/>
                      <a:gd name="connsiteX190" fmla="*/ 4580 w 10000"/>
                      <a:gd name="connsiteY190" fmla="*/ 3550 h 10000"/>
                      <a:gd name="connsiteX191" fmla="*/ 4585 w 10000"/>
                      <a:gd name="connsiteY191" fmla="*/ 3539 h 10000"/>
                      <a:gd name="connsiteX192" fmla="*/ 4592 w 10000"/>
                      <a:gd name="connsiteY192" fmla="*/ 3529 h 10000"/>
                      <a:gd name="connsiteX193" fmla="*/ 4598 w 10000"/>
                      <a:gd name="connsiteY193" fmla="*/ 3521 h 10000"/>
                      <a:gd name="connsiteX194" fmla="*/ 4607 w 10000"/>
                      <a:gd name="connsiteY194" fmla="*/ 3513 h 10000"/>
                      <a:gd name="connsiteX195" fmla="*/ 4615 w 10000"/>
                      <a:gd name="connsiteY195" fmla="*/ 3508 h 10000"/>
                      <a:gd name="connsiteX196" fmla="*/ 4624 w 10000"/>
                      <a:gd name="connsiteY196" fmla="*/ 3502 h 10000"/>
                      <a:gd name="connsiteX197" fmla="*/ 4636 w 10000"/>
                      <a:gd name="connsiteY197" fmla="*/ 3497 h 10000"/>
                      <a:gd name="connsiteX198" fmla="*/ 4647 w 10000"/>
                      <a:gd name="connsiteY198" fmla="*/ 3494 h 10000"/>
                      <a:gd name="connsiteX199" fmla="*/ 4659 w 10000"/>
                      <a:gd name="connsiteY199" fmla="*/ 3491 h 10000"/>
                      <a:gd name="connsiteX200" fmla="*/ 4672 w 10000"/>
                      <a:gd name="connsiteY200" fmla="*/ 3490 h 10000"/>
                      <a:gd name="connsiteX201" fmla="*/ 5313 w 10000"/>
                      <a:gd name="connsiteY201" fmla="*/ 3490 h 10000"/>
                      <a:gd name="connsiteX202" fmla="*/ 5320 w 10000"/>
                      <a:gd name="connsiteY202" fmla="*/ 3490 h 10000"/>
                      <a:gd name="connsiteX203" fmla="*/ 5328 w 10000"/>
                      <a:gd name="connsiteY203" fmla="*/ 3491 h 10000"/>
                      <a:gd name="connsiteX204" fmla="*/ 5335 w 10000"/>
                      <a:gd name="connsiteY204" fmla="*/ 3494 h 10000"/>
                      <a:gd name="connsiteX205" fmla="*/ 5342 w 10000"/>
                      <a:gd name="connsiteY205" fmla="*/ 3497 h 10000"/>
                      <a:gd name="connsiteX206" fmla="*/ 5349 w 10000"/>
                      <a:gd name="connsiteY206" fmla="*/ 3502 h 10000"/>
                      <a:gd name="connsiteX207" fmla="*/ 5355 w 10000"/>
                      <a:gd name="connsiteY207" fmla="*/ 3508 h 10000"/>
                      <a:gd name="connsiteX208" fmla="*/ 5362 w 10000"/>
                      <a:gd name="connsiteY208" fmla="*/ 3513 h 10000"/>
                      <a:gd name="connsiteX209" fmla="*/ 5368 w 10000"/>
                      <a:gd name="connsiteY209" fmla="*/ 3521 h 10000"/>
                      <a:gd name="connsiteX210" fmla="*/ 5373 w 10000"/>
                      <a:gd name="connsiteY210" fmla="*/ 3529 h 10000"/>
                      <a:gd name="connsiteX211" fmla="*/ 5378 w 10000"/>
                      <a:gd name="connsiteY211" fmla="*/ 3539 h 10000"/>
                      <a:gd name="connsiteX212" fmla="*/ 5382 w 10000"/>
                      <a:gd name="connsiteY212" fmla="*/ 3550 h 10000"/>
                      <a:gd name="connsiteX213" fmla="*/ 5386 w 10000"/>
                      <a:gd name="connsiteY213" fmla="*/ 3561 h 10000"/>
                      <a:gd name="connsiteX214" fmla="*/ 5388 w 10000"/>
                      <a:gd name="connsiteY214" fmla="*/ 3574 h 10000"/>
                      <a:gd name="connsiteX215" fmla="*/ 5391 w 10000"/>
                      <a:gd name="connsiteY215" fmla="*/ 3587 h 10000"/>
                      <a:gd name="connsiteX216" fmla="*/ 5392 w 10000"/>
                      <a:gd name="connsiteY216" fmla="*/ 6595 h 10000"/>
                      <a:gd name="connsiteX0" fmla="*/ 9971 w 10000"/>
                      <a:gd name="connsiteY0" fmla="*/ 9361 h 10000"/>
                      <a:gd name="connsiteX1" fmla="*/ 9971 w 10000"/>
                      <a:gd name="connsiteY1" fmla="*/ 9361 h 10000"/>
                      <a:gd name="connsiteX2" fmla="*/ 5352 w 10000"/>
                      <a:gd name="connsiteY2" fmla="*/ 214 h 10000"/>
                      <a:gd name="connsiteX3" fmla="*/ 5337 w 10000"/>
                      <a:gd name="connsiteY3" fmla="*/ 191 h 10000"/>
                      <a:gd name="connsiteX4" fmla="*/ 5322 w 10000"/>
                      <a:gd name="connsiteY4" fmla="*/ 167 h 10000"/>
                      <a:gd name="connsiteX5" fmla="*/ 5304 w 10000"/>
                      <a:gd name="connsiteY5" fmla="*/ 146 h 10000"/>
                      <a:gd name="connsiteX6" fmla="*/ 5287 w 10000"/>
                      <a:gd name="connsiteY6" fmla="*/ 127 h 10000"/>
                      <a:gd name="connsiteX7" fmla="*/ 5268 w 10000"/>
                      <a:gd name="connsiteY7" fmla="*/ 108 h 10000"/>
                      <a:gd name="connsiteX8" fmla="*/ 5248 w 10000"/>
                      <a:gd name="connsiteY8" fmla="*/ 90 h 10000"/>
                      <a:gd name="connsiteX9" fmla="*/ 5228 w 10000"/>
                      <a:gd name="connsiteY9" fmla="*/ 74 h 10000"/>
                      <a:gd name="connsiteX10" fmla="*/ 5206 w 10000"/>
                      <a:gd name="connsiteY10" fmla="*/ 59 h 10000"/>
                      <a:gd name="connsiteX11" fmla="*/ 5184 w 10000"/>
                      <a:gd name="connsiteY11" fmla="*/ 45 h 10000"/>
                      <a:gd name="connsiteX12" fmla="*/ 5160 w 10000"/>
                      <a:gd name="connsiteY12" fmla="*/ 34 h 10000"/>
                      <a:gd name="connsiteX13" fmla="*/ 5136 w 10000"/>
                      <a:gd name="connsiteY13" fmla="*/ 23 h 10000"/>
                      <a:gd name="connsiteX14" fmla="*/ 5110 w 10000"/>
                      <a:gd name="connsiteY14" fmla="*/ 15 h 10000"/>
                      <a:gd name="connsiteX15" fmla="*/ 5085 w 10000"/>
                      <a:gd name="connsiteY15" fmla="*/ 8 h 10000"/>
                      <a:gd name="connsiteX16" fmla="*/ 5057 w 10000"/>
                      <a:gd name="connsiteY16" fmla="*/ 4 h 10000"/>
                      <a:gd name="connsiteX17" fmla="*/ 5030 w 10000"/>
                      <a:gd name="connsiteY17" fmla="*/ 1 h 10000"/>
                      <a:gd name="connsiteX18" fmla="*/ 5001 w 10000"/>
                      <a:gd name="connsiteY18" fmla="*/ 0 h 10000"/>
                      <a:gd name="connsiteX19" fmla="*/ 4970 w 10000"/>
                      <a:gd name="connsiteY19" fmla="*/ 1 h 10000"/>
                      <a:gd name="connsiteX20" fmla="*/ 4942 w 10000"/>
                      <a:gd name="connsiteY20" fmla="*/ 4 h 10000"/>
                      <a:gd name="connsiteX21" fmla="*/ 4915 w 10000"/>
                      <a:gd name="connsiteY21" fmla="*/ 8 h 10000"/>
                      <a:gd name="connsiteX22" fmla="*/ 4890 w 10000"/>
                      <a:gd name="connsiteY22" fmla="*/ 15 h 10000"/>
                      <a:gd name="connsiteX23" fmla="*/ 4863 w 10000"/>
                      <a:gd name="connsiteY23" fmla="*/ 23 h 10000"/>
                      <a:gd name="connsiteX24" fmla="*/ 4840 w 10000"/>
                      <a:gd name="connsiteY24" fmla="*/ 34 h 10000"/>
                      <a:gd name="connsiteX25" fmla="*/ 4816 w 10000"/>
                      <a:gd name="connsiteY25" fmla="*/ 45 h 10000"/>
                      <a:gd name="connsiteX26" fmla="*/ 4793 w 10000"/>
                      <a:gd name="connsiteY26" fmla="*/ 59 h 10000"/>
                      <a:gd name="connsiteX27" fmla="*/ 4772 w 10000"/>
                      <a:gd name="connsiteY27" fmla="*/ 74 h 10000"/>
                      <a:gd name="connsiteX28" fmla="*/ 4752 w 10000"/>
                      <a:gd name="connsiteY28" fmla="*/ 90 h 10000"/>
                      <a:gd name="connsiteX29" fmla="*/ 4732 w 10000"/>
                      <a:gd name="connsiteY29" fmla="*/ 108 h 10000"/>
                      <a:gd name="connsiteX30" fmla="*/ 4713 w 10000"/>
                      <a:gd name="connsiteY30" fmla="*/ 127 h 10000"/>
                      <a:gd name="connsiteX31" fmla="*/ 4696 w 10000"/>
                      <a:gd name="connsiteY31" fmla="*/ 146 h 10000"/>
                      <a:gd name="connsiteX32" fmla="*/ 4678 w 10000"/>
                      <a:gd name="connsiteY32" fmla="*/ 167 h 10000"/>
                      <a:gd name="connsiteX33" fmla="*/ 4663 w 10000"/>
                      <a:gd name="connsiteY33" fmla="*/ 191 h 10000"/>
                      <a:gd name="connsiteX34" fmla="*/ 4648 w 10000"/>
                      <a:gd name="connsiteY34" fmla="*/ 214 h 10000"/>
                      <a:gd name="connsiteX35" fmla="*/ 29 w 10000"/>
                      <a:gd name="connsiteY35" fmla="*/ 9361 h 10000"/>
                      <a:gd name="connsiteX36" fmla="*/ 16 w 10000"/>
                      <a:gd name="connsiteY36" fmla="*/ 9411 h 10000"/>
                      <a:gd name="connsiteX37" fmla="*/ 6 w 10000"/>
                      <a:gd name="connsiteY37" fmla="*/ 9465 h 10000"/>
                      <a:gd name="connsiteX38" fmla="*/ 1 w 10000"/>
                      <a:gd name="connsiteY38" fmla="*/ 9519 h 10000"/>
                      <a:gd name="connsiteX39" fmla="*/ 0 w 10000"/>
                      <a:gd name="connsiteY39" fmla="*/ 9575 h 10000"/>
                      <a:gd name="connsiteX40" fmla="*/ 1 w 10000"/>
                      <a:gd name="connsiteY40" fmla="*/ 9631 h 10000"/>
                      <a:gd name="connsiteX41" fmla="*/ 6 w 10000"/>
                      <a:gd name="connsiteY41" fmla="*/ 9685 h 10000"/>
                      <a:gd name="connsiteX42" fmla="*/ 16 w 10000"/>
                      <a:gd name="connsiteY42" fmla="*/ 9738 h 10000"/>
                      <a:gd name="connsiteX43" fmla="*/ 29 w 10000"/>
                      <a:gd name="connsiteY43" fmla="*/ 9787 h 10000"/>
                      <a:gd name="connsiteX44" fmla="*/ 44 w 10000"/>
                      <a:gd name="connsiteY44" fmla="*/ 9810 h 10000"/>
                      <a:gd name="connsiteX45" fmla="*/ 60 w 10000"/>
                      <a:gd name="connsiteY45" fmla="*/ 9834 h 10000"/>
                      <a:gd name="connsiteX46" fmla="*/ 78 w 10000"/>
                      <a:gd name="connsiteY46" fmla="*/ 9855 h 10000"/>
                      <a:gd name="connsiteX47" fmla="*/ 95 w 10000"/>
                      <a:gd name="connsiteY47" fmla="*/ 9874 h 10000"/>
                      <a:gd name="connsiteX48" fmla="*/ 114 w 10000"/>
                      <a:gd name="connsiteY48" fmla="*/ 9893 h 10000"/>
                      <a:gd name="connsiteX49" fmla="*/ 134 w 10000"/>
                      <a:gd name="connsiteY49" fmla="*/ 9911 h 10000"/>
                      <a:gd name="connsiteX50" fmla="*/ 154 w 10000"/>
                      <a:gd name="connsiteY50" fmla="*/ 9927 h 10000"/>
                      <a:gd name="connsiteX51" fmla="*/ 177 w 10000"/>
                      <a:gd name="connsiteY51" fmla="*/ 9941 h 10000"/>
                      <a:gd name="connsiteX52" fmla="*/ 199 w 10000"/>
                      <a:gd name="connsiteY52" fmla="*/ 9955 h 10000"/>
                      <a:gd name="connsiteX53" fmla="*/ 222 w 10000"/>
                      <a:gd name="connsiteY53" fmla="*/ 9967 h 10000"/>
                      <a:gd name="connsiteX54" fmla="*/ 247 w 10000"/>
                      <a:gd name="connsiteY54" fmla="*/ 9976 h 10000"/>
                      <a:gd name="connsiteX55" fmla="*/ 272 w 10000"/>
                      <a:gd name="connsiteY55" fmla="*/ 9985 h 10000"/>
                      <a:gd name="connsiteX56" fmla="*/ 298 w 10000"/>
                      <a:gd name="connsiteY56" fmla="*/ 9991 h 10000"/>
                      <a:gd name="connsiteX57" fmla="*/ 324 w 10000"/>
                      <a:gd name="connsiteY57" fmla="*/ 9996 h 10000"/>
                      <a:gd name="connsiteX58" fmla="*/ 353 w 10000"/>
                      <a:gd name="connsiteY58" fmla="*/ 9998 h 10000"/>
                      <a:gd name="connsiteX59" fmla="*/ 382 w 10000"/>
                      <a:gd name="connsiteY59" fmla="*/ 10000 h 10000"/>
                      <a:gd name="connsiteX60" fmla="*/ 9619 w 10000"/>
                      <a:gd name="connsiteY60" fmla="*/ 10000 h 10000"/>
                      <a:gd name="connsiteX61" fmla="*/ 9648 w 10000"/>
                      <a:gd name="connsiteY61" fmla="*/ 9998 h 10000"/>
                      <a:gd name="connsiteX62" fmla="*/ 9677 w 10000"/>
                      <a:gd name="connsiteY62" fmla="*/ 9996 h 10000"/>
                      <a:gd name="connsiteX63" fmla="*/ 9703 w 10000"/>
                      <a:gd name="connsiteY63" fmla="*/ 9991 h 10000"/>
                      <a:gd name="connsiteX64" fmla="*/ 9729 w 10000"/>
                      <a:gd name="connsiteY64" fmla="*/ 9985 h 10000"/>
                      <a:gd name="connsiteX65" fmla="*/ 9754 w 10000"/>
                      <a:gd name="connsiteY65" fmla="*/ 9976 h 10000"/>
                      <a:gd name="connsiteX66" fmla="*/ 9778 w 10000"/>
                      <a:gd name="connsiteY66" fmla="*/ 9967 h 10000"/>
                      <a:gd name="connsiteX67" fmla="*/ 9802 w 10000"/>
                      <a:gd name="connsiteY67" fmla="*/ 9955 h 10000"/>
                      <a:gd name="connsiteX68" fmla="*/ 9824 w 10000"/>
                      <a:gd name="connsiteY68" fmla="*/ 9941 h 10000"/>
                      <a:gd name="connsiteX69" fmla="*/ 9846 w 10000"/>
                      <a:gd name="connsiteY69" fmla="*/ 9927 h 10000"/>
                      <a:gd name="connsiteX70" fmla="*/ 9867 w 10000"/>
                      <a:gd name="connsiteY70" fmla="*/ 9911 h 10000"/>
                      <a:gd name="connsiteX71" fmla="*/ 9886 w 10000"/>
                      <a:gd name="connsiteY71" fmla="*/ 9893 h 10000"/>
                      <a:gd name="connsiteX72" fmla="*/ 9905 w 10000"/>
                      <a:gd name="connsiteY72" fmla="*/ 9874 h 10000"/>
                      <a:gd name="connsiteX73" fmla="*/ 9923 w 10000"/>
                      <a:gd name="connsiteY73" fmla="*/ 9855 h 10000"/>
                      <a:gd name="connsiteX74" fmla="*/ 9940 w 10000"/>
                      <a:gd name="connsiteY74" fmla="*/ 9834 h 10000"/>
                      <a:gd name="connsiteX75" fmla="*/ 9971 w 10000"/>
                      <a:gd name="connsiteY75" fmla="*/ 9787 h 10000"/>
                      <a:gd name="connsiteX76" fmla="*/ 9983 w 10000"/>
                      <a:gd name="connsiteY76" fmla="*/ 9738 h 10000"/>
                      <a:gd name="connsiteX77" fmla="*/ 9993 w 10000"/>
                      <a:gd name="connsiteY77" fmla="*/ 9685 h 10000"/>
                      <a:gd name="connsiteX78" fmla="*/ 9998 w 10000"/>
                      <a:gd name="connsiteY78" fmla="*/ 9631 h 10000"/>
                      <a:gd name="connsiteX79" fmla="*/ 10000 w 10000"/>
                      <a:gd name="connsiteY79" fmla="*/ 9575 h 10000"/>
                      <a:gd name="connsiteX80" fmla="*/ 9998 w 10000"/>
                      <a:gd name="connsiteY80" fmla="*/ 9519 h 10000"/>
                      <a:gd name="connsiteX81" fmla="*/ 9993 w 10000"/>
                      <a:gd name="connsiteY81" fmla="*/ 9465 h 10000"/>
                      <a:gd name="connsiteX82" fmla="*/ 9983 w 10000"/>
                      <a:gd name="connsiteY82" fmla="*/ 9411 h 10000"/>
                      <a:gd name="connsiteX83" fmla="*/ 9971 w 10000"/>
                      <a:gd name="connsiteY83" fmla="*/ 9361 h 10000"/>
                      <a:gd name="connsiteX84" fmla="*/ 5001 w 10000"/>
                      <a:gd name="connsiteY84" fmla="*/ 8510 h 10000"/>
                      <a:gd name="connsiteX85" fmla="*/ 5001 w 10000"/>
                      <a:gd name="connsiteY85" fmla="*/ 8510 h 10000"/>
                      <a:gd name="connsiteX86" fmla="*/ 4949 w 10000"/>
                      <a:gd name="connsiteY86" fmla="*/ 8507 h 10000"/>
                      <a:gd name="connsiteX87" fmla="*/ 4899 w 10000"/>
                      <a:gd name="connsiteY87" fmla="*/ 8499 h 10000"/>
                      <a:gd name="connsiteX88" fmla="*/ 4851 w 10000"/>
                      <a:gd name="connsiteY88" fmla="*/ 8485 h 10000"/>
                      <a:gd name="connsiteX89" fmla="*/ 4805 w 10000"/>
                      <a:gd name="connsiteY89" fmla="*/ 8466 h 10000"/>
                      <a:gd name="connsiteX90" fmla="*/ 4760 w 10000"/>
                      <a:gd name="connsiteY90" fmla="*/ 8442 h 10000"/>
                      <a:gd name="connsiteX91" fmla="*/ 4718 w 10000"/>
                      <a:gd name="connsiteY91" fmla="*/ 8415 h 10000"/>
                      <a:gd name="connsiteX92" fmla="*/ 4678 w 10000"/>
                      <a:gd name="connsiteY92" fmla="*/ 8382 h 10000"/>
                      <a:gd name="connsiteX93" fmla="*/ 4642 w 10000"/>
                      <a:gd name="connsiteY93" fmla="*/ 8345 h 10000"/>
                      <a:gd name="connsiteX94" fmla="*/ 4609 w 10000"/>
                      <a:gd name="connsiteY94" fmla="*/ 8306 h 10000"/>
                      <a:gd name="connsiteX95" fmla="*/ 4579 w 10000"/>
                      <a:gd name="connsiteY95" fmla="*/ 8264 h 10000"/>
                      <a:gd name="connsiteX96" fmla="*/ 4554 w 10000"/>
                      <a:gd name="connsiteY96" fmla="*/ 8219 h 10000"/>
                      <a:gd name="connsiteX97" fmla="*/ 4532 w 10000"/>
                      <a:gd name="connsiteY97" fmla="*/ 8170 h 10000"/>
                      <a:gd name="connsiteX98" fmla="*/ 4514 w 10000"/>
                      <a:gd name="connsiteY98" fmla="*/ 8119 h 10000"/>
                      <a:gd name="connsiteX99" fmla="*/ 4502 w 10000"/>
                      <a:gd name="connsiteY99" fmla="*/ 8067 h 10000"/>
                      <a:gd name="connsiteX100" fmla="*/ 4494 w 10000"/>
                      <a:gd name="connsiteY100" fmla="*/ 8013 h 10000"/>
                      <a:gd name="connsiteX101" fmla="*/ 4491 w 10000"/>
                      <a:gd name="connsiteY101" fmla="*/ 7957 h 10000"/>
                      <a:gd name="connsiteX102" fmla="*/ 4494 w 10000"/>
                      <a:gd name="connsiteY102" fmla="*/ 7903 h 10000"/>
                      <a:gd name="connsiteX103" fmla="*/ 4502 w 10000"/>
                      <a:gd name="connsiteY103" fmla="*/ 7848 h 10000"/>
                      <a:gd name="connsiteX104" fmla="*/ 4514 w 10000"/>
                      <a:gd name="connsiteY104" fmla="*/ 7796 h 10000"/>
                      <a:gd name="connsiteX105" fmla="*/ 4532 w 10000"/>
                      <a:gd name="connsiteY105" fmla="*/ 7746 h 10000"/>
                      <a:gd name="connsiteX106" fmla="*/ 4554 w 10000"/>
                      <a:gd name="connsiteY106" fmla="*/ 7697 h 10000"/>
                      <a:gd name="connsiteX107" fmla="*/ 4579 w 10000"/>
                      <a:gd name="connsiteY107" fmla="*/ 7652 h 10000"/>
                      <a:gd name="connsiteX108" fmla="*/ 4609 w 10000"/>
                      <a:gd name="connsiteY108" fmla="*/ 7609 h 10000"/>
                      <a:gd name="connsiteX109" fmla="*/ 4642 w 10000"/>
                      <a:gd name="connsiteY109" fmla="*/ 7569 h 10000"/>
                      <a:gd name="connsiteX110" fmla="*/ 4678 w 10000"/>
                      <a:gd name="connsiteY110" fmla="*/ 7534 h 10000"/>
                      <a:gd name="connsiteX111" fmla="*/ 4718 w 10000"/>
                      <a:gd name="connsiteY111" fmla="*/ 7501 h 10000"/>
                      <a:gd name="connsiteX112" fmla="*/ 4760 w 10000"/>
                      <a:gd name="connsiteY112" fmla="*/ 7472 h 10000"/>
                      <a:gd name="connsiteX113" fmla="*/ 4805 w 10000"/>
                      <a:gd name="connsiteY113" fmla="*/ 7449 h 10000"/>
                      <a:gd name="connsiteX114" fmla="*/ 4851 w 10000"/>
                      <a:gd name="connsiteY114" fmla="*/ 7430 h 10000"/>
                      <a:gd name="connsiteX115" fmla="*/ 4899 w 10000"/>
                      <a:gd name="connsiteY115" fmla="*/ 7417 h 10000"/>
                      <a:gd name="connsiteX116" fmla="*/ 4949 w 10000"/>
                      <a:gd name="connsiteY116" fmla="*/ 7408 h 10000"/>
                      <a:gd name="connsiteX117" fmla="*/ 5001 w 10000"/>
                      <a:gd name="connsiteY117" fmla="*/ 7404 h 10000"/>
                      <a:gd name="connsiteX118" fmla="*/ 5051 w 10000"/>
                      <a:gd name="connsiteY118" fmla="*/ 7408 h 10000"/>
                      <a:gd name="connsiteX119" fmla="*/ 5099 w 10000"/>
                      <a:gd name="connsiteY119" fmla="*/ 7417 h 10000"/>
                      <a:gd name="connsiteX120" fmla="*/ 5145 w 10000"/>
                      <a:gd name="connsiteY120" fmla="*/ 7430 h 10000"/>
                      <a:gd name="connsiteX121" fmla="*/ 5189 w 10000"/>
                      <a:gd name="connsiteY121" fmla="*/ 7449 h 10000"/>
                      <a:gd name="connsiteX122" fmla="*/ 5231 w 10000"/>
                      <a:gd name="connsiteY122" fmla="*/ 7472 h 10000"/>
                      <a:gd name="connsiteX123" fmla="*/ 5269 w 10000"/>
                      <a:gd name="connsiteY123" fmla="*/ 7501 h 10000"/>
                      <a:gd name="connsiteX124" fmla="*/ 5305 w 10000"/>
                      <a:gd name="connsiteY124" fmla="*/ 7534 h 10000"/>
                      <a:gd name="connsiteX125" fmla="*/ 5338 w 10000"/>
                      <a:gd name="connsiteY125" fmla="*/ 7569 h 10000"/>
                      <a:gd name="connsiteX126" fmla="*/ 5368 w 10000"/>
                      <a:gd name="connsiteY126" fmla="*/ 7609 h 10000"/>
                      <a:gd name="connsiteX127" fmla="*/ 5394 w 10000"/>
                      <a:gd name="connsiteY127" fmla="*/ 7652 h 10000"/>
                      <a:gd name="connsiteX128" fmla="*/ 5417 w 10000"/>
                      <a:gd name="connsiteY128" fmla="*/ 7697 h 10000"/>
                      <a:gd name="connsiteX129" fmla="*/ 5436 w 10000"/>
                      <a:gd name="connsiteY129" fmla="*/ 7746 h 10000"/>
                      <a:gd name="connsiteX130" fmla="*/ 5451 w 10000"/>
                      <a:gd name="connsiteY130" fmla="*/ 7796 h 10000"/>
                      <a:gd name="connsiteX131" fmla="*/ 5461 w 10000"/>
                      <a:gd name="connsiteY131" fmla="*/ 7848 h 10000"/>
                      <a:gd name="connsiteX132" fmla="*/ 5468 w 10000"/>
                      <a:gd name="connsiteY132" fmla="*/ 7903 h 10000"/>
                      <a:gd name="connsiteX133" fmla="*/ 5469 w 10000"/>
                      <a:gd name="connsiteY133" fmla="*/ 7957 h 10000"/>
                      <a:gd name="connsiteX134" fmla="*/ 5468 w 10000"/>
                      <a:gd name="connsiteY134" fmla="*/ 8013 h 10000"/>
                      <a:gd name="connsiteX135" fmla="*/ 5461 w 10000"/>
                      <a:gd name="connsiteY135" fmla="*/ 8067 h 10000"/>
                      <a:gd name="connsiteX136" fmla="*/ 5451 w 10000"/>
                      <a:gd name="connsiteY136" fmla="*/ 8119 h 10000"/>
                      <a:gd name="connsiteX137" fmla="*/ 5436 w 10000"/>
                      <a:gd name="connsiteY137" fmla="*/ 8170 h 10000"/>
                      <a:gd name="connsiteX138" fmla="*/ 5417 w 10000"/>
                      <a:gd name="connsiteY138" fmla="*/ 8219 h 10000"/>
                      <a:gd name="connsiteX139" fmla="*/ 5394 w 10000"/>
                      <a:gd name="connsiteY139" fmla="*/ 8264 h 10000"/>
                      <a:gd name="connsiteX140" fmla="*/ 5368 w 10000"/>
                      <a:gd name="connsiteY140" fmla="*/ 8306 h 10000"/>
                      <a:gd name="connsiteX141" fmla="*/ 5338 w 10000"/>
                      <a:gd name="connsiteY141" fmla="*/ 8345 h 10000"/>
                      <a:gd name="connsiteX142" fmla="*/ 5305 w 10000"/>
                      <a:gd name="connsiteY142" fmla="*/ 8382 h 10000"/>
                      <a:gd name="connsiteX143" fmla="*/ 5269 w 10000"/>
                      <a:gd name="connsiteY143" fmla="*/ 8415 h 10000"/>
                      <a:gd name="connsiteX144" fmla="*/ 5231 w 10000"/>
                      <a:gd name="connsiteY144" fmla="*/ 8442 h 10000"/>
                      <a:gd name="connsiteX145" fmla="*/ 5189 w 10000"/>
                      <a:gd name="connsiteY145" fmla="*/ 8466 h 10000"/>
                      <a:gd name="connsiteX146" fmla="*/ 5145 w 10000"/>
                      <a:gd name="connsiteY146" fmla="*/ 8485 h 10000"/>
                      <a:gd name="connsiteX147" fmla="*/ 5099 w 10000"/>
                      <a:gd name="connsiteY147" fmla="*/ 8499 h 10000"/>
                      <a:gd name="connsiteX148" fmla="*/ 5051 w 10000"/>
                      <a:gd name="connsiteY148" fmla="*/ 8507 h 10000"/>
                      <a:gd name="connsiteX149" fmla="*/ 5001 w 10000"/>
                      <a:gd name="connsiteY149" fmla="*/ 8510 h 10000"/>
                      <a:gd name="connsiteX150" fmla="*/ 5392 w 10000"/>
                      <a:gd name="connsiteY150" fmla="*/ 6595 h 10000"/>
                      <a:gd name="connsiteX151" fmla="*/ 5392 w 10000"/>
                      <a:gd name="connsiteY151" fmla="*/ 6595 h 10000"/>
                      <a:gd name="connsiteX152" fmla="*/ 5392 w 10000"/>
                      <a:gd name="connsiteY152" fmla="*/ 6612 h 10000"/>
                      <a:gd name="connsiteX153" fmla="*/ 5391 w 10000"/>
                      <a:gd name="connsiteY153" fmla="*/ 6627 h 10000"/>
                      <a:gd name="connsiteX154" fmla="*/ 5388 w 10000"/>
                      <a:gd name="connsiteY154" fmla="*/ 6639 h 10000"/>
                      <a:gd name="connsiteX155" fmla="*/ 5386 w 10000"/>
                      <a:gd name="connsiteY155" fmla="*/ 6653 h 10000"/>
                      <a:gd name="connsiteX156" fmla="*/ 5382 w 10000"/>
                      <a:gd name="connsiteY156" fmla="*/ 6664 h 10000"/>
                      <a:gd name="connsiteX157" fmla="*/ 5378 w 10000"/>
                      <a:gd name="connsiteY157" fmla="*/ 6674 h 10000"/>
                      <a:gd name="connsiteX158" fmla="*/ 5373 w 10000"/>
                      <a:gd name="connsiteY158" fmla="*/ 6684 h 10000"/>
                      <a:gd name="connsiteX159" fmla="*/ 5368 w 10000"/>
                      <a:gd name="connsiteY159" fmla="*/ 6692 h 10000"/>
                      <a:gd name="connsiteX160" fmla="*/ 5362 w 10000"/>
                      <a:gd name="connsiteY160" fmla="*/ 6700 h 10000"/>
                      <a:gd name="connsiteX161" fmla="*/ 5355 w 10000"/>
                      <a:gd name="connsiteY161" fmla="*/ 6706 h 10000"/>
                      <a:gd name="connsiteX162" fmla="*/ 5349 w 10000"/>
                      <a:gd name="connsiteY162" fmla="*/ 6711 h 10000"/>
                      <a:gd name="connsiteX163" fmla="*/ 5342 w 10000"/>
                      <a:gd name="connsiteY163" fmla="*/ 6717 h 10000"/>
                      <a:gd name="connsiteX164" fmla="*/ 5335 w 10000"/>
                      <a:gd name="connsiteY164" fmla="*/ 6719 h 10000"/>
                      <a:gd name="connsiteX165" fmla="*/ 5328 w 10000"/>
                      <a:gd name="connsiteY165" fmla="*/ 6722 h 10000"/>
                      <a:gd name="connsiteX166" fmla="*/ 5320 w 10000"/>
                      <a:gd name="connsiteY166" fmla="*/ 6723 h 10000"/>
                      <a:gd name="connsiteX167" fmla="*/ 5313 w 10000"/>
                      <a:gd name="connsiteY167" fmla="*/ 6723 h 10000"/>
                      <a:gd name="connsiteX168" fmla="*/ 4687 w 10000"/>
                      <a:gd name="connsiteY168" fmla="*/ 6723 h 10000"/>
                      <a:gd name="connsiteX169" fmla="*/ 4672 w 10000"/>
                      <a:gd name="connsiteY169" fmla="*/ 6723 h 10000"/>
                      <a:gd name="connsiteX170" fmla="*/ 4659 w 10000"/>
                      <a:gd name="connsiteY170" fmla="*/ 6722 h 10000"/>
                      <a:gd name="connsiteX171" fmla="*/ 4647 w 10000"/>
                      <a:gd name="connsiteY171" fmla="*/ 6719 h 10000"/>
                      <a:gd name="connsiteX172" fmla="*/ 4636 w 10000"/>
                      <a:gd name="connsiteY172" fmla="*/ 6717 h 10000"/>
                      <a:gd name="connsiteX173" fmla="*/ 4624 w 10000"/>
                      <a:gd name="connsiteY173" fmla="*/ 6711 h 10000"/>
                      <a:gd name="connsiteX174" fmla="*/ 4615 w 10000"/>
                      <a:gd name="connsiteY174" fmla="*/ 6706 h 10000"/>
                      <a:gd name="connsiteX175" fmla="*/ 4607 w 10000"/>
                      <a:gd name="connsiteY175" fmla="*/ 6700 h 10000"/>
                      <a:gd name="connsiteX176" fmla="*/ 4598 w 10000"/>
                      <a:gd name="connsiteY176" fmla="*/ 6692 h 10000"/>
                      <a:gd name="connsiteX177" fmla="*/ 4592 w 10000"/>
                      <a:gd name="connsiteY177" fmla="*/ 6684 h 10000"/>
                      <a:gd name="connsiteX178" fmla="*/ 4585 w 10000"/>
                      <a:gd name="connsiteY178" fmla="*/ 6674 h 10000"/>
                      <a:gd name="connsiteX179" fmla="*/ 4580 w 10000"/>
                      <a:gd name="connsiteY179" fmla="*/ 6664 h 10000"/>
                      <a:gd name="connsiteX180" fmla="*/ 4575 w 10000"/>
                      <a:gd name="connsiteY180" fmla="*/ 6653 h 10000"/>
                      <a:gd name="connsiteX181" fmla="*/ 4573 w 10000"/>
                      <a:gd name="connsiteY181" fmla="*/ 6639 h 10000"/>
                      <a:gd name="connsiteX182" fmla="*/ 4570 w 10000"/>
                      <a:gd name="connsiteY182" fmla="*/ 6627 h 10000"/>
                      <a:gd name="connsiteX183" fmla="*/ 4569 w 10000"/>
                      <a:gd name="connsiteY183" fmla="*/ 6612 h 10000"/>
                      <a:gd name="connsiteX184" fmla="*/ 4569 w 10000"/>
                      <a:gd name="connsiteY184" fmla="*/ 6595 h 10000"/>
                      <a:gd name="connsiteX185" fmla="*/ 4569 w 10000"/>
                      <a:gd name="connsiteY185" fmla="*/ 3618 h 10000"/>
                      <a:gd name="connsiteX186" fmla="*/ 4569 w 10000"/>
                      <a:gd name="connsiteY186" fmla="*/ 3602 h 10000"/>
                      <a:gd name="connsiteX187" fmla="*/ 4570 w 10000"/>
                      <a:gd name="connsiteY187" fmla="*/ 3587 h 10000"/>
                      <a:gd name="connsiteX188" fmla="*/ 4573 w 10000"/>
                      <a:gd name="connsiteY188" fmla="*/ 3574 h 10000"/>
                      <a:gd name="connsiteX189" fmla="*/ 4575 w 10000"/>
                      <a:gd name="connsiteY189" fmla="*/ 3561 h 10000"/>
                      <a:gd name="connsiteX190" fmla="*/ 4580 w 10000"/>
                      <a:gd name="connsiteY190" fmla="*/ 3550 h 10000"/>
                      <a:gd name="connsiteX191" fmla="*/ 4585 w 10000"/>
                      <a:gd name="connsiteY191" fmla="*/ 3539 h 10000"/>
                      <a:gd name="connsiteX192" fmla="*/ 4592 w 10000"/>
                      <a:gd name="connsiteY192" fmla="*/ 3529 h 10000"/>
                      <a:gd name="connsiteX193" fmla="*/ 4598 w 10000"/>
                      <a:gd name="connsiteY193" fmla="*/ 3521 h 10000"/>
                      <a:gd name="connsiteX194" fmla="*/ 4607 w 10000"/>
                      <a:gd name="connsiteY194" fmla="*/ 3513 h 10000"/>
                      <a:gd name="connsiteX195" fmla="*/ 4615 w 10000"/>
                      <a:gd name="connsiteY195" fmla="*/ 3508 h 10000"/>
                      <a:gd name="connsiteX196" fmla="*/ 4624 w 10000"/>
                      <a:gd name="connsiteY196" fmla="*/ 3502 h 10000"/>
                      <a:gd name="connsiteX197" fmla="*/ 4636 w 10000"/>
                      <a:gd name="connsiteY197" fmla="*/ 3497 h 10000"/>
                      <a:gd name="connsiteX198" fmla="*/ 4647 w 10000"/>
                      <a:gd name="connsiteY198" fmla="*/ 3494 h 10000"/>
                      <a:gd name="connsiteX199" fmla="*/ 4659 w 10000"/>
                      <a:gd name="connsiteY199" fmla="*/ 3491 h 10000"/>
                      <a:gd name="connsiteX200" fmla="*/ 5313 w 10000"/>
                      <a:gd name="connsiteY200" fmla="*/ 3490 h 10000"/>
                      <a:gd name="connsiteX201" fmla="*/ 5320 w 10000"/>
                      <a:gd name="connsiteY201" fmla="*/ 3490 h 10000"/>
                      <a:gd name="connsiteX202" fmla="*/ 5328 w 10000"/>
                      <a:gd name="connsiteY202" fmla="*/ 3491 h 10000"/>
                      <a:gd name="connsiteX203" fmla="*/ 5335 w 10000"/>
                      <a:gd name="connsiteY203" fmla="*/ 3494 h 10000"/>
                      <a:gd name="connsiteX204" fmla="*/ 5342 w 10000"/>
                      <a:gd name="connsiteY204" fmla="*/ 3497 h 10000"/>
                      <a:gd name="connsiteX205" fmla="*/ 5349 w 10000"/>
                      <a:gd name="connsiteY205" fmla="*/ 3502 h 10000"/>
                      <a:gd name="connsiteX206" fmla="*/ 5355 w 10000"/>
                      <a:gd name="connsiteY206" fmla="*/ 3508 h 10000"/>
                      <a:gd name="connsiteX207" fmla="*/ 5362 w 10000"/>
                      <a:gd name="connsiteY207" fmla="*/ 3513 h 10000"/>
                      <a:gd name="connsiteX208" fmla="*/ 5368 w 10000"/>
                      <a:gd name="connsiteY208" fmla="*/ 3521 h 10000"/>
                      <a:gd name="connsiteX209" fmla="*/ 5373 w 10000"/>
                      <a:gd name="connsiteY209" fmla="*/ 3529 h 10000"/>
                      <a:gd name="connsiteX210" fmla="*/ 5378 w 10000"/>
                      <a:gd name="connsiteY210" fmla="*/ 3539 h 10000"/>
                      <a:gd name="connsiteX211" fmla="*/ 5382 w 10000"/>
                      <a:gd name="connsiteY211" fmla="*/ 3550 h 10000"/>
                      <a:gd name="connsiteX212" fmla="*/ 5386 w 10000"/>
                      <a:gd name="connsiteY212" fmla="*/ 3561 h 10000"/>
                      <a:gd name="connsiteX213" fmla="*/ 5388 w 10000"/>
                      <a:gd name="connsiteY213" fmla="*/ 3574 h 10000"/>
                      <a:gd name="connsiteX214" fmla="*/ 5391 w 10000"/>
                      <a:gd name="connsiteY214" fmla="*/ 3587 h 10000"/>
                      <a:gd name="connsiteX215" fmla="*/ 5392 w 10000"/>
                      <a:gd name="connsiteY215" fmla="*/ 6595 h 10000"/>
                      <a:gd name="connsiteX0" fmla="*/ 9971 w 10000"/>
                      <a:gd name="connsiteY0" fmla="*/ 9361 h 10000"/>
                      <a:gd name="connsiteX1" fmla="*/ 9971 w 10000"/>
                      <a:gd name="connsiteY1" fmla="*/ 9361 h 10000"/>
                      <a:gd name="connsiteX2" fmla="*/ 5352 w 10000"/>
                      <a:gd name="connsiteY2" fmla="*/ 214 h 10000"/>
                      <a:gd name="connsiteX3" fmla="*/ 5337 w 10000"/>
                      <a:gd name="connsiteY3" fmla="*/ 191 h 10000"/>
                      <a:gd name="connsiteX4" fmla="*/ 5322 w 10000"/>
                      <a:gd name="connsiteY4" fmla="*/ 167 h 10000"/>
                      <a:gd name="connsiteX5" fmla="*/ 5304 w 10000"/>
                      <a:gd name="connsiteY5" fmla="*/ 146 h 10000"/>
                      <a:gd name="connsiteX6" fmla="*/ 5287 w 10000"/>
                      <a:gd name="connsiteY6" fmla="*/ 127 h 10000"/>
                      <a:gd name="connsiteX7" fmla="*/ 5268 w 10000"/>
                      <a:gd name="connsiteY7" fmla="*/ 108 h 10000"/>
                      <a:gd name="connsiteX8" fmla="*/ 5248 w 10000"/>
                      <a:gd name="connsiteY8" fmla="*/ 90 h 10000"/>
                      <a:gd name="connsiteX9" fmla="*/ 5228 w 10000"/>
                      <a:gd name="connsiteY9" fmla="*/ 74 h 10000"/>
                      <a:gd name="connsiteX10" fmla="*/ 5206 w 10000"/>
                      <a:gd name="connsiteY10" fmla="*/ 59 h 10000"/>
                      <a:gd name="connsiteX11" fmla="*/ 5184 w 10000"/>
                      <a:gd name="connsiteY11" fmla="*/ 45 h 10000"/>
                      <a:gd name="connsiteX12" fmla="*/ 5160 w 10000"/>
                      <a:gd name="connsiteY12" fmla="*/ 34 h 10000"/>
                      <a:gd name="connsiteX13" fmla="*/ 5136 w 10000"/>
                      <a:gd name="connsiteY13" fmla="*/ 23 h 10000"/>
                      <a:gd name="connsiteX14" fmla="*/ 5110 w 10000"/>
                      <a:gd name="connsiteY14" fmla="*/ 15 h 10000"/>
                      <a:gd name="connsiteX15" fmla="*/ 5085 w 10000"/>
                      <a:gd name="connsiteY15" fmla="*/ 8 h 10000"/>
                      <a:gd name="connsiteX16" fmla="*/ 5057 w 10000"/>
                      <a:gd name="connsiteY16" fmla="*/ 4 h 10000"/>
                      <a:gd name="connsiteX17" fmla="*/ 5030 w 10000"/>
                      <a:gd name="connsiteY17" fmla="*/ 1 h 10000"/>
                      <a:gd name="connsiteX18" fmla="*/ 5001 w 10000"/>
                      <a:gd name="connsiteY18" fmla="*/ 0 h 10000"/>
                      <a:gd name="connsiteX19" fmla="*/ 4970 w 10000"/>
                      <a:gd name="connsiteY19" fmla="*/ 1 h 10000"/>
                      <a:gd name="connsiteX20" fmla="*/ 4942 w 10000"/>
                      <a:gd name="connsiteY20" fmla="*/ 4 h 10000"/>
                      <a:gd name="connsiteX21" fmla="*/ 4915 w 10000"/>
                      <a:gd name="connsiteY21" fmla="*/ 8 h 10000"/>
                      <a:gd name="connsiteX22" fmla="*/ 4890 w 10000"/>
                      <a:gd name="connsiteY22" fmla="*/ 15 h 10000"/>
                      <a:gd name="connsiteX23" fmla="*/ 4863 w 10000"/>
                      <a:gd name="connsiteY23" fmla="*/ 23 h 10000"/>
                      <a:gd name="connsiteX24" fmla="*/ 4840 w 10000"/>
                      <a:gd name="connsiteY24" fmla="*/ 34 h 10000"/>
                      <a:gd name="connsiteX25" fmla="*/ 4816 w 10000"/>
                      <a:gd name="connsiteY25" fmla="*/ 45 h 10000"/>
                      <a:gd name="connsiteX26" fmla="*/ 4793 w 10000"/>
                      <a:gd name="connsiteY26" fmla="*/ 59 h 10000"/>
                      <a:gd name="connsiteX27" fmla="*/ 4772 w 10000"/>
                      <a:gd name="connsiteY27" fmla="*/ 74 h 10000"/>
                      <a:gd name="connsiteX28" fmla="*/ 4752 w 10000"/>
                      <a:gd name="connsiteY28" fmla="*/ 90 h 10000"/>
                      <a:gd name="connsiteX29" fmla="*/ 4732 w 10000"/>
                      <a:gd name="connsiteY29" fmla="*/ 108 h 10000"/>
                      <a:gd name="connsiteX30" fmla="*/ 4713 w 10000"/>
                      <a:gd name="connsiteY30" fmla="*/ 127 h 10000"/>
                      <a:gd name="connsiteX31" fmla="*/ 4696 w 10000"/>
                      <a:gd name="connsiteY31" fmla="*/ 146 h 10000"/>
                      <a:gd name="connsiteX32" fmla="*/ 4678 w 10000"/>
                      <a:gd name="connsiteY32" fmla="*/ 167 h 10000"/>
                      <a:gd name="connsiteX33" fmla="*/ 4663 w 10000"/>
                      <a:gd name="connsiteY33" fmla="*/ 191 h 10000"/>
                      <a:gd name="connsiteX34" fmla="*/ 4648 w 10000"/>
                      <a:gd name="connsiteY34" fmla="*/ 214 h 10000"/>
                      <a:gd name="connsiteX35" fmla="*/ 29 w 10000"/>
                      <a:gd name="connsiteY35" fmla="*/ 9361 h 10000"/>
                      <a:gd name="connsiteX36" fmla="*/ 16 w 10000"/>
                      <a:gd name="connsiteY36" fmla="*/ 9411 h 10000"/>
                      <a:gd name="connsiteX37" fmla="*/ 6 w 10000"/>
                      <a:gd name="connsiteY37" fmla="*/ 9465 h 10000"/>
                      <a:gd name="connsiteX38" fmla="*/ 1 w 10000"/>
                      <a:gd name="connsiteY38" fmla="*/ 9519 h 10000"/>
                      <a:gd name="connsiteX39" fmla="*/ 0 w 10000"/>
                      <a:gd name="connsiteY39" fmla="*/ 9575 h 10000"/>
                      <a:gd name="connsiteX40" fmla="*/ 1 w 10000"/>
                      <a:gd name="connsiteY40" fmla="*/ 9631 h 10000"/>
                      <a:gd name="connsiteX41" fmla="*/ 6 w 10000"/>
                      <a:gd name="connsiteY41" fmla="*/ 9685 h 10000"/>
                      <a:gd name="connsiteX42" fmla="*/ 16 w 10000"/>
                      <a:gd name="connsiteY42" fmla="*/ 9738 h 10000"/>
                      <a:gd name="connsiteX43" fmla="*/ 29 w 10000"/>
                      <a:gd name="connsiteY43" fmla="*/ 9787 h 10000"/>
                      <a:gd name="connsiteX44" fmla="*/ 44 w 10000"/>
                      <a:gd name="connsiteY44" fmla="*/ 9810 h 10000"/>
                      <a:gd name="connsiteX45" fmla="*/ 60 w 10000"/>
                      <a:gd name="connsiteY45" fmla="*/ 9834 h 10000"/>
                      <a:gd name="connsiteX46" fmla="*/ 78 w 10000"/>
                      <a:gd name="connsiteY46" fmla="*/ 9855 h 10000"/>
                      <a:gd name="connsiteX47" fmla="*/ 95 w 10000"/>
                      <a:gd name="connsiteY47" fmla="*/ 9874 h 10000"/>
                      <a:gd name="connsiteX48" fmla="*/ 114 w 10000"/>
                      <a:gd name="connsiteY48" fmla="*/ 9893 h 10000"/>
                      <a:gd name="connsiteX49" fmla="*/ 134 w 10000"/>
                      <a:gd name="connsiteY49" fmla="*/ 9911 h 10000"/>
                      <a:gd name="connsiteX50" fmla="*/ 154 w 10000"/>
                      <a:gd name="connsiteY50" fmla="*/ 9927 h 10000"/>
                      <a:gd name="connsiteX51" fmla="*/ 177 w 10000"/>
                      <a:gd name="connsiteY51" fmla="*/ 9941 h 10000"/>
                      <a:gd name="connsiteX52" fmla="*/ 199 w 10000"/>
                      <a:gd name="connsiteY52" fmla="*/ 9955 h 10000"/>
                      <a:gd name="connsiteX53" fmla="*/ 222 w 10000"/>
                      <a:gd name="connsiteY53" fmla="*/ 9967 h 10000"/>
                      <a:gd name="connsiteX54" fmla="*/ 247 w 10000"/>
                      <a:gd name="connsiteY54" fmla="*/ 9976 h 10000"/>
                      <a:gd name="connsiteX55" fmla="*/ 272 w 10000"/>
                      <a:gd name="connsiteY55" fmla="*/ 9985 h 10000"/>
                      <a:gd name="connsiteX56" fmla="*/ 298 w 10000"/>
                      <a:gd name="connsiteY56" fmla="*/ 9991 h 10000"/>
                      <a:gd name="connsiteX57" fmla="*/ 324 w 10000"/>
                      <a:gd name="connsiteY57" fmla="*/ 9996 h 10000"/>
                      <a:gd name="connsiteX58" fmla="*/ 353 w 10000"/>
                      <a:gd name="connsiteY58" fmla="*/ 9998 h 10000"/>
                      <a:gd name="connsiteX59" fmla="*/ 382 w 10000"/>
                      <a:gd name="connsiteY59" fmla="*/ 10000 h 10000"/>
                      <a:gd name="connsiteX60" fmla="*/ 9619 w 10000"/>
                      <a:gd name="connsiteY60" fmla="*/ 10000 h 10000"/>
                      <a:gd name="connsiteX61" fmla="*/ 9648 w 10000"/>
                      <a:gd name="connsiteY61" fmla="*/ 9998 h 10000"/>
                      <a:gd name="connsiteX62" fmla="*/ 9677 w 10000"/>
                      <a:gd name="connsiteY62" fmla="*/ 9996 h 10000"/>
                      <a:gd name="connsiteX63" fmla="*/ 9703 w 10000"/>
                      <a:gd name="connsiteY63" fmla="*/ 9991 h 10000"/>
                      <a:gd name="connsiteX64" fmla="*/ 9729 w 10000"/>
                      <a:gd name="connsiteY64" fmla="*/ 9985 h 10000"/>
                      <a:gd name="connsiteX65" fmla="*/ 9754 w 10000"/>
                      <a:gd name="connsiteY65" fmla="*/ 9976 h 10000"/>
                      <a:gd name="connsiteX66" fmla="*/ 9778 w 10000"/>
                      <a:gd name="connsiteY66" fmla="*/ 9967 h 10000"/>
                      <a:gd name="connsiteX67" fmla="*/ 9802 w 10000"/>
                      <a:gd name="connsiteY67" fmla="*/ 9955 h 10000"/>
                      <a:gd name="connsiteX68" fmla="*/ 9824 w 10000"/>
                      <a:gd name="connsiteY68" fmla="*/ 9941 h 10000"/>
                      <a:gd name="connsiteX69" fmla="*/ 9846 w 10000"/>
                      <a:gd name="connsiteY69" fmla="*/ 9927 h 10000"/>
                      <a:gd name="connsiteX70" fmla="*/ 9867 w 10000"/>
                      <a:gd name="connsiteY70" fmla="*/ 9911 h 10000"/>
                      <a:gd name="connsiteX71" fmla="*/ 9886 w 10000"/>
                      <a:gd name="connsiteY71" fmla="*/ 9893 h 10000"/>
                      <a:gd name="connsiteX72" fmla="*/ 9905 w 10000"/>
                      <a:gd name="connsiteY72" fmla="*/ 9874 h 10000"/>
                      <a:gd name="connsiteX73" fmla="*/ 9923 w 10000"/>
                      <a:gd name="connsiteY73" fmla="*/ 9855 h 10000"/>
                      <a:gd name="connsiteX74" fmla="*/ 9940 w 10000"/>
                      <a:gd name="connsiteY74" fmla="*/ 9834 h 10000"/>
                      <a:gd name="connsiteX75" fmla="*/ 9971 w 10000"/>
                      <a:gd name="connsiteY75" fmla="*/ 9787 h 10000"/>
                      <a:gd name="connsiteX76" fmla="*/ 9983 w 10000"/>
                      <a:gd name="connsiteY76" fmla="*/ 9738 h 10000"/>
                      <a:gd name="connsiteX77" fmla="*/ 9993 w 10000"/>
                      <a:gd name="connsiteY77" fmla="*/ 9685 h 10000"/>
                      <a:gd name="connsiteX78" fmla="*/ 9998 w 10000"/>
                      <a:gd name="connsiteY78" fmla="*/ 9631 h 10000"/>
                      <a:gd name="connsiteX79" fmla="*/ 10000 w 10000"/>
                      <a:gd name="connsiteY79" fmla="*/ 9575 h 10000"/>
                      <a:gd name="connsiteX80" fmla="*/ 9998 w 10000"/>
                      <a:gd name="connsiteY80" fmla="*/ 9519 h 10000"/>
                      <a:gd name="connsiteX81" fmla="*/ 9993 w 10000"/>
                      <a:gd name="connsiteY81" fmla="*/ 9465 h 10000"/>
                      <a:gd name="connsiteX82" fmla="*/ 9983 w 10000"/>
                      <a:gd name="connsiteY82" fmla="*/ 9411 h 10000"/>
                      <a:gd name="connsiteX83" fmla="*/ 9971 w 10000"/>
                      <a:gd name="connsiteY83" fmla="*/ 9361 h 10000"/>
                      <a:gd name="connsiteX84" fmla="*/ 5001 w 10000"/>
                      <a:gd name="connsiteY84" fmla="*/ 8510 h 10000"/>
                      <a:gd name="connsiteX85" fmla="*/ 5001 w 10000"/>
                      <a:gd name="connsiteY85" fmla="*/ 8510 h 10000"/>
                      <a:gd name="connsiteX86" fmla="*/ 4949 w 10000"/>
                      <a:gd name="connsiteY86" fmla="*/ 8507 h 10000"/>
                      <a:gd name="connsiteX87" fmla="*/ 4899 w 10000"/>
                      <a:gd name="connsiteY87" fmla="*/ 8499 h 10000"/>
                      <a:gd name="connsiteX88" fmla="*/ 4851 w 10000"/>
                      <a:gd name="connsiteY88" fmla="*/ 8485 h 10000"/>
                      <a:gd name="connsiteX89" fmla="*/ 4805 w 10000"/>
                      <a:gd name="connsiteY89" fmla="*/ 8466 h 10000"/>
                      <a:gd name="connsiteX90" fmla="*/ 4760 w 10000"/>
                      <a:gd name="connsiteY90" fmla="*/ 8442 h 10000"/>
                      <a:gd name="connsiteX91" fmla="*/ 4718 w 10000"/>
                      <a:gd name="connsiteY91" fmla="*/ 8415 h 10000"/>
                      <a:gd name="connsiteX92" fmla="*/ 4678 w 10000"/>
                      <a:gd name="connsiteY92" fmla="*/ 8382 h 10000"/>
                      <a:gd name="connsiteX93" fmla="*/ 4642 w 10000"/>
                      <a:gd name="connsiteY93" fmla="*/ 8345 h 10000"/>
                      <a:gd name="connsiteX94" fmla="*/ 4609 w 10000"/>
                      <a:gd name="connsiteY94" fmla="*/ 8306 h 10000"/>
                      <a:gd name="connsiteX95" fmla="*/ 4579 w 10000"/>
                      <a:gd name="connsiteY95" fmla="*/ 8264 h 10000"/>
                      <a:gd name="connsiteX96" fmla="*/ 4554 w 10000"/>
                      <a:gd name="connsiteY96" fmla="*/ 8219 h 10000"/>
                      <a:gd name="connsiteX97" fmla="*/ 4532 w 10000"/>
                      <a:gd name="connsiteY97" fmla="*/ 8170 h 10000"/>
                      <a:gd name="connsiteX98" fmla="*/ 4514 w 10000"/>
                      <a:gd name="connsiteY98" fmla="*/ 8119 h 10000"/>
                      <a:gd name="connsiteX99" fmla="*/ 4502 w 10000"/>
                      <a:gd name="connsiteY99" fmla="*/ 8067 h 10000"/>
                      <a:gd name="connsiteX100" fmla="*/ 4494 w 10000"/>
                      <a:gd name="connsiteY100" fmla="*/ 8013 h 10000"/>
                      <a:gd name="connsiteX101" fmla="*/ 4491 w 10000"/>
                      <a:gd name="connsiteY101" fmla="*/ 7957 h 10000"/>
                      <a:gd name="connsiteX102" fmla="*/ 4494 w 10000"/>
                      <a:gd name="connsiteY102" fmla="*/ 7903 h 10000"/>
                      <a:gd name="connsiteX103" fmla="*/ 4502 w 10000"/>
                      <a:gd name="connsiteY103" fmla="*/ 7848 h 10000"/>
                      <a:gd name="connsiteX104" fmla="*/ 4514 w 10000"/>
                      <a:gd name="connsiteY104" fmla="*/ 7796 h 10000"/>
                      <a:gd name="connsiteX105" fmla="*/ 4532 w 10000"/>
                      <a:gd name="connsiteY105" fmla="*/ 7746 h 10000"/>
                      <a:gd name="connsiteX106" fmla="*/ 4554 w 10000"/>
                      <a:gd name="connsiteY106" fmla="*/ 7697 h 10000"/>
                      <a:gd name="connsiteX107" fmla="*/ 4579 w 10000"/>
                      <a:gd name="connsiteY107" fmla="*/ 7652 h 10000"/>
                      <a:gd name="connsiteX108" fmla="*/ 4609 w 10000"/>
                      <a:gd name="connsiteY108" fmla="*/ 7609 h 10000"/>
                      <a:gd name="connsiteX109" fmla="*/ 4642 w 10000"/>
                      <a:gd name="connsiteY109" fmla="*/ 7569 h 10000"/>
                      <a:gd name="connsiteX110" fmla="*/ 4678 w 10000"/>
                      <a:gd name="connsiteY110" fmla="*/ 7534 h 10000"/>
                      <a:gd name="connsiteX111" fmla="*/ 4718 w 10000"/>
                      <a:gd name="connsiteY111" fmla="*/ 7501 h 10000"/>
                      <a:gd name="connsiteX112" fmla="*/ 4760 w 10000"/>
                      <a:gd name="connsiteY112" fmla="*/ 7472 h 10000"/>
                      <a:gd name="connsiteX113" fmla="*/ 4805 w 10000"/>
                      <a:gd name="connsiteY113" fmla="*/ 7449 h 10000"/>
                      <a:gd name="connsiteX114" fmla="*/ 4851 w 10000"/>
                      <a:gd name="connsiteY114" fmla="*/ 7430 h 10000"/>
                      <a:gd name="connsiteX115" fmla="*/ 4899 w 10000"/>
                      <a:gd name="connsiteY115" fmla="*/ 7417 h 10000"/>
                      <a:gd name="connsiteX116" fmla="*/ 4949 w 10000"/>
                      <a:gd name="connsiteY116" fmla="*/ 7408 h 10000"/>
                      <a:gd name="connsiteX117" fmla="*/ 5001 w 10000"/>
                      <a:gd name="connsiteY117" fmla="*/ 7404 h 10000"/>
                      <a:gd name="connsiteX118" fmla="*/ 5051 w 10000"/>
                      <a:gd name="connsiteY118" fmla="*/ 7408 h 10000"/>
                      <a:gd name="connsiteX119" fmla="*/ 5099 w 10000"/>
                      <a:gd name="connsiteY119" fmla="*/ 7417 h 10000"/>
                      <a:gd name="connsiteX120" fmla="*/ 5145 w 10000"/>
                      <a:gd name="connsiteY120" fmla="*/ 7430 h 10000"/>
                      <a:gd name="connsiteX121" fmla="*/ 5189 w 10000"/>
                      <a:gd name="connsiteY121" fmla="*/ 7449 h 10000"/>
                      <a:gd name="connsiteX122" fmla="*/ 5231 w 10000"/>
                      <a:gd name="connsiteY122" fmla="*/ 7472 h 10000"/>
                      <a:gd name="connsiteX123" fmla="*/ 5269 w 10000"/>
                      <a:gd name="connsiteY123" fmla="*/ 7501 h 10000"/>
                      <a:gd name="connsiteX124" fmla="*/ 5305 w 10000"/>
                      <a:gd name="connsiteY124" fmla="*/ 7534 h 10000"/>
                      <a:gd name="connsiteX125" fmla="*/ 5338 w 10000"/>
                      <a:gd name="connsiteY125" fmla="*/ 7569 h 10000"/>
                      <a:gd name="connsiteX126" fmla="*/ 5368 w 10000"/>
                      <a:gd name="connsiteY126" fmla="*/ 7609 h 10000"/>
                      <a:gd name="connsiteX127" fmla="*/ 5394 w 10000"/>
                      <a:gd name="connsiteY127" fmla="*/ 7652 h 10000"/>
                      <a:gd name="connsiteX128" fmla="*/ 5417 w 10000"/>
                      <a:gd name="connsiteY128" fmla="*/ 7697 h 10000"/>
                      <a:gd name="connsiteX129" fmla="*/ 5436 w 10000"/>
                      <a:gd name="connsiteY129" fmla="*/ 7746 h 10000"/>
                      <a:gd name="connsiteX130" fmla="*/ 5451 w 10000"/>
                      <a:gd name="connsiteY130" fmla="*/ 7796 h 10000"/>
                      <a:gd name="connsiteX131" fmla="*/ 5461 w 10000"/>
                      <a:gd name="connsiteY131" fmla="*/ 7848 h 10000"/>
                      <a:gd name="connsiteX132" fmla="*/ 5468 w 10000"/>
                      <a:gd name="connsiteY132" fmla="*/ 7903 h 10000"/>
                      <a:gd name="connsiteX133" fmla="*/ 5469 w 10000"/>
                      <a:gd name="connsiteY133" fmla="*/ 7957 h 10000"/>
                      <a:gd name="connsiteX134" fmla="*/ 5468 w 10000"/>
                      <a:gd name="connsiteY134" fmla="*/ 8013 h 10000"/>
                      <a:gd name="connsiteX135" fmla="*/ 5461 w 10000"/>
                      <a:gd name="connsiteY135" fmla="*/ 8067 h 10000"/>
                      <a:gd name="connsiteX136" fmla="*/ 5451 w 10000"/>
                      <a:gd name="connsiteY136" fmla="*/ 8119 h 10000"/>
                      <a:gd name="connsiteX137" fmla="*/ 5436 w 10000"/>
                      <a:gd name="connsiteY137" fmla="*/ 8170 h 10000"/>
                      <a:gd name="connsiteX138" fmla="*/ 5417 w 10000"/>
                      <a:gd name="connsiteY138" fmla="*/ 8219 h 10000"/>
                      <a:gd name="connsiteX139" fmla="*/ 5394 w 10000"/>
                      <a:gd name="connsiteY139" fmla="*/ 8264 h 10000"/>
                      <a:gd name="connsiteX140" fmla="*/ 5368 w 10000"/>
                      <a:gd name="connsiteY140" fmla="*/ 8306 h 10000"/>
                      <a:gd name="connsiteX141" fmla="*/ 5338 w 10000"/>
                      <a:gd name="connsiteY141" fmla="*/ 8345 h 10000"/>
                      <a:gd name="connsiteX142" fmla="*/ 5305 w 10000"/>
                      <a:gd name="connsiteY142" fmla="*/ 8382 h 10000"/>
                      <a:gd name="connsiteX143" fmla="*/ 5269 w 10000"/>
                      <a:gd name="connsiteY143" fmla="*/ 8415 h 10000"/>
                      <a:gd name="connsiteX144" fmla="*/ 5231 w 10000"/>
                      <a:gd name="connsiteY144" fmla="*/ 8442 h 10000"/>
                      <a:gd name="connsiteX145" fmla="*/ 5189 w 10000"/>
                      <a:gd name="connsiteY145" fmla="*/ 8466 h 10000"/>
                      <a:gd name="connsiteX146" fmla="*/ 5145 w 10000"/>
                      <a:gd name="connsiteY146" fmla="*/ 8485 h 10000"/>
                      <a:gd name="connsiteX147" fmla="*/ 5099 w 10000"/>
                      <a:gd name="connsiteY147" fmla="*/ 8499 h 10000"/>
                      <a:gd name="connsiteX148" fmla="*/ 5051 w 10000"/>
                      <a:gd name="connsiteY148" fmla="*/ 8507 h 10000"/>
                      <a:gd name="connsiteX149" fmla="*/ 5001 w 10000"/>
                      <a:gd name="connsiteY149" fmla="*/ 8510 h 10000"/>
                      <a:gd name="connsiteX150" fmla="*/ 5392 w 10000"/>
                      <a:gd name="connsiteY150" fmla="*/ 6595 h 10000"/>
                      <a:gd name="connsiteX151" fmla="*/ 5392 w 10000"/>
                      <a:gd name="connsiteY151" fmla="*/ 6595 h 10000"/>
                      <a:gd name="connsiteX152" fmla="*/ 5392 w 10000"/>
                      <a:gd name="connsiteY152" fmla="*/ 6612 h 10000"/>
                      <a:gd name="connsiteX153" fmla="*/ 5391 w 10000"/>
                      <a:gd name="connsiteY153" fmla="*/ 6627 h 10000"/>
                      <a:gd name="connsiteX154" fmla="*/ 5388 w 10000"/>
                      <a:gd name="connsiteY154" fmla="*/ 6639 h 10000"/>
                      <a:gd name="connsiteX155" fmla="*/ 5386 w 10000"/>
                      <a:gd name="connsiteY155" fmla="*/ 6653 h 10000"/>
                      <a:gd name="connsiteX156" fmla="*/ 5382 w 10000"/>
                      <a:gd name="connsiteY156" fmla="*/ 6664 h 10000"/>
                      <a:gd name="connsiteX157" fmla="*/ 5378 w 10000"/>
                      <a:gd name="connsiteY157" fmla="*/ 6674 h 10000"/>
                      <a:gd name="connsiteX158" fmla="*/ 5373 w 10000"/>
                      <a:gd name="connsiteY158" fmla="*/ 6684 h 10000"/>
                      <a:gd name="connsiteX159" fmla="*/ 5368 w 10000"/>
                      <a:gd name="connsiteY159" fmla="*/ 6692 h 10000"/>
                      <a:gd name="connsiteX160" fmla="*/ 5362 w 10000"/>
                      <a:gd name="connsiteY160" fmla="*/ 6700 h 10000"/>
                      <a:gd name="connsiteX161" fmla="*/ 5355 w 10000"/>
                      <a:gd name="connsiteY161" fmla="*/ 6706 h 10000"/>
                      <a:gd name="connsiteX162" fmla="*/ 5349 w 10000"/>
                      <a:gd name="connsiteY162" fmla="*/ 6711 h 10000"/>
                      <a:gd name="connsiteX163" fmla="*/ 5342 w 10000"/>
                      <a:gd name="connsiteY163" fmla="*/ 6717 h 10000"/>
                      <a:gd name="connsiteX164" fmla="*/ 5335 w 10000"/>
                      <a:gd name="connsiteY164" fmla="*/ 6719 h 10000"/>
                      <a:gd name="connsiteX165" fmla="*/ 5328 w 10000"/>
                      <a:gd name="connsiteY165" fmla="*/ 6722 h 10000"/>
                      <a:gd name="connsiteX166" fmla="*/ 5320 w 10000"/>
                      <a:gd name="connsiteY166" fmla="*/ 6723 h 10000"/>
                      <a:gd name="connsiteX167" fmla="*/ 5313 w 10000"/>
                      <a:gd name="connsiteY167" fmla="*/ 6723 h 10000"/>
                      <a:gd name="connsiteX168" fmla="*/ 4687 w 10000"/>
                      <a:gd name="connsiteY168" fmla="*/ 6723 h 10000"/>
                      <a:gd name="connsiteX169" fmla="*/ 4672 w 10000"/>
                      <a:gd name="connsiteY169" fmla="*/ 6723 h 10000"/>
                      <a:gd name="connsiteX170" fmla="*/ 4659 w 10000"/>
                      <a:gd name="connsiteY170" fmla="*/ 6722 h 10000"/>
                      <a:gd name="connsiteX171" fmla="*/ 4647 w 10000"/>
                      <a:gd name="connsiteY171" fmla="*/ 6719 h 10000"/>
                      <a:gd name="connsiteX172" fmla="*/ 4636 w 10000"/>
                      <a:gd name="connsiteY172" fmla="*/ 6717 h 10000"/>
                      <a:gd name="connsiteX173" fmla="*/ 4624 w 10000"/>
                      <a:gd name="connsiteY173" fmla="*/ 6711 h 10000"/>
                      <a:gd name="connsiteX174" fmla="*/ 4615 w 10000"/>
                      <a:gd name="connsiteY174" fmla="*/ 6706 h 10000"/>
                      <a:gd name="connsiteX175" fmla="*/ 4607 w 10000"/>
                      <a:gd name="connsiteY175" fmla="*/ 6700 h 10000"/>
                      <a:gd name="connsiteX176" fmla="*/ 4598 w 10000"/>
                      <a:gd name="connsiteY176" fmla="*/ 6692 h 10000"/>
                      <a:gd name="connsiteX177" fmla="*/ 4592 w 10000"/>
                      <a:gd name="connsiteY177" fmla="*/ 6684 h 10000"/>
                      <a:gd name="connsiteX178" fmla="*/ 4585 w 10000"/>
                      <a:gd name="connsiteY178" fmla="*/ 6674 h 10000"/>
                      <a:gd name="connsiteX179" fmla="*/ 4580 w 10000"/>
                      <a:gd name="connsiteY179" fmla="*/ 6664 h 10000"/>
                      <a:gd name="connsiteX180" fmla="*/ 4575 w 10000"/>
                      <a:gd name="connsiteY180" fmla="*/ 6653 h 10000"/>
                      <a:gd name="connsiteX181" fmla="*/ 4573 w 10000"/>
                      <a:gd name="connsiteY181" fmla="*/ 6639 h 10000"/>
                      <a:gd name="connsiteX182" fmla="*/ 4570 w 10000"/>
                      <a:gd name="connsiteY182" fmla="*/ 6627 h 10000"/>
                      <a:gd name="connsiteX183" fmla="*/ 4569 w 10000"/>
                      <a:gd name="connsiteY183" fmla="*/ 6612 h 10000"/>
                      <a:gd name="connsiteX184" fmla="*/ 4569 w 10000"/>
                      <a:gd name="connsiteY184" fmla="*/ 6595 h 10000"/>
                      <a:gd name="connsiteX185" fmla="*/ 4569 w 10000"/>
                      <a:gd name="connsiteY185" fmla="*/ 3618 h 10000"/>
                      <a:gd name="connsiteX186" fmla="*/ 4569 w 10000"/>
                      <a:gd name="connsiteY186" fmla="*/ 3602 h 10000"/>
                      <a:gd name="connsiteX187" fmla="*/ 4570 w 10000"/>
                      <a:gd name="connsiteY187" fmla="*/ 3587 h 10000"/>
                      <a:gd name="connsiteX188" fmla="*/ 4573 w 10000"/>
                      <a:gd name="connsiteY188" fmla="*/ 3574 h 10000"/>
                      <a:gd name="connsiteX189" fmla="*/ 4575 w 10000"/>
                      <a:gd name="connsiteY189" fmla="*/ 3561 h 10000"/>
                      <a:gd name="connsiteX190" fmla="*/ 4580 w 10000"/>
                      <a:gd name="connsiteY190" fmla="*/ 3550 h 10000"/>
                      <a:gd name="connsiteX191" fmla="*/ 4585 w 10000"/>
                      <a:gd name="connsiteY191" fmla="*/ 3539 h 10000"/>
                      <a:gd name="connsiteX192" fmla="*/ 4592 w 10000"/>
                      <a:gd name="connsiteY192" fmla="*/ 3529 h 10000"/>
                      <a:gd name="connsiteX193" fmla="*/ 4598 w 10000"/>
                      <a:gd name="connsiteY193" fmla="*/ 3521 h 10000"/>
                      <a:gd name="connsiteX194" fmla="*/ 4607 w 10000"/>
                      <a:gd name="connsiteY194" fmla="*/ 3513 h 10000"/>
                      <a:gd name="connsiteX195" fmla="*/ 4615 w 10000"/>
                      <a:gd name="connsiteY195" fmla="*/ 3508 h 10000"/>
                      <a:gd name="connsiteX196" fmla="*/ 4624 w 10000"/>
                      <a:gd name="connsiteY196" fmla="*/ 3502 h 10000"/>
                      <a:gd name="connsiteX197" fmla="*/ 4636 w 10000"/>
                      <a:gd name="connsiteY197" fmla="*/ 3497 h 10000"/>
                      <a:gd name="connsiteX198" fmla="*/ 4647 w 10000"/>
                      <a:gd name="connsiteY198" fmla="*/ 3494 h 10000"/>
                      <a:gd name="connsiteX199" fmla="*/ 5313 w 10000"/>
                      <a:gd name="connsiteY199" fmla="*/ 3490 h 10000"/>
                      <a:gd name="connsiteX200" fmla="*/ 5320 w 10000"/>
                      <a:gd name="connsiteY200" fmla="*/ 3490 h 10000"/>
                      <a:gd name="connsiteX201" fmla="*/ 5328 w 10000"/>
                      <a:gd name="connsiteY201" fmla="*/ 3491 h 10000"/>
                      <a:gd name="connsiteX202" fmla="*/ 5335 w 10000"/>
                      <a:gd name="connsiteY202" fmla="*/ 3494 h 10000"/>
                      <a:gd name="connsiteX203" fmla="*/ 5342 w 10000"/>
                      <a:gd name="connsiteY203" fmla="*/ 3497 h 10000"/>
                      <a:gd name="connsiteX204" fmla="*/ 5349 w 10000"/>
                      <a:gd name="connsiteY204" fmla="*/ 3502 h 10000"/>
                      <a:gd name="connsiteX205" fmla="*/ 5355 w 10000"/>
                      <a:gd name="connsiteY205" fmla="*/ 3508 h 10000"/>
                      <a:gd name="connsiteX206" fmla="*/ 5362 w 10000"/>
                      <a:gd name="connsiteY206" fmla="*/ 3513 h 10000"/>
                      <a:gd name="connsiteX207" fmla="*/ 5368 w 10000"/>
                      <a:gd name="connsiteY207" fmla="*/ 3521 h 10000"/>
                      <a:gd name="connsiteX208" fmla="*/ 5373 w 10000"/>
                      <a:gd name="connsiteY208" fmla="*/ 3529 h 10000"/>
                      <a:gd name="connsiteX209" fmla="*/ 5378 w 10000"/>
                      <a:gd name="connsiteY209" fmla="*/ 3539 h 10000"/>
                      <a:gd name="connsiteX210" fmla="*/ 5382 w 10000"/>
                      <a:gd name="connsiteY210" fmla="*/ 3550 h 10000"/>
                      <a:gd name="connsiteX211" fmla="*/ 5386 w 10000"/>
                      <a:gd name="connsiteY211" fmla="*/ 3561 h 10000"/>
                      <a:gd name="connsiteX212" fmla="*/ 5388 w 10000"/>
                      <a:gd name="connsiteY212" fmla="*/ 3574 h 10000"/>
                      <a:gd name="connsiteX213" fmla="*/ 5391 w 10000"/>
                      <a:gd name="connsiteY213" fmla="*/ 3587 h 10000"/>
                      <a:gd name="connsiteX214" fmla="*/ 5392 w 10000"/>
                      <a:gd name="connsiteY214" fmla="*/ 6595 h 10000"/>
                      <a:gd name="connsiteX0" fmla="*/ 9971 w 10000"/>
                      <a:gd name="connsiteY0" fmla="*/ 9361 h 10000"/>
                      <a:gd name="connsiteX1" fmla="*/ 9971 w 10000"/>
                      <a:gd name="connsiteY1" fmla="*/ 9361 h 10000"/>
                      <a:gd name="connsiteX2" fmla="*/ 5352 w 10000"/>
                      <a:gd name="connsiteY2" fmla="*/ 214 h 10000"/>
                      <a:gd name="connsiteX3" fmla="*/ 5337 w 10000"/>
                      <a:gd name="connsiteY3" fmla="*/ 191 h 10000"/>
                      <a:gd name="connsiteX4" fmla="*/ 5322 w 10000"/>
                      <a:gd name="connsiteY4" fmla="*/ 167 h 10000"/>
                      <a:gd name="connsiteX5" fmla="*/ 5304 w 10000"/>
                      <a:gd name="connsiteY5" fmla="*/ 146 h 10000"/>
                      <a:gd name="connsiteX6" fmla="*/ 5287 w 10000"/>
                      <a:gd name="connsiteY6" fmla="*/ 127 h 10000"/>
                      <a:gd name="connsiteX7" fmla="*/ 5268 w 10000"/>
                      <a:gd name="connsiteY7" fmla="*/ 108 h 10000"/>
                      <a:gd name="connsiteX8" fmla="*/ 5248 w 10000"/>
                      <a:gd name="connsiteY8" fmla="*/ 90 h 10000"/>
                      <a:gd name="connsiteX9" fmla="*/ 5228 w 10000"/>
                      <a:gd name="connsiteY9" fmla="*/ 74 h 10000"/>
                      <a:gd name="connsiteX10" fmla="*/ 5206 w 10000"/>
                      <a:gd name="connsiteY10" fmla="*/ 59 h 10000"/>
                      <a:gd name="connsiteX11" fmla="*/ 5184 w 10000"/>
                      <a:gd name="connsiteY11" fmla="*/ 45 h 10000"/>
                      <a:gd name="connsiteX12" fmla="*/ 5160 w 10000"/>
                      <a:gd name="connsiteY12" fmla="*/ 34 h 10000"/>
                      <a:gd name="connsiteX13" fmla="*/ 5136 w 10000"/>
                      <a:gd name="connsiteY13" fmla="*/ 23 h 10000"/>
                      <a:gd name="connsiteX14" fmla="*/ 5110 w 10000"/>
                      <a:gd name="connsiteY14" fmla="*/ 15 h 10000"/>
                      <a:gd name="connsiteX15" fmla="*/ 5085 w 10000"/>
                      <a:gd name="connsiteY15" fmla="*/ 8 h 10000"/>
                      <a:gd name="connsiteX16" fmla="*/ 5057 w 10000"/>
                      <a:gd name="connsiteY16" fmla="*/ 4 h 10000"/>
                      <a:gd name="connsiteX17" fmla="*/ 5030 w 10000"/>
                      <a:gd name="connsiteY17" fmla="*/ 1 h 10000"/>
                      <a:gd name="connsiteX18" fmla="*/ 5001 w 10000"/>
                      <a:gd name="connsiteY18" fmla="*/ 0 h 10000"/>
                      <a:gd name="connsiteX19" fmla="*/ 4970 w 10000"/>
                      <a:gd name="connsiteY19" fmla="*/ 1 h 10000"/>
                      <a:gd name="connsiteX20" fmla="*/ 4942 w 10000"/>
                      <a:gd name="connsiteY20" fmla="*/ 4 h 10000"/>
                      <a:gd name="connsiteX21" fmla="*/ 4915 w 10000"/>
                      <a:gd name="connsiteY21" fmla="*/ 8 h 10000"/>
                      <a:gd name="connsiteX22" fmla="*/ 4890 w 10000"/>
                      <a:gd name="connsiteY22" fmla="*/ 15 h 10000"/>
                      <a:gd name="connsiteX23" fmla="*/ 4863 w 10000"/>
                      <a:gd name="connsiteY23" fmla="*/ 23 h 10000"/>
                      <a:gd name="connsiteX24" fmla="*/ 4840 w 10000"/>
                      <a:gd name="connsiteY24" fmla="*/ 34 h 10000"/>
                      <a:gd name="connsiteX25" fmla="*/ 4816 w 10000"/>
                      <a:gd name="connsiteY25" fmla="*/ 45 h 10000"/>
                      <a:gd name="connsiteX26" fmla="*/ 4793 w 10000"/>
                      <a:gd name="connsiteY26" fmla="*/ 59 h 10000"/>
                      <a:gd name="connsiteX27" fmla="*/ 4772 w 10000"/>
                      <a:gd name="connsiteY27" fmla="*/ 74 h 10000"/>
                      <a:gd name="connsiteX28" fmla="*/ 4752 w 10000"/>
                      <a:gd name="connsiteY28" fmla="*/ 90 h 10000"/>
                      <a:gd name="connsiteX29" fmla="*/ 4732 w 10000"/>
                      <a:gd name="connsiteY29" fmla="*/ 108 h 10000"/>
                      <a:gd name="connsiteX30" fmla="*/ 4713 w 10000"/>
                      <a:gd name="connsiteY30" fmla="*/ 127 h 10000"/>
                      <a:gd name="connsiteX31" fmla="*/ 4696 w 10000"/>
                      <a:gd name="connsiteY31" fmla="*/ 146 h 10000"/>
                      <a:gd name="connsiteX32" fmla="*/ 4678 w 10000"/>
                      <a:gd name="connsiteY32" fmla="*/ 167 h 10000"/>
                      <a:gd name="connsiteX33" fmla="*/ 4663 w 10000"/>
                      <a:gd name="connsiteY33" fmla="*/ 191 h 10000"/>
                      <a:gd name="connsiteX34" fmla="*/ 4648 w 10000"/>
                      <a:gd name="connsiteY34" fmla="*/ 214 h 10000"/>
                      <a:gd name="connsiteX35" fmla="*/ 29 w 10000"/>
                      <a:gd name="connsiteY35" fmla="*/ 9361 h 10000"/>
                      <a:gd name="connsiteX36" fmla="*/ 16 w 10000"/>
                      <a:gd name="connsiteY36" fmla="*/ 9411 h 10000"/>
                      <a:gd name="connsiteX37" fmla="*/ 6 w 10000"/>
                      <a:gd name="connsiteY37" fmla="*/ 9465 h 10000"/>
                      <a:gd name="connsiteX38" fmla="*/ 1 w 10000"/>
                      <a:gd name="connsiteY38" fmla="*/ 9519 h 10000"/>
                      <a:gd name="connsiteX39" fmla="*/ 0 w 10000"/>
                      <a:gd name="connsiteY39" fmla="*/ 9575 h 10000"/>
                      <a:gd name="connsiteX40" fmla="*/ 1 w 10000"/>
                      <a:gd name="connsiteY40" fmla="*/ 9631 h 10000"/>
                      <a:gd name="connsiteX41" fmla="*/ 6 w 10000"/>
                      <a:gd name="connsiteY41" fmla="*/ 9685 h 10000"/>
                      <a:gd name="connsiteX42" fmla="*/ 16 w 10000"/>
                      <a:gd name="connsiteY42" fmla="*/ 9738 h 10000"/>
                      <a:gd name="connsiteX43" fmla="*/ 29 w 10000"/>
                      <a:gd name="connsiteY43" fmla="*/ 9787 h 10000"/>
                      <a:gd name="connsiteX44" fmla="*/ 44 w 10000"/>
                      <a:gd name="connsiteY44" fmla="*/ 9810 h 10000"/>
                      <a:gd name="connsiteX45" fmla="*/ 60 w 10000"/>
                      <a:gd name="connsiteY45" fmla="*/ 9834 h 10000"/>
                      <a:gd name="connsiteX46" fmla="*/ 78 w 10000"/>
                      <a:gd name="connsiteY46" fmla="*/ 9855 h 10000"/>
                      <a:gd name="connsiteX47" fmla="*/ 95 w 10000"/>
                      <a:gd name="connsiteY47" fmla="*/ 9874 h 10000"/>
                      <a:gd name="connsiteX48" fmla="*/ 114 w 10000"/>
                      <a:gd name="connsiteY48" fmla="*/ 9893 h 10000"/>
                      <a:gd name="connsiteX49" fmla="*/ 134 w 10000"/>
                      <a:gd name="connsiteY49" fmla="*/ 9911 h 10000"/>
                      <a:gd name="connsiteX50" fmla="*/ 154 w 10000"/>
                      <a:gd name="connsiteY50" fmla="*/ 9927 h 10000"/>
                      <a:gd name="connsiteX51" fmla="*/ 177 w 10000"/>
                      <a:gd name="connsiteY51" fmla="*/ 9941 h 10000"/>
                      <a:gd name="connsiteX52" fmla="*/ 199 w 10000"/>
                      <a:gd name="connsiteY52" fmla="*/ 9955 h 10000"/>
                      <a:gd name="connsiteX53" fmla="*/ 222 w 10000"/>
                      <a:gd name="connsiteY53" fmla="*/ 9967 h 10000"/>
                      <a:gd name="connsiteX54" fmla="*/ 247 w 10000"/>
                      <a:gd name="connsiteY54" fmla="*/ 9976 h 10000"/>
                      <a:gd name="connsiteX55" fmla="*/ 272 w 10000"/>
                      <a:gd name="connsiteY55" fmla="*/ 9985 h 10000"/>
                      <a:gd name="connsiteX56" fmla="*/ 298 w 10000"/>
                      <a:gd name="connsiteY56" fmla="*/ 9991 h 10000"/>
                      <a:gd name="connsiteX57" fmla="*/ 324 w 10000"/>
                      <a:gd name="connsiteY57" fmla="*/ 9996 h 10000"/>
                      <a:gd name="connsiteX58" fmla="*/ 353 w 10000"/>
                      <a:gd name="connsiteY58" fmla="*/ 9998 h 10000"/>
                      <a:gd name="connsiteX59" fmla="*/ 382 w 10000"/>
                      <a:gd name="connsiteY59" fmla="*/ 10000 h 10000"/>
                      <a:gd name="connsiteX60" fmla="*/ 9619 w 10000"/>
                      <a:gd name="connsiteY60" fmla="*/ 10000 h 10000"/>
                      <a:gd name="connsiteX61" fmla="*/ 9648 w 10000"/>
                      <a:gd name="connsiteY61" fmla="*/ 9998 h 10000"/>
                      <a:gd name="connsiteX62" fmla="*/ 9677 w 10000"/>
                      <a:gd name="connsiteY62" fmla="*/ 9996 h 10000"/>
                      <a:gd name="connsiteX63" fmla="*/ 9703 w 10000"/>
                      <a:gd name="connsiteY63" fmla="*/ 9991 h 10000"/>
                      <a:gd name="connsiteX64" fmla="*/ 9729 w 10000"/>
                      <a:gd name="connsiteY64" fmla="*/ 9985 h 10000"/>
                      <a:gd name="connsiteX65" fmla="*/ 9754 w 10000"/>
                      <a:gd name="connsiteY65" fmla="*/ 9976 h 10000"/>
                      <a:gd name="connsiteX66" fmla="*/ 9778 w 10000"/>
                      <a:gd name="connsiteY66" fmla="*/ 9967 h 10000"/>
                      <a:gd name="connsiteX67" fmla="*/ 9802 w 10000"/>
                      <a:gd name="connsiteY67" fmla="*/ 9955 h 10000"/>
                      <a:gd name="connsiteX68" fmla="*/ 9824 w 10000"/>
                      <a:gd name="connsiteY68" fmla="*/ 9941 h 10000"/>
                      <a:gd name="connsiteX69" fmla="*/ 9846 w 10000"/>
                      <a:gd name="connsiteY69" fmla="*/ 9927 h 10000"/>
                      <a:gd name="connsiteX70" fmla="*/ 9867 w 10000"/>
                      <a:gd name="connsiteY70" fmla="*/ 9911 h 10000"/>
                      <a:gd name="connsiteX71" fmla="*/ 9886 w 10000"/>
                      <a:gd name="connsiteY71" fmla="*/ 9893 h 10000"/>
                      <a:gd name="connsiteX72" fmla="*/ 9905 w 10000"/>
                      <a:gd name="connsiteY72" fmla="*/ 9874 h 10000"/>
                      <a:gd name="connsiteX73" fmla="*/ 9923 w 10000"/>
                      <a:gd name="connsiteY73" fmla="*/ 9855 h 10000"/>
                      <a:gd name="connsiteX74" fmla="*/ 9940 w 10000"/>
                      <a:gd name="connsiteY74" fmla="*/ 9834 h 10000"/>
                      <a:gd name="connsiteX75" fmla="*/ 9971 w 10000"/>
                      <a:gd name="connsiteY75" fmla="*/ 9787 h 10000"/>
                      <a:gd name="connsiteX76" fmla="*/ 9983 w 10000"/>
                      <a:gd name="connsiteY76" fmla="*/ 9738 h 10000"/>
                      <a:gd name="connsiteX77" fmla="*/ 9993 w 10000"/>
                      <a:gd name="connsiteY77" fmla="*/ 9685 h 10000"/>
                      <a:gd name="connsiteX78" fmla="*/ 9998 w 10000"/>
                      <a:gd name="connsiteY78" fmla="*/ 9631 h 10000"/>
                      <a:gd name="connsiteX79" fmla="*/ 10000 w 10000"/>
                      <a:gd name="connsiteY79" fmla="*/ 9575 h 10000"/>
                      <a:gd name="connsiteX80" fmla="*/ 9998 w 10000"/>
                      <a:gd name="connsiteY80" fmla="*/ 9519 h 10000"/>
                      <a:gd name="connsiteX81" fmla="*/ 9993 w 10000"/>
                      <a:gd name="connsiteY81" fmla="*/ 9465 h 10000"/>
                      <a:gd name="connsiteX82" fmla="*/ 9983 w 10000"/>
                      <a:gd name="connsiteY82" fmla="*/ 9411 h 10000"/>
                      <a:gd name="connsiteX83" fmla="*/ 9971 w 10000"/>
                      <a:gd name="connsiteY83" fmla="*/ 9361 h 10000"/>
                      <a:gd name="connsiteX84" fmla="*/ 5001 w 10000"/>
                      <a:gd name="connsiteY84" fmla="*/ 8510 h 10000"/>
                      <a:gd name="connsiteX85" fmla="*/ 5001 w 10000"/>
                      <a:gd name="connsiteY85" fmla="*/ 8510 h 10000"/>
                      <a:gd name="connsiteX86" fmla="*/ 4949 w 10000"/>
                      <a:gd name="connsiteY86" fmla="*/ 8507 h 10000"/>
                      <a:gd name="connsiteX87" fmla="*/ 4899 w 10000"/>
                      <a:gd name="connsiteY87" fmla="*/ 8499 h 10000"/>
                      <a:gd name="connsiteX88" fmla="*/ 4851 w 10000"/>
                      <a:gd name="connsiteY88" fmla="*/ 8485 h 10000"/>
                      <a:gd name="connsiteX89" fmla="*/ 4805 w 10000"/>
                      <a:gd name="connsiteY89" fmla="*/ 8466 h 10000"/>
                      <a:gd name="connsiteX90" fmla="*/ 4760 w 10000"/>
                      <a:gd name="connsiteY90" fmla="*/ 8442 h 10000"/>
                      <a:gd name="connsiteX91" fmla="*/ 4718 w 10000"/>
                      <a:gd name="connsiteY91" fmla="*/ 8415 h 10000"/>
                      <a:gd name="connsiteX92" fmla="*/ 4678 w 10000"/>
                      <a:gd name="connsiteY92" fmla="*/ 8382 h 10000"/>
                      <a:gd name="connsiteX93" fmla="*/ 4642 w 10000"/>
                      <a:gd name="connsiteY93" fmla="*/ 8345 h 10000"/>
                      <a:gd name="connsiteX94" fmla="*/ 4609 w 10000"/>
                      <a:gd name="connsiteY94" fmla="*/ 8306 h 10000"/>
                      <a:gd name="connsiteX95" fmla="*/ 4579 w 10000"/>
                      <a:gd name="connsiteY95" fmla="*/ 8264 h 10000"/>
                      <a:gd name="connsiteX96" fmla="*/ 4554 w 10000"/>
                      <a:gd name="connsiteY96" fmla="*/ 8219 h 10000"/>
                      <a:gd name="connsiteX97" fmla="*/ 4532 w 10000"/>
                      <a:gd name="connsiteY97" fmla="*/ 8170 h 10000"/>
                      <a:gd name="connsiteX98" fmla="*/ 4514 w 10000"/>
                      <a:gd name="connsiteY98" fmla="*/ 8119 h 10000"/>
                      <a:gd name="connsiteX99" fmla="*/ 4502 w 10000"/>
                      <a:gd name="connsiteY99" fmla="*/ 8067 h 10000"/>
                      <a:gd name="connsiteX100" fmla="*/ 4494 w 10000"/>
                      <a:gd name="connsiteY100" fmla="*/ 8013 h 10000"/>
                      <a:gd name="connsiteX101" fmla="*/ 4491 w 10000"/>
                      <a:gd name="connsiteY101" fmla="*/ 7957 h 10000"/>
                      <a:gd name="connsiteX102" fmla="*/ 4494 w 10000"/>
                      <a:gd name="connsiteY102" fmla="*/ 7903 h 10000"/>
                      <a:gd name="connsiteX103" fmla="*/ 4502 w 10000"/>
                      <a:gd name="connsiteY103" fmla="*/ 7848 h 10000"/>
                      <a:gd name="connsiteX104" fmla="*/ 4514 w 10000"/>
                      <a:gd name="connsiteY104" fmla="*/ 7796 h 10000"/>
                      <a:gd name="connsiteX105" fmla="*/ 4532 w 10000"/>
                      <a:gd name="connsiteY105" fmla="*/ 7746 h 10000"/>
                      <a:gd name="connsiteX106" fmla="*/ 4554 w 10000"/>
                      <a:gd name="connsiteY106" fmla="*/ 7697 h 10000"/>
                      <a:gd name="connsiteX107" fmla="*/ 4579 w 10000"/>
                      <a:gd name="connsiteY107" fmla="*/ 7652 h 10000"/>
                      <a:gd name="connsiteX108" fmla="*/ 4609 w 10000"/>
                      <a:gd name="connsiteY108" fmla="*/ 7609 h 10000"/>
                      <a:gd name="connsiteX109" fmla="*/ 4642 w 10000"/>
                      <a:gd name="connsiteY109" fmla="*/ 7569 h 10000"/>
                      <a:gd name="connsiteX110" fmla="*/ 4678 w 10000"/>
                      <a:gd name="connsiteY110" fmla="*/ 7534 h 10000"/>
                      <a:gd name="connsiteX111" fmla="*/ 4718 w 10000"/>
                      <a:gd name="connsiteY111" fmla="*/ 7501 h 10000"/>
                      <a:gd name="connsiteX112" fmla="*/ 4760 w 10000"/>
                      <a:gd name="connsiteY112" fmla="*/ 7472 h 10000"/>
                      <a:gd name="connsiteX113" fmla="*/ 4805 w 10000"/>
                      <a:gd name="connsiteY113" fmla="*/ 7449 h 10000"/>
                      <a:gd name="connsiteX114" fmla="*/ 4851 w 10000"/>
                      <a:gd name="connsiteY114" fmla="*/ 7430 h 10000"/>
                      <a:gd name="connsiteX115" fmla="*/ 4899 w 10000"/>
                      <a:gd name="connsiteY115" fmla="*/ 7417 h 10000"/>
                      <a:gd name="connsiteX116" fmla="*/ 4949 w 10000"/>
                      <a:gd name="connsiteY116" fmla="*/ 7408 h 10000"/>
                      <a:gd name="connsiteX117" fmla="*/ 5001 w 10000"/>
                      <a:gd name="connsiteY117" fmla="*/ 7404 h 10000"/>
                      <a:gd name="connsiteX118" fmla="*/ 5051 w 10000"/>
                      <a:gd name="connsiteY118" fmla="*/ 7408 h 10000"/>
                      <a:gd name="connsiteX119" fmla="*/ 5099 w 10000"/>
                      <a:gd name="connsiteY119" fmla="*/ 7417 h 10000"/>
                      <a:gd name="connsiteX120" fmla="*/ 5145 w 10000"/>
                      <a:gd name="connsiteY120" fmla="*/ 7430 h 10000"/>
                      <a:gd name="connsiteX121" fmla="*/ 5189 w 10000"/>
                      <a:gd name="connsiteY121" fmla="*/ 7449 h 10000"/>
                      <a:gd name="connsiteX122" fmla="*/ 5231 w 10000"/>
                      <a:gd name="connsiteY122" fmla="*/ 7472 h 10000"/>
                      <a:gd name="connsiteX123" fmla="*/ 5269 w 10000"/>
                      <a:gd name="connsiteY123" fmla="*/ 7501 h 10000"/>
                      <a:gd name="connsiteX124" fmla="*/ 5305 w 10000"/>
                      <a:gd name="connsiteY124" fmla="*/ 7534 h 10000"/>
                      <a:gd name="connsiteX125" fmla="*/ 5338 w 10000"/>
                      <a:gd name="connsiteY125" fmla="*/ 7569 h 10000"/>
                      <a:gd name="connsiteX126" fmla="*/ 5368 w 10000"/>
                      <a:gd name="connsiteY126" fmla="*/ 7609 h 10000"/>
                      <a:gd name="connsiteX127" fmla="*/ 5394 w 10000"/>
                      <a:gd name="connsiteY127" fmla="*/ 7652 h 10000"/>
                      <a:gd name="connsiteX128" fmla="*/ 5417 w 10000"/>
                      <a:gd name="connsiteY128" fmla="*/ 7697 h 10000"/>
                      <a:gd name="connsiteX129" fmla="*/ 5436 w 10000"/>
                      <a:gd name="connsiteY129" fmla="*/ 7746 h 10000"/>
                      <a:gd name="connsiteX130" fmla="*/ 5451 w 10000"/>
                      <a:gd name="connsiteY130" fmla="*/ 7796 h 10000"/>
                      <a:gd name="connsiteX131" fmla="*/ 5461 w 10000"/>
                      <a:gd name="connsiteY131" fmla="*/ 7848 h 10000"/>
                      <a:gd name="connsiteX132" fmla="*/ 5468 w 10000"/>
                      <a:gd name="connsiteY132" fmla="*/ 7903 h 10000"/>
                      <a:gd name="connsiteX133" fmla="*/ 5469 w 10000"/>
                      <a:gd name="connsiteY133" fmla="*/ 7957 h 10000"/>
                      <a:gd name="connsiteX134" fmla="*/ 5468 w 10000"/>
                      <a:gd name="connsiteY134" fmla="*/ 8013 h 10000"/>
                      <a:gd name="connsiteX135" fmla="*/ 5461 w 10000"/>
                      <a:gd name="connsiteY135" fmla="*/ 8067 h 10000"/>
                      <a:gd name="connsiteX136" fmla="*/ 5451 w 10000"/>
                      <a:gd name="connsiteY136" fmla="*/ 8119 h 10000"/>
                      <a:gd name="connsiteX137" fmla="*/ 5436 w 10000"/>
                      <a:gd name="connsiteY137" fmla="*/ 8170 h 10000"/>
                      <a:gd name="connsiteX138" fmla="*/ 5417 w 10000"/>
                      <a:gd name="connsiteY138" fmla="*/ 8219 h 10000"/>
                      <a:gd name="connsiteX139" fmla="*/ 5394 w 10000"/>
                      <a:gd name="connsiteY139" fmla="*/ 8264 h 10000"/>
                      <a:gd name="connsiteX140" fmla="*/ 5368 w 10000"/>
                      <a:gd name="connsiteY140" fmla="*/ 8306 h 10000"/>
                      <a:gd name="connsiteX141" fmla="*/ 5338 w 10000"/>
                      <a:gd name="connsiteY141" fmla="*/ 8345 h 10000"/>
                      <a:gd name="connsiteX142" fmla="*/ 5305 w 10000"/>
                      <a:gd name="connsiteY142" fmla="*/ 8382 h 10000"/>
                      <a:gd name="connsiteX143" fmla="*/ 5269 w 10000"/>
                      <a:gd name="connsiteY143" fmla="*/ 8415 h 10000"/>
                      <a:gd name="connsiteX144" fmla="*/ 5231 w 10000"/>
                      <a:gd name="connsiteY144" fmla="*/ 8442 h 10000"/>
                      <a:gd name="connsiteX145" fmla="*/ 5189 w 10000"/>
                      <a:gd name="connsiteY145" fmla="*/ 8466 h 10000"/>
                      <a:gd name="connsiteX146" fmla="*/ 5145 w 10000"/>
                      <a:gd name="connsiteY146" fmla="*/ 8485 h 10000"/>
                      <a:gd name="connsiteX147" fmla="*/ 5099 w 10000"/>
                      <a:gd name="connsiteY147" fmla="*/ 8499 h 10000"/>
                      <a:gd name="connsiteX148" fmla="*/ 5051 w 10000"/>
                      <a:gd name="connsiteY148" fmla="*/ 8507 h 10000"/>
                      <a:gd name="connsiteX149" fmla="*/ 5001 w 10000"/>
                      <a:gd name="connsiteY149" fmla="*/ 8510 h 10000"/>
                      <a:gd name="connsiteX150" fmla="*/ 5392 w 10000"/>
                      <a:gd name="connsiteY150" fmla="*/ 6595 h 10000"/>
                      <a:gd name="connsiteX151" fmla="*/ 5392 w 10000"/>
                      <a:gd name="connsiteY151" fmla="*/ 6595 h 10000"/>
                      <a:gd name="connsiteX152" fmla="*/ 5392 w 10000"/>
                      <a:gd name="connsiteY152" fmla="*/ 6612 h 10000"/>
                      <a:gd name="connsiteX153" fmla="*/ 5391 w 10000"/>
                      <a:gd name="connsiteY153" fmla="*/ 6627 h 10000"/>
                      <a:gd name="connsiteX154" fmla="*/ 5388 w 10000"/>
                      <a:gd name="connsiteY154" fmla="*/ 6639 h 10000"/>
                      <a:gd name="connsiteX155" fmla="*/ 5386 w 10000"/>
                      <a:gd name="connsiteY155" fmla="*/ 6653 h 10000"/>
                      <a:gd name="connsiteX156" fmla="*/ 5382 w 10000"/>
                      <a:gd name="connsiteY156" fmla="*/ 6664 h 10000"/>
                      <a:gd name="connsiteX157" fmla="*/ 5378 w 10000"/>
                      <a:gd name="connsiteY157" fmla="*/ 6674 h 10000"/>
                      <a:gd name="connsiteX158" fmla="*/ 5373 w 10000"/>
                      <a:gd name="connsiteY158" fmla="*/ 6684 h 10000"/>
                      <a:gd name="connsiteX159" fmla="*/ 5368 w 10000"/>
                      <a:gd name="connsiteY159" fmla="*/ 6692 h 10000"/>
                      <a:gd name="connsiteX160" fmla="*/ 5362 w 10000"/>
                      <a:gd name="connsiteY160" fmla="*/ 6700 h 10000"/>
                      <a:gd name="connsiteX161" fmla="*/ 5355 w 10000"/>
                      <a:gd name="connsiteY161" fmla="*/ 6706 h 10000"/>
                      <a:gd name="connsiteX162" fmla="*/ 5349 w 10000"/>
                      <a:gd name="connsiteY162" fmla="*/ 6711 h 10000"/>
                      <a:gd name="connsiteX163" fmla="*/ 5342 w 10000"/>
                      <a:gd name="connsiteY163" fmla="*/ 6717 h 10000"/>
                      <a:gd name="connsiteX164" fmla="*/ 5335 w 10000"/>
                      <a:gd name="connsiteY164" fmla="*/ 6719 h 10000"/>
                      <a:gd name="connsiteX165" fmla="*/ 5328 w 10000"/>
                      <a:gd name="connsiteY165" fmla="*/ 6722 h 10000"/>
                      <a:gd name="connsiteX166" fmla="*/ 5320 w 10000"/>
                      <a:gd name="connsiteY166" fmla="*/ 6723 h 10000"/>
                      <a:gd name="connsiteX167" fmla="*/ 5313 w 10000"/>
                      <a:gd name="connsiteY167" fmla="*/ 6723 h 10000"/>
                      <a:gd name="connsiteX168" fmla="*/ 4687 w 10000"/>
                      <a:gd name="connsiteY168" fmla="*/ 6723 h 10000"/>
                      <a:gd name="connsiteX169" fmla="*/ 4672 w 10000"/>
                      <a:gd name="connsiteY169" fmla="*/ 6723 h 10000"/>
                      <a:gd name="connsiteX170" fmla="*/ 4659 w 10000"/>
                      <a:gd name="connsiteY170" fmla="*/ 6722 h 10000"/>
                      <a:gd name="connsiteX171" fmla="*/ 4647 w 10000"/>
                      <a:gd name="connsiteY171" fmla="*/ 6719 h 10000"/>
                      <a:gd name="connsiteX172" fmla="*/ 4636 w 10000"/>
                      <a:gd name="connsiteY172" fmla="*/ 6717 h 10000"/>
                      <a:gd name="connsiteX173" fmla="*/ 4624 w 10000"/>
                      <a:gd name="connsiteY173" fmla="*/ 6711 h 10000"/>
                      <a:gd name="connsiteX174" fmla="*/ 4615 w 10000"/>
                      <a:gd name="connsiteY174" fmla="*/ 6706 h 10000"/>
                      <a:gd name="connsiteX175" fmla="*/ 4607 w 10000"/>
                      <a:gd name="connsiteY175" fmla="*/ 6700 h 10000"/>
                      <a:gd name="connsiteX176" fmla="*/ 4598 w 10000"/>
                      <a:gd name="connsiteY176" fmla="*/ 6692 h 10000"/>
                      <a:gd name="connsiteX177" fmla="*/ 4592 w 10000"/>
                      <a:gd name="connsiteY177" fmla="*/ 6684 h 10000"/>
                      <a:gd name="connsiteX178" fmla="*/ 4585 w 10000"/>
                      <a:gd name="connsiteY178" fmla="*/ 6674 h 10000"/>
                      <a:gd name="connsiteX179" fmla="*/ 4580 w 10000"/>
                      <a:gd name="connsiteY179" fmla="*/ 6664 h 10000"/>
                      <a:gd name="connsiteX180" fmla="*/ 4575 w 10000"/>
                      <a:gd name="connsiteY180" fmla="*/ 6653 h 10000"/>
                      <a:gd name="connsiteX181" fmla="*/ 4573 w 10000"/>
                      <a:gd name="connsiteY181" fmla="*/ 6639 h 10000"/>
                      <a:gd name="connsiteX182" fmla="*/ 4570 w 10000"/>
                      <a:gd name="connsiteY182" fmla="*/ 6627 h 10000"/>
                      <a:gd name="connsiteX183" fmla="*/ 4569 w 10000"/>
                      <a:gd name="connsiteY183" fmla="*/ 6612 h 10000"/>
                      <a:gd name="connsiteX184" fmla="*/ 4569 w 10000"/>
                      <a:gd name="connsiteY184" fmla="*/ 6595 h 10000"/>
                      <a:gd name="connsiteX185" fmla="*/ 4569 w 10000"/>
                      <a:gd name="connsiteY185" fmla="*/ 3618 h 10000"/>
                      <a:gd name="connsiteX186" fmla="*/ 4569 w 10000"/>
                      <a:gd name="connsiteY186" fmla="*/ 3602 h 10000"/>
                      <a:gd name="connsiteX187" fmla="*/ 4570 w 10000"/>
                      <a:gd name="connsiteY187" fmla="*/ 3587 h 10000"/>
                      <a:gd name="connsiteX188" fmla="*/ 4573 w 10000"/>
                      <a:gd name="connsiteY188" fmla="*/ 3574 h 10000"/>
                      <a:gd name="connsiteX189" fmla="*/ 4575 w 10000"/>
                      <a:gd name="connsiteY189" fmla="*/ 3561 h 10000"/>
                      <a:gd name="connsiteX190" fmla="*/ 4580 w 10000"/>
                      <a:gd name="connsiteY190" fmla="*/ 3550 h 10000"/>
                      <a:gd name="connsiteX191" fmla="*/ 4585 w 10000"/>
                      <a:gd name="connsiteY191" fmla="*/ 3539 h 10000"/>
                      <a:gd name="connsiteX192" fmla="*/ 4592 w 10000"/>
                      <a:gd name="connsiteY192" fmla="*/ 3529 h 10000"/>
                      <a:gd name="connsiteX193" fmla="*/ 4598 w 10000"/>
                      <a:gd name="connsiteY193" fmla="*/ 3521 h 10000"/>
                      <a:gd name="connsiteX194" fmla="*/ 4607 w 10000"/>
                      <a:gd name="connsiteY194" fmla="*/ 3513 h 10000"/>
                      <a:gd name="connsiteX195" fmla="*/ 4615 w 10000"/>
                      <a:gd name="connsiteY195" fmla="*/ 3508 h 10000"/>
                      <a:gd name="connsiteX196" fmla="*/ 4624 w 10000"/>
                      <a:gd name="connsiteY196" fmla="*/ 3502 h 10000"/>
                      <a:gd name="connsiteX197" fmla="*/ 4636 w 10000"/>
                      <a:gd name="connsiteY197" fmla="*/ 3497 h 10000"/>
                      <a:gd name="connsiteX198" fmla="*/ 5313 w 10000"/>
                      <a:gd name="connsiteY198" fmla="*/ 3490 h 10000"/>
                      <a:gd name="connsiteX199" fmla="*/ 5320 w 10000"/>
                      <a:gd name="connsiteY199" fmla="*/ 3490 h 10000"/>
                      <a:gd name="connsiteX200" fmla="*/ 5328 w 10000"/>
                      <a:gd name="connsiteY200" fmla="*/ 3491 h 10000"/>
                      <a:gd name="connsiteX201" fmla="*/ 5335 w 10000"/>
                      <a:gd name="connsiteY201" fmla="*/ 3494 h 10000"/>
                      <a:gd name="connsiteX202" fmla="*/ 5342 w 10000"/>
                      <a:gd name="connsiteY202" fmla="*/ 3497 h 10000"/>
                      <a:gd name="connsiteX203" fmla="*/ 5349 w 10000"/>
                      <a:gd name="connsiteY203" fmla="*/ 3502 h 10000"/>
                      <a:gd name="connsiteX204" fmla="*/ 5355 w 10000"/>
                      <a:gd name="connsiteY204" fmla="*/ 3508 h 10000"/>
                      <a:gd name="connsiteX205" fmla="*/ 5362 w 10000"/>
                      <a:gd name="connsiteY205" fmla="*/ 3513 h 10000"/>
                      <a:gd name="connsiteX206" fmla="*/ 5368 w 10000"/>
                      <a:gd name="connsiteY206" fmla="*/ 3521 h 10000"/>
                      <a:gd name="connsiteX207" fmla="*/ 5373 w 10000"/>
                      <a:gd name="connsiteY207" fmla="*/ 3529 h 10000"/>
                      <a:gd name="connsiteX208" fmla="*/ 5378 w 10000"/>
                      <a:gd name="connsiteY208" fmla="*/ 3539 h 10000"/>
                      <a:gd name="connsiteX209" fmla="*/ 5382 w 10000"/>
                      <a:gd name="connsiteY209" fmla="*/ 3550 h 10000"/>
                      <a:gd name="connsiteX210" fmla="*/ 5386 w 10000"/>
                      <a:gd name="connsiteY210" fmla="*/ 3561 h 10000"/>
                      <a:gd name="connsiteX211" fmla="*/ 5388 w 10000"/>
                      <a:gd name="connsiteY211" fmla="*/ 3574 h 10000"/>
                      <a:gd name="connsiteX212" fmla="*/ 5391 w 10000"/>
                      <a:gd name="connsiteY212" fmla="*/ 3587 h 10000"/>
                      <a:gd name="connsiteX213" fmla="*/ 5392 w 10000"/>
                      <a:gd name="connsiteY213" fmla="*/ 6595 h 10000"/>
                      <a:gd name="connsiteX0" fmla="*/ 9971 w 10000"/>
                      <a:gd name="connsiteY0" fmla="*/ 9361 h 10000"/>
                      <a:gd name="connsiteX1" fmla="*/ 9971 w 10000"/>
                      <a:gd name="connsiteY1" fmla="*/ 9361 h 10000"/>
                      <a:gd name="connsiteX2" fmla="*/ 5352 w 10000"/>
                      <a:gd name="connsiteY2" fmla="*/ 214 h 10000"/>
                      <a:gd name="connsiteX3" fmla="*/ 5337 w 10000"/>
                      <a:gd name="connsiteY3" fmla="*/ 191 h 10000"/>
                      <a:gd name="connsiteX4" fmla="*/ 5322 w 10000"/>
                      <a:gd name="connsiteY4" fmla="*/ 167 h 10000"/>
                      <a:gd name="connsiteX5" fmla="*/ 5304 w 10000"/>
                      <a:gd name="connsiteY5" fmla="*/ 146 h 10000"/>
                      <a:gd name="connsiteX6" fmla="*/ 5287 w 10000"/>
                      <a:gd name="connsiteY6" fmla="*/ 127 h 10000"/>
                      <a:gd name="connsiteX7" fmla="*/ 5268 w 10000"/>
                      <a:gd name="connsiteY7" fmla="*/ 108 h 10000"/>
                      <a:gd name="connsiteX8" fmla="*/ 5248 w 10000"/>
                      <a:gd name="connsiteY8" fmla="*/ 90 h 10000"/>
                      <a:gd name="connsiteX9" fmla="*/ 5228 w 10000"/>
                      <a:gd name="connsiteY9" fmla="*/ 74 h 10000"/>
                      <a:gd name="connsiteX10" fmla="*/ 5206 w 10000"/>
                      <a:gd name="connsiteY10" fmla="*/ 59 h 10000"/>
                      <a:gd name="connsiteX11" fmla="*/ 5184 w 10000"/>
                      <a:gd name="connsiteY11" fmla="*/ 45 h 10000"/>
                      <a:gd name="connsiteX12" fmla="*/ 5160 w 10000"/>
                      <a:gd name="connsiteY12" fmla="*/ 34 h 10000"/>
                      <a:gd name="connsiteX13" fmla="*/ 5136 w 10000"/>
                      <a:gd name="connsiteY13" fmla="*/ 23 h 10000"/>
                      <a:gd name="connsiteX14" fmla="*/ 5110 w 10000"/>
                      <a:gd name="connsiteY14" fmla="*/ 15 h 10000"/>
                      <a:gd name="connsiteX15" fmla="*/ 5085 w 10000"/>
                      <a:gd name="connsiteY15" fmla="*/ 8 h 10000"/>
                      <a:gd name="connsiteX16" fmla="*/ 5057 w 10000"/>
                      <a:gd name="connsiteY16" fmla="*/ 4 h 10000"/>
                      <a:gd name="connsiteX17" fmla="*/ 5030 w 10000"/>
                      <a:gd name="connsiteY17" fmla="*/ 1 h 10000"/>
                      <a:gd name="connsiteX18" fmla="*/ 5001 w 10000"/>
                      <a:gd name="connsiteY18" fmla="*/ 0 h 10000"/>
                      <a:gd name="connsiteX19" fmla="*/ 4970 w 10000"/>
                      <a:gd name="connsiteY19" fmla="*/ 1 h 10000"/>
                      <a:gd name="connsiteX20" fmla="*/ 4942 w 10000"/>
                      <a:gd name="connsiteY20" fmla="*/ 4 h 10000"/>
                      <a:gd name="connsiteX21" fmla="*/ 4915 w 10000"/>
                      <a:gd name="connsiteY21" fmla="*/ 8 h 10000"/>
                      <a:gd name="connsiteX22" fmla="*/ 4890 w 10000"/>
                      <a:gd name="connsiteY22" fmla="*/ 15 h 10000"/>
                      <a:gd name="connsiteX23" fmla="*/ 4863 w 10000"/>
                      <a:gd name="connsiteY23" fmla="*/ 23 h 10000"/>
                      <a:gd name="connsiteX24" fmla="*/ 4840 w 10000"/>
                      <a:gd name="connsiteY24" fmla="*/ 34 h 10000"/>
                      <a:gd name="connsiteX25" fmla="*/ 4816 w 10000"/>
                      <a:gd name="connsiteY25" fmla="*/ 45 h 10000"/>
                      <a:gd name="connsiteX26" fmla="*/ 4793 w 10000"/>
                      <a:gd name="connsiteY26" fmla="*/ 59 h 10000"/>
                      <a:gd name="connsiteX27" fmla="*/ 4772 w 10000"/>
                      <a:gd name="connsiteY27" fmla="*/ 74 h 10000"/>
                      <a:gd name="connsiteX28" fmla="*/ 4752 w 10000"/>
                      <a:gd name="connsiteY28" fmla="*/ 90 h 10000"/>
                      <a:gd name="connsiteX29" fmla="*/ 4732 w 10000"/>
                      <a:gd name="connsiteY29" fmla="*/ 108 h 10000"/>
                      <a:gd name="connsiteX30" fmla="*/ 4713 w 10000"/>
                      <a:gd name="connsiteY30" fmla="*/ 127 h 10000"/>
                      <a:gd name="connsiteX31" fmla="*/ 4696 w 10000"/>
                      <a:gd name="connsiteY31" fmla="*/ 146 h 10000"/>
                      <a:gd name="connsiteX32" fmla="*/ 4678 w 10000"/>
                      <a:gd name="connsiteY32" fmla="*/ 167 h 10000"/>
                      <a:gd name="connsiteX33" fmla="*/ 4663 w 10000"/>
                      <a:gd name="connsiteY33" fmla="*/ 191 h 10000"/>
                      <a:gd name="connsiteX34" fmla="*/ 4648 w 10000"/>
                      <a:gd name="connsiteY34" fmla="*/ 214 h 10000"/>
                      <a:gd name="connsiteX35" fmla="*/ 29 w 10000"/>
                      <a:gd name="connsiteY35" fmla="*/ 9361 h 10000"/>
                      <a:gd name="connsiteX36" fmla="*/ 16 w 10000"/>
                      <a:gd name="connsiteY36" fmla="*/ 9411 h 10000"/>
                      <a:gd name="connsiteX37" fmla="*/ 6 w 10000"/>
                      <a:gd name="connsiteY37" fmla="*/ 9465 h 10000"/>
                      <a:gd name="connsiteX38" fmla="*/ 1 w 10000"/>
                      <a:gd name="connsiteY38" fmla="*/ 9519 h 10000"/>
                      <a:gd name="connsiteX39" fmla="*/ 0 w 10000"/>
                      <a:gd name="connsiteY39" fmla="*/ 9575 h 10000"/>
                      <a:gd name="connsiteX40" fmla="*/ 1 w 10000"/>
                      <a:gd name="connsiteY40" fmla="*/ 9631 h 10000"/>
                      <a:gd name="connsiteX41" fmla="*/ 6 w 10000"/>
                      <a:gd name="connsiteY41" fmla="*/ 9685 h 10000"/>
                      <a:gd name="connsiteX42" fmla="*/ 16 w 10000"/>
                      <a:gd name="connsiteY42" fmla="*/ 9738 h 10000"/>
                      <a:gd name="connsiteX43" fmla="*/ 29 w 10000"/>
                      <a:gd name="connsiteY43" fmla="*/ 9787 h 10000"/>
                      <a:gd name="connsiteX44" fmla="*/ 44 w 10000"/>
                      <a:gd name="connsiteY44" fmla="*/ 9810 h 10000"/>
                      <a:gd name="connsiteX45" fmla="*/ 60 w 10000"/>
                      <a:gd name="connsiteY45" fmla="*/ 9834 h 10000"/>
                      <a:gd name="connsiteX46" fmla="*/ 78 w 10000"/>
                      <a:gd name="connsiteY46" fmla="*/ 9855 h 10000"/>
                      <a:gd name="connsiteX47" fmla="*/ 95 w 10000"/>
                      <a:gd name="connsiteY47" fmla="*/ 9874 h 10000"/>
                      <a:gd name="connsiteX48" fmla="*/ 114 w 10000"/>
                      <a:gd name="connsiteY48" fmla="*/ 9893 h 10000"/>
                      <a:gd name="connsiteX49" fmla="*/ 134 w 10000"/>
                      <a:gd name="connsiteY49" fmla="*/ 9911 h 10000"/>
                      <a:gd name="connsiteX50" fmla="*/ 154 w 10000"/>
                      <a:gd name="connsiteY50" fmla="*/ 9927 h 10000"/>
                      <a:gd name="connsiteX51" fmla="*/ 177 w 10000"/>
                      <a:gd name="connsiteY51" fmla="*/ 9941 h 10000"/>
                      <a:gd name="connsiteX52" fmla="*/ 199 w 10000"/>
                      <a:gd name="connsiteY52" fmla="*/ 9955 h 10000"/>
                      <a:gd name="connsiteX53" fmla="*/ 222 w 10000"/>
                      <a:gd name="connsiteY53" fmla="*/ 9967 h 10000"/>
                      <a:gd name="connsiteX54" fmla="*/ 247 w 10000"/>
                      <a:gd name="connsiteY54" fmla="*/ 9976 h 10000"/>
                      <a:gd name="connsiteX55" fmla="*/ 272 w 10000"/>
                      <a:gd name="connsiteY55" fmla="*/ 9985 h 10000"/>
                      <a:gd name="connsiteX56" fmla="*/ 298 w 10000"/>
                      <a:gd name="connsiteY56" fmla="*/ 9991 h 10000"/>
                      <a:gd name="connsiteX57" fmla="*/ 324 w 10000"/>
                      <a:gd name="connsiteY57" fmla="*/ 9996 h 10000"/>
                      <a:gd name="connsiteX58" fmla="*/ 353 w 10000"/>
                      <a:gd name="connsiteY58" fmla="*/ 9998 h 10000"/>
                      <a:gd name="connsiteX59" fmla="*/ 382 w 10000"/>
                      <a:gd name="connsiteY59" fmla="*/ 10000 h 10000"/>
                      <a:gd name="connsiteX60" fmla="*/ 9619 w 10000"/>
                      <a:gd name="connsiteY60" fmla="*/ 10000 h 10000"/>
                      <a:gd name="connsiteX61" fmla="*/ 9648 w 10000"/>
                      <a:gd name="connsiteY61" fmla="*/ 9998 h 10000"/>
                      <a:gd name="connsiteX62" fmla="*/ 9677 w 10000"/>
                      <a:gd name="connsiteY62" fmla="*/ 9996 h 10000"/>
                      <a:gd name="connsiteX63" fmla="*/ 9703 w 10000"/>
                      <a:gd name="connsiteY63" fmla="*/ 9991 h 10000"/>
                      <a:gd name="connsiteX64" fmla="*/ 9729 w 10000"/>
                      <a:gd name="connsiteY64" fmla="*/ 9985 h 10000"/>
                      <a:gd name="connsiteX65" fmla="*/ 9754 w 10000"/>
                      <a:gd name="connsiteY65" fmla="*/ 9976 h 10000"/>
                      <a:gd name="connsiteX66" fmla="*/ 9778 w 10000"/>
                      <a:gd name="connsiteY66" fmla="*/ 9967 h 10000"/>
                      <a:gd name="connsiteX67" fmla="*/ 9802 w 10000"/>
                      <a:gd name="connsiteY67" fmla="*/ 9955 h 10000"/>
                      <a:gd name="connsiteX68" fmla="*/ 9824 w 10000"/>
                      <a:gd name="connsiteY68" fmla="*/ 9941 h 10000"/>
                      <a:gd name="connsiteX69" fmla="*/ 9846 w 10000"/>
                      <a:gd name="connsiteY69" fmla="*/ 9927 h 10000"/>
                      <a:gd name="connsiteX70" fmla="*/ 9867 w 10000"/>
                      <a:gd name="connsiteY70" fmla="*/ 9911 h 10000"/>
                      <a:gd name="connsiteX71" fmla="*/ 9886 w 10000"/>
                      <a:gd name="connsiteY71" fmla="*/ 9893 h 10000"/>
                      <a:gd name="connsiteX72" fmla="*/ 9905 w 10000"/>
                      <a:gd name="connsiteY72" fmla="*/ 9874 h 10000"/>
                      <a:gd name="connsiteX73" fmla="*/ 9923 w 10000"/>
                      <a:gd name="connsiteY73" fmla="*/ 9855 h 10000"/>
                      <a:gd name="connsiteX74" fmla="*/ 9940 w 10000"/>
                      <a:gd name="connsiteY74" fmla="*/ 9834 h 10000"/>
                      <a:gd name="connsiteX75" fmla="*/ 9971 w 10000"/>
                      <a:gd name="connsiteY75" fmla="*/ 9787 h 10000"/>
                      <a:gd name="connsiteX76" fmla="*/ 9983 w 10000"/>
                      <a:gd name="connsiteY76" fmla="*/ 9738 h 10000"/>
                      <a:gd name="connsiteX77" fmla="*/ 9993 w 10000"/>
                      <a:gd name="connsiteY77" fmla="*/ 9685 h 10000"/>
                      <a:gd name="connsiteX78" fmla="*/ 9998 w 10000"/>
                      <a:gd name="connsiteY78" fmla="*/ 9631 h 10000"/>
                      <a:gd name="connsiteX79" fmla="*/ 10000 w 10000"/>
                      <a:gd name="connsiteY79" fmla="*/ 9575 h 10000"/>
                      <a:gd name="connsiteX80" fmla="*/ 9998 w 10000"/>
                      <a:gd name="connsiteY80" fmla="*/ 9519 h 10000"/>
                      <a:gd name="connsiteX81" fmla="*/ 9993 w 10000"/>
                      <a:gd name="connsiteY81" fmla="*/ 9465 h 10000"/>
                      <a:gd name="connsiteX82" fmla="*/ 9983 w 10000"/>
                      <a:gd name="connsiteY82" fmla="*/ 9411 h 10000"/>
                      <a:gd name="connsiteX83" fmla="*/ 9971 w 10000"/>
                      <a:gd name="connsiteY83" fmla="*/ 9361 h 10000"/>
                      <a:gd name="connsiteX84" fmla="*/ 5001 w 10000"/>
                      <a:gd name="connsiteY84" fmla="*/ 8510 h 10000"/>
                      <a:gd name="connsiteX85" fmla="*/ 5001 w 10000"/>
                      <a:gd name="connsiteY85" fmla="*/ 8510 h 10000"/>
                      <a:gd name="connsiteX86" fmla="*/ 4949 w 10000"/>
                      <a:gd name="connsiteY86" fmla="*/ 8507 h 10000"/>
                      <a:gd name="connsiteX87" fmla="*/ 4899 w 10000"/>
                      <a:gd name="connsiteY87" fmla="*/ 8499 h 10000"/>
                      <a:gd name="connsiteX88" fmla="*/ 4851 w 10000"/>
                      <a:gd name="connsiteY88" fmla="*/ 8485 h 10000"/>
                      <a:gd name="connsiteX89" fmla="*/ 4805 w 10000"/>
                      <a:gd name="connsiteY89" fmla="*/ 8466 h 10000"/>
                      <a:gd name="connsiteX90" fmla="*/ 4760 w 10000"/>
                      <a:gd name="connsiteY90" fmla="*/ 8442 h 10000"/>
                      <a:gd name="connsiteX91" fmla="*/ 4718 w 10000"/>
                      <a:gd name="connsiteY91" fmla="*/ 8415 h 10000"/>
                      <a:gd name="connsiteX92" fmla="*/ 4678 w 10000"/>
                      <a:gd name="connsiteY92" fmla="*/ 8382 h 10000"/>
                      <a:gd name="connsiteX93" fmla="*/ 4642 w 10000"/>
                      <a:gd name="connsiteY93" fmla="*/ 8345 h 10000"/>
                      <a:gd name="connsiteX94" fmla="*/ 4609 w 10000"/>
                      <a:gd name="connsiteY94" fmla="*/ 8306 h 10000"/>
                      <a:gd name="connsiteX95" fmla="*/ 4579 w 10000"/>
                      <a:gd name="connsiteY95" fmla="*/ 8264 h 10000"/>
                      <a:gd name="connsiteX96" fmla="*/ 4554 w 10000"/>
                      <a:gd name="connsiteY96" fmla="*/ 8219 h 10000"/>
                      <a:gd name="connsiteX97" fmla="*/ 4532 w 10000"/>
                      <a:gd name="connsiteY97" fmla="*/ 8170 h 10000"/>
                      <a:gd name="connsiteX98" fmla="*/ 4514 w 10000"/>
                      <a:gd name="connsiteY98" fmla="*/ 8119 h 10000"/>
                      <a:gd name="connsiteX99" fmla="*/ 4502 w 10000"/>
                      <a:gd name="connsiteY99" fmla="*/ 8067 h 10000"/>
                      <a:gd name="connsiteX100" fmla="*/ 4494 w 10000"/>
                      <a:gd name="connsiteY100" fmla="*/ 8013 h 10000"/>
                      <a:gd name="connsiteX101" fmla="*/ 4491 w 10000"/>
                      <a:gd name="connsiteY101" fmla="*/ 7957 h 10000"/>
                      <a:gd name="connsiteX102" fmla="*/ 4494 w 10000"/>
                      <a:gd name="connsiteY102" fmla="*/ 7903 h 10000"/>
                      <a:gd name="connsiteX103" fmla="*/ 4502 w 10000"/>
                      <a:gd name="connsiteY103" fmla="*/ 7848 h 10000"/>
                      <a:gd name="connsiteX104" fmla="*/ 4514 w 10000"/>
                      <a:gd name="connsiteY104" fmla="*/ 7796 h 10000"/>
                      <a:gd name="connsiteX105" fmla="*/ 4532 w 10000"/>
                      <a:gd name="connsiteY105" fmla="*/ 7746 h 10000"/>
                      <a:gd name="connsiteX106" fmla="*/ 4554 w 10000"/>
                      <a:gd name="connsiteY106" fmla="*/ 7697 h 10000"/>
                      <a:gd name="connsiteX107" fmla="*/ 4579 w 10000"/>
                      <a:gd name="connsiteY107" fmla="*/ 7652 h 10000"/>
                      <a:gd name="connsiteX108" fmla="*/ 4609 w 10000"/>
                      <a:gd name="connsiteY108" fmla="*/ 7609 h 10000"/>
                      <a:gd name="connsiteX109" fmla="*/ 4642 w 10000"/>
                      <a:gd name="connsiteY109" fmla="*/ 7569 h 10000"/>
                      <a:gd name="connsiteX110" fmla="*/ 4678 w 10000"/>
                      <a:gd name="connsiteY110" fmla="*/ 7534 h 10000"/>
                      <a:gd name="connsiteX111" fmla="*/ 4718 w 10000"/>
                      <a:gd name="connsiteY111" fmla="*/ 7501 h 10000"/>
                      <a:gd name="connsiteX112" fmla="*/ 4760 w 10000"/>
                      <a:gd name="connsiteY112" fmla="*/ 7472 h 10000"/>
                      <a:gd name="connsiteX113" fmla="*/ 4805 w 10000"/>
                      <a:gd name="connsiteY113" fmla="*/ 7449 h 10000"/>
                      <a:gd name="connsiteX114" fmla="*/ 4851 w 10000"/>
                      <a:gd name="connsiteY114" fmla="*/ 7430 h 10000"/>
                      <a:gd name="connsiteX115" fmla="*/ 4899 w 10000"/>
                      <a:gd name="connsiteY115" fmla="*/ 7417 h 10000"/>
                      <a:gd name="connsiteX116" fmla="*/ 4949 w 10000"/>
                      <a:gd name="connsiteY116" fmla="*/ 7408 h 10000"/>
                      <a:gd name="connsiteX117" fmla="*/ 5001 w 10000"/>
                      <a:gd name="connsiteY117" fmla="*/ 7404 h 10000"/>
                      <a:gd name="connsiteX118" fmla="*/ 5051 w 10000"/>
                      <a:gd name="connsiteY118" fmla="*/ 7408 h 10000"/>
                      <a:gd name="connsiteX119" fmla="*/ 5099 w 10000"/>
                      <a:gd name="connsiteY119" fmla="*/ 7417 h 10000"/>
                      <a:gd name="connsiteX120" fmla="*/ 5145 w 10000"/>
                      <a:gd name="connsiteY120" fmla="*/ 7430 h 10000"/>
                      <a:gd name="connsiteX121" fmla="*/ 5189 w 10000"/>
                      <a:gd name="connsiteY121" fmla="*/ 7449 h 10000"/>
                      <a:gd name="connsiteX122" fmla="*/ 5231 w 10000"/>
                      <a:gd name="connsiteY122" fmla="*/ 7472 h 10000"/>
                      <a:gd name="connsiteX123" fmla="*/ 5269 w 10000"/>
                      <a:gd name="connsiteY123" fmla="*/ 7501 h 10000"/>
                      <a:gd name="connsiteX124" fmla="*/ 5305 w 10000"/>
                      <a:gd name="connsiteY124" fmla="*/ 7534 h 10000"/>
                      <a:gd name="connsiteX125" fmla="*/ 5338 w 10000"/>
                      <a:gd name="connsiteY125" fmla="*/ 7569 h 10000"/>
                      <a:gd name="connsiteX126" fmla="*/ 5368 w 10000"/>
                      <a:gd name="connsiteY126" fmla="*/ 7609 h 10000"/>
                      <a:gd name="connsiteX127" fmla="*/ 5394 w 10000"/>
                      <a:gd name="connsiteY127" fmla="*/ 7652 h 10000"/>
                      <a:gd name="connsiteX128" fmla="*/ 5417 w 10000"/>
                      <a:gd name="connsiteY128" fmla="*/ 7697 h 10000"/>
                      <a:gd name="connsiteX129" fmla="*/ 5436 w 10000"/>
                      <a:gd name="connsiteY129" fmla="*/ 7746 h 10000"/>
                      <a:gd name="connsiteX130" fmla="*/ 5451 w 10000"/>
                      <a:gd name="connsiteY130" fmla="*/ 7796 h 10000"/>
                      <a:gd name="connsiteX131" fmla="*/ 5461 w 10000"/>
                      <a:gd name="connsiteY131" fmla="*/ 7848 h 10000"/>
                      <a:gd name="connsiteX132" fmla="*/ 5468 w 10000"/>
                      <a:gd name="connsiteY132" fmla="*/ 7903 h 10000"/>
                      <a:gd name="connsiteX133" fmla="*/ 5469 w 10000"/>
                      <a:gd name="connsiteY133" fmla="*/ 7957 h 10000"/>
                      <a:gd name="connsiteX134" fmla="*/ 5468 w 10000"/>
                      <a:gd name="connsiteY134" fmla="*/ 8013 h 10000"/>
                      <a:gd name="connsiteX135" fmla="*/ 5461 w 10000"/>
                      <a:gd name="connsiteY135" fmla="*/ 8067 h 10000"/>
                      <a:gd name="connsiteX136" fmla="*/ 5451 w 10000"/>
                      <a:gd name="connsiteY136" fmla="*/ 8119 h 10000"/>
                      <a:gd name="connsiteX137" fmla="*/ 5436 w 10000"/>
                      <a:gd name="connsiteY137" fmla="*/ 8170 h 10000"/>
                      <a:gd name="connsiteX138" fmla="*/ 5417 w 10000"/>
                      <a:gd name="connsiteY138" fmla="*/ 8219 h 10000"/>
                      <a:gd name="connsiteX139" fmla="*/ 5394 w 10000"/>
                      <a:gd name="connsiteY139" fmla="*/ 8264 h 10000"/>
                      <a:gd name="connsiteX140" fmla="*/ 5368 w 10000"/>
                      <a:gd name="connsiteY140" fmla="*/ 8306 h 10000"/>
                      <a:gd name="connsiteX141" fmla="*/ 5338 w 10000"/>
                      <a:gd name="connsiteY141" fmla="*/ 8345 h 10000"/>
                      <a:gd name="connsiteX142" fmla="*/ 5305 w 10000"/>
                      <a:gd name="connsiteY142" fmla="*/ 8382 h 10000"/>
                      <a:gd name="connsiteX143" fmla="*/ 5269 w 10000"/>
                      <a:gd name="connsiteY143" fmla="*/ 8415 h 10000"/>
                      <a:gd name="connsiteX144" fmla="*/ 5231 w 10000"/>
                      <a:gd name="connsiteY144" fmla="*/ 8442 h 10000"/>
                      <a:gd name="connsiteX145" fmla="*/ 5189 w 10000"/>
                      <a:gd name="connsiteY145" fmla="*/ 8466 h 10000"/>
                      <a:gd name="connsiteX146" fmla="*/ 5145 w 10000"/>
                      <a:gd name="connsiteY146" fmla="*/ 8485 h 10000"/>
                      <a:gd name="connsiteX147" fmla="*/ 5099 w 10000"/>
                      <a:gd name="connsiteY147" fmla="*/ 8499 h 10000"/>
                      <a:gd name="connsiteX148" fmla="*/ 5051 w 10000"/>
                      <a:gd name="connsiteY148" fmla="*/ 8507 h 10000"/>
                      <a:gd name="connsiteX149" fmla="*/ 5001 w 10000"/>
                      <a:gd name="connsiteY149" fmla="*/ 8510 h 10000"/>
                      <a:gd name="connsiteX150" fmla="*/ 5391 w 10000"/>
                      <a:gd name="connsiteY150" fmla="*/ 3587 h 10000"/>
                      <a:gd name="connsiteX151" fmla="*/ 5392 w 10000"/>
                      <a:gd name="connsiteY151" fmla="*/ 6595 h 10000"/>
                      <a:gd name="connsiteX152" fmla="*/ 5392 w 10000"/>
                      <a:gd name="connsiteY152" fmla="*/ 6612 h 10000"/>
                      <a:gd name="connsiteX153" fmla="*/ 5391 w 10000"/>
                      <a:gd name="connsiteY153" fmla="*/ 6627 h 10000"/>
                      <a:gd name="connsiteX154" fmla="*/ 5388 w 10000"/>
                      <a:gd name="connsiteY154" fmla="*/ 6639 h 10000"/>
                      <a:gd name="connsiteX155" fmla="*/ 5386 w 10000"/>
                      <a:gd name="connsiteY155" fmla="*/ 6653 h 10000"/>
                      <a:gd name="connsiteX156" fmla="*/ 5382 w 10000"/>
                      <a:gd name="connsiteY156" fmla="*/ 6664 h 10000"/>
                      <a:gd name="connsiteX157" fmla="*/ 5378 w 10000"/>
                      <a:gd name="connsiteY157" fmla="*/ 6674 h 10000"/>
                      <a:gd name="connsiteX158" fmla="*/ 5373 w 10000"/>
                      <a:gd name="connsiteY158" fmla="*/ 6684 h 10000"/>
                      <a:gd name="connsiteX159" fmla="*/ 5368 w 10000"/>
                      <a:gd name="connsiteY159" fmla="*/ 6692 h 10000"/>
                      <a:gd name="connsiteX160" fmla="*/ 5362 w 10000"/>
                      <a:gd name="connsiteY160" fmla="*/ 6700 h 10000"/>
                      <a:gd name="connsiteX161" fmla="*/ 5355 w 10000"/>
                      <a:gd name="connsiteY161" fmla="*/ 6706 h 10000"/>
                      <a:gd name="connsiteX162" fmla="*/ 5349 w 10000"/>
                      <a:gd name="connsiteY162" fmla="*/ 6711 h 10000"/>
                      <a:gd name="connsiteX163" fmla="*/ 5342 w 10000"/>
                      <a:gd name="connsiteY163" fmla="*/ 6717 h 10000"/>
                      <a:gd name="connsiteX164" fmla="*/ 5335 w 10000"/>
                      <a:gd name="connsiteY164" fmla="*/ 6719 h 10000"/>
                      <a:gd name="connsiteX165" fmla="*/ 5328 w 10000"/>
                      <a:gd name="connsiteY165" fmla="*/ 6722 h 10000"/>
                      <a:gd name="connsiteX166" fmla="*/ 5320 w 10000"/>
                      <a:gd name="connsiteY166" fmla="*/ 6723 h 10000"/>
                      <a:gd name="connsiteX167" fmla="*/ 5313 w 10000"/>
                      <a:gd name="connsiteY167" fmla="*/ 6723 h 10000"/>
                      <a:gd name="connsiteX168" fmla="*/ 4687 w 10000"/>
                      <a:gd name="connsiteY168" fmla="*/ 6723 h 10000"/>
                      <a:gd name="connsiteX169" fmla="*/ 4672 w 10000"/>
                      <a:gd name="connsiteY169" fmla="*/ 6723 h 10000"/>
                      <a:gd name="connsiteX170" fmla="*/ 4659 w 10000"/>
                      <a:gd name="connsiteY170" fmla="*/ 6722 h 10000"/>
                      <a:gd name="connsiteX171" fmla="*/ 4647 w 10000"/>
                      <a:gd name="connsiteY171" fmla="*/ 6719 h 10000"/>
                      <a:gd name="connsiteX172" fmla="*/ 4636 w 10000"/>
                      <a:gd name="connsiteY172" fmla="*/ 6717 h 10000"/>
                      <a:gd name="connsiteX173" fmla="*/ 4624 w 10000"/>
                      <a:gd name="connsiteY173" fmla="*/ 6711 h 10000"/>
                      <a:gd name="connsiteX174" fmla="*/ 4615 w 10000"/>
                      <a:gd name="connsiteY174" fmla="*/ 6706 h 10000"/>
                      <a:gd name="connsiteX175" fmla="*/ 4607 w 10000"/>
                      <a:gd name="connsiteY175" fmla="*/ 6700 h 10000"/>
                      <a:gd name="connsiteX176" fmla="*/ 4598 w 10000"/>
                      <a:gd name="connsiteY176" fmla="*/ 6692 h 10000"/>
                      <a:gd name="connsiteX177" fmla="*/ 4592 w 10000"/>
                      <a:gd name="connsiteY177" fmla="*/ 6684 h 10000"/>
                      <a:gd name="connsiteX178" fmla="*/ 4585 w 10000"/>
                      <a:gd name="connsiteY178" fmla="*/ 6674 h 10000"/>
                      <a:gd name="connsiteX179" fmla="*/ 4580 w 10000"/>
                      <a:gd name="connsiteY179" fmla="*/ 6664 h 10000"/>
                      <a:gd name="connsiteX180" fmla="*/ 4575 w 10000"/>
                      <a:gd name="connsiteY180" fmla="*/ 6653 h 10000"/>
                      <a:gd name="connsiteX181" fmla="*/ 4573 w 10000"/>
                      <a:gd name="connsiteY181" fmla="*/ 6639 h 10000"/>
                      <a:gd name="connsiteX182" fmla="*/ 4570 w 10000"/>
                      <a:gd name="connsiteY182" fmla="*/ 6627 h 10000"/>
                      <a:gd name="connsiteX183" fmla="*/ 4569 w 10000"/>
                      <a:gd name="connsiteY183" fmla="*/ 6612 h 10000"/>
                      <a:gd name="connsiteX184" fmla="*/ 4569 w 10000"/>
                      <a:gd name="connsiteY184" fmla="*/ 6595 h 10000"/>
                      <a:gd name="connsiteX185" fmla="*/ 4569 w 10000"/>
                      <a:gd name="connsiteY185" fmla="*/ 3618 h 10000"/>
                      <a:gd name="connsiteX186" fmla="*/ 4569 w 10000"/>
                      <a:gd name="connsiteY186" fmla="*/ 3602 h 10000"/>
                      <a:gd name="connsiteX187" fmla="*/ 4570 w 10000"/>
                      <a:gd name="connsiteY187" fmla="*/ 3587 h 10000"/>
                      <a:gd name="connsiteX188" fmla="*/ 4573 w 10000"/>
                      <a:gd name="connsiteY188" fmla="*/ 3574 h 10000"/>
                      <a:gd name="connsiteX189" fmla="*/ 4575 w 10000"/>
                      <a:gd name="connsiteY189" fmla="*/ 3561 h 10000"/>
                      <a:gd name="connsiteX190" fmla="*/ 4580 w 10000"/>
                      <a:gd name="connsiteY190" fmla="*/ 3550 h 10000"/>
                      <a:gd name="connsiteX191" fmla="*/ 4585 w 10000"/>
                      <a:gd name="connsiteY191" fmla="*/ 3539 h 10000"/>
                      <a:gd name="connsiteX192" fmla="*/ 4592 w 10000"/>
                      <a:gd name="connsiteY192" fmla="*/ 3529 h 10000"/>
                      <a:gd name="connsiteX193" fmla="*/ 4598 w 10000"/>
                      <a:gd name="connsiteY193" fmla="*/ 3521 h 10000"/>
                      <a:gd name="connsiteX194" fmla="*/ 4607 w 10000"/>
                      <a:gd name="connsiteY194" fmla="*/ 3513 h 10000"/>
                      <a:gd name="connsiteX195" fmla="*/ 4615 w 10000"/>
                      <a:gd name="connsiteY195" fmla="*/ 3508 h 10000"/>
                      <a:gd name="connsiteX196" fmla="*/ 4624 w 10000"/>
                      <a:gd name="connsiteY196" fmla="*/ 3502 h 10000"/>
                      <a:gd name="connsiteX197" fmla="*/ 4636 w 10000"/>
                      <a:gd name="connsiteY197" fmla="*/ 3497 h 10000"/>
                      <a:gd name="connsiteX198" fmla="*/ 5313 w 10000"/>
                      <a:gd name="connsiteY198" fmla="*/ 3490 h 10000"/>
                      <a:gd name="connsiteX199" fmla="*/ 5320 w 10000"/>
                      <a:gd name="connsiteY199" fmla="*/ 3490 h 10000"/>
                      <a:gd name="connsiteX200" fmla="*/ 5328 w 10000"/>
                      <a:gd name="connsiteY200" fmla="*/ 3491 h 10000"/>
                      <a:gd name="connsiteX201" fmla="*/ 5335 w 10000"/>
                      <a:gd name="connsiteY201" fmla="*/ 3494 h 10000"/>
                      <a:gd name="connsiteX202" fmla="*/ 5342 w 10000"/>
                      <a:gd name="connsiteY202" fmla="*/ 3497 h 10000"/>
                      <a:gd name="connsiteX203" fmla="*/ 5349 w 10000"/>
                      <a:gd name="connsiteY203" fmla="*/ 3502 h 10000"/>
                      <a:gd name="connsiteX204" fmla="*/ 5355 w 10000"/>
                      <a:gd name="connsiteY204" fmla="*/ 3508 h 10000"/>
                      <a:gd name="connsiteX205" fmla="*/ 5362 w 10000"/>
                      <a:gd name="connsiteY205" fmla="*/ 3513 h 10000"/>
                      <a:gd name="connsiteX206" fmla="*/ 5368 w 10000"/>
                      <a:gd name="connsiteY206" fmla="*/ 3521 h 10000"/>
                      <a:gd name="connsiteX207" fmla="*/ 5373 w 10000"/>
                      <a:gd name="connsiteY207" fmla="*/ 3529 h 10000"/>
                      <a:gd name="connsiteX208" fmla="*/ 5378 w 10000"/>
                      <a:gd name="connsiteY208" fmla="*/ 3539 h 10000"/>
                      <a:gd name="connsiteX209" fmla="*/ 5382 w 10000"/>
                      <a:gd name="connsiteY209" fmla="*/ 3550 h 10000"/>
                      <a:gd name="connsiteX210" fmla="*/ 5386 w 10000"/>
                      <a:gd name="connsiteY210" fmla="*/ 3561 h 10000"/>
                      <a:gd name="connsiteX211" fmla="*/ 5388 w 10000"/>
                      <a:gd name="connsiteY211" fmla="*/ 3574 h 10000"/>
                      <a:gd name="connsiteX212" fmla="*/ 5391 w 10000"/>
                      <a:gd name="connsiteY212" fmla="*/ 3587 h 10000"/>
                      <a:gd name="connsiteX0" fmla="*/ 9971 w 10000"/>
                      <a:gd name="connsiteY0" fmla="*/ 9361 h 10000"/>
                      <a:gd name="connsiteX1" fmla="*/ 9971 w 10000"/>
                      <a:gd name="connsiteY1" fmla="*/ 9361 h 10000"/>
                      <a:gd name="connsiteX2" fmla="*/ 5352 w 10000"/>
                      <a:gd name="connsiteY2" fmla="*/ 214 h 10000"/>
                      <a:gd name="connsiteX3" fmla="*/ 5337 w 10000"/>
                      <a:gd name="connsiteY3" fmla="*/ 191 h 10000"/>
                      <a:gd name="connsiteX4" fmla="*/ 5322 w 10000"/>
                      <a:gd name="connsiteY4" fmla="*/ 167 h 10000"/>
                      <a:gd name="connsiteX5" fmla="*/ 5304 w 10000"/>
                      <a:gd name="connsiteY5" fmla="*/ 146 h 10000"/>
                      <a:gd name="connsiteX6" fmla="*/ 5287 w 10000"/>
                      <a:gd name="connsiteY6" fmla="*/ 127 h 10000"/>
                      <a:gd name="connsiteX7" fmla="*/ 5268 w 10000"/>
                      <a:gd name="connsiteY7" fmla="*/ 108 h 10000"/>
                      <a:gd name="connsiteX8" fmla="*/ 5248 w 10000"/>
                      <a:gd name="connsiteY8" fmla="*/ 90 h 10000"/>
                      <a:gd name="connsiteX9" fmla="*/ 5228 w 10000"/>
                      <a:gd name="connsiteY9" fmla="*/ 74 h 10000"/>
                      <a:gd name="connsiteX10" fmla="*/ 5206 w 10000"/>
                      <a:gd name="connsiteY10" fmla="*/ 59 h 10000"/>
                      <a:gd name="connsiteX11" fmla="*/ 5184 w 10000"/>
                      <a:gd name="connsiteY11" fmla="*/ 45 h 10000"/>
                      <a:gd name="connsiteX12" fmla="*/ 5160 w 10000"/>
                      <a:gd name="connsiteY12" fmla="*/ 34 h 10000"/>
                      <a:gd name="connsiteX13" fmla="*/ 5136 w 10000"/>
                      <a:gd name="connsiteY13" fmla="*/ 23 h 10000"/>
                      <a:gd name="connsiteX14" fmla="*/ 5110 w 10000"/>
                      <a:gd name="connsiteY14" fmla="*/ 15 h 10000"/>
                      <a:gd name="connsiteX15" fmla="*/ 5085 w 10000"/>
                      <a:gd name="connsiteY15" fmla="*/ 8 h 10000"/>
                      <a:gd name="connsiteX16" fmla="*/ 5057 w 10000"/>
                      <a:gd name="connsiteY16" fmla="*/ 4 h 10000"/>
                      <a:gd name="connsiteX17" fmla="*/ 5030 w 10000"/>
                      <a:gd name="connsiteY17" fmla="*/ 1 h 10000"/>
                      <a:gd name="connsiteX18" fmla="*/ 5001 w 10000"/>
                      <a:gd name="connsiteY18" fmla="*/ 0 h 10000"/>
                      <a:gd name="connsiteX19" fmla="*/ 4970 w 10000"/>
                      <a:gd name="connsiteY19" fmla="*/ 1 h 10000"/>
                      <a:gd name="connsiteX20" fmla="*/ 4942 w 10000"/>
                      <a:gd name="connsiteY20" fmla="*/ 4 h 10000"/>
                      <a:gd name="connsiteX21" fmla="*/ 4915 w 10000"/>
                      <a:gd name="connsiteY21" fmla="*/ 8 h 10000"/>
                      <a:gd name="connsiteX22" fmla="*/ 4890 w 10000"/>
                      <a:gd name="connsiteY22" fmla="*/ 15 h 10000"/>
                      <a:gd name="connsiteX23" fmla="*/ 4863 w 10000"/>
                      <a:gd name="connsiteY23" fmla="*/ 23 h 10000"/>
                      <a:gd name="connsiteX24" fmla="*/ 4840 w 10000"/>
                      <a:gd name="connsiteY24" fmla="*/ 34 h 10000"/>
                      <a:gd name="connsiteX25" fmla="*/ 4816 w 10000"/>
                      <a:gd name="connsiteY25" fmla="*/ 45 h 10000"/>
                      <a:gd name="connsiteX26" fmla="*/ 4793 w 10000"/>
                      <a:gd name="connsiteY26" fmla="*/ 59 h 10000"/>
                      <a:gd name="connsiteX27" fmla="*/ 4772 w 10000"/>
                      <a:gd name="connsiteY27" fmla="*/ 74 h 10000"/>
                      <a:gd name="connsiteX28" fmla="*/ 4752 w 10000"/>
                      <a:gd name="connsiteY28" fmla="*/ 90 h 10000"/>
                      <a:gd name="connsiteX29" fmla="*/ 4732 w 10000"/>
                      <a:gd name="connsiteY29" fmla="*/ 108 h 10000"/>
                      <a:gd name="connsiteX30" fmla="*/ 4713 w 10000"/>
                      <a:gd name="connsiteY30" fmla="*/ 127 h 10000"/>
                      <a:gd name="connsiteX31" fmla="*/ 4696 w 10000"/>
                      <a:gd name="connsiteY31" fmla="*/ 146 h 10000"/>
                      <a:gd name="connsiteX32" fmla="*/ 4678 w 10000"/>
                      <a:gd name="connsiteY32" fmla="*/ 167 h 10000"/>
                      <a:gd name="connsiteX33" fmla="*/ 4663 w 10000"/>
                      <a:gd name="connsiteY33" fmla="*/ 191 h 10000"/>
                      <a:gd name="connsiteX34" fmla="*/ 4648 w 10000"/>
                      <a:gd name="connsiteY34" fmla="*/ 214 h 10000"/>
                      <a:gd name="connsiteX35" fmla="*/ 29 w 10000"/>
                      <a:gd name="connsiteY35" fmla="*/ 9361 h 10000"/>
                      <a:gd name="connsiteX36" fmla="*/ 16 w 10000"/>
                      <a:gd name="connsiteY36" fmla="*/ 9411 h 10000"/>
                      <a:gd name="connsiteX37" fmla="*/ 6 w 10000"/>
                      <a:gd name="connsiteY37" fmla="*/ 9465 h 10000"/>
                      <a:gd name="connsiteX38" fmla="*/ 1 w 10000"/>
                      <a:gd name="connsiteY38" fmla="*/ 9519 h 10000"/>
                      <a:gd name="connsiteX39" fmla="*/ 0 w 10000"/>
                      <a:gd name="connsiteY39" fmla="*/ 9575 h 10000"/>
                      <a:gd name="connsiteX40" fmla="*/ 1 w 10000"/>
                      <a:gd name="connsiteY40" fmla="*/ 9631 h 10000"/>
                      <a:gd name="connsiteX41" fmla="*/ 6 w 10000"/>
                      <a:gd name="connsiteY41" fmla="*/ 9685 h 10000"/>
                      <a:gd name="connsiteX42" fmla="*/ 16 w 10000"/>
                      <a:gd name="connsiteY42" fmla="*/ 9738 h 10000"/>
                      <a:gd name="connsiteX43" fmla="*/ 29 w 10000"/>
                      <a:gd name="connsiteY43" fmla="*/ 9787 h 10000"/>
                      <a:gd name="connsiteX44" fmla="*/ 44 w 10000"/>
                      <a:gd name="connsiteY44" fmla="*/ 9810 h 10000"/>
                      <a:gd name="connsiteX45" fmla="*/ 60 w 10000"/>
                      <a:gd name="connsiteY45" fmla="*/ 9834 h 10000"/>
                      <a:gd name="connsiteX46" fmla="*/ 78 w 10000"/>
                      <a:gd name="connsiteY46" fmla="*/ 9855 h 10000"/>
                      <a:gd name="connsiteX47" fmla="*/ 95 w 10000"/>
                      <a:gd name="connsiteY47" fmla="*/ 9874 h 10000"/>
                      <a:gd name="connsiteX48" fmla="*/ 114 w 10000"/>
                      <a:gd name="connsiteY48" fmla="*/ 9893 h 10000"/>
                      <a:gd name="connsiteX49" fmla="*/ 134 w 10000"/>
                      <a:gd name="connsiteY49" fmla="*/ 9911 h 10000"/>
                      <a:gd name="connsiteX50" fmla="*/ 154 w 10000"/>
                      <a:gd name="connsiteY50" fmla="*/ 9927 h 10000"/>
                      <a:gd name="connsiteX51" fmla="*/ 177 w 10000"/>
                      <a:gd name="connsiteY51" fmla="*/ 9941 h 10000"/>
                      <a:gd name="connsiteX52" fmla="*/ 199 w 10000"/>
                      <a:gd name="connsiteY52" fmla="*/ 9955 h 10000"/>
                      <a:gd name="connsiteX53" fmla="*/ 222 w 10000"/>
                      <a:gd name="connsiteY53" fmla="*/ 9967 h 10000"/>
                      <a:gd name="connsiteX54" fmla="*/ 247 w 10000"/>
                      <a:gd name="connsiteY54" fmla="*/ 9976 h 10000"/>
                      <a:gd name="connsiteX55" fmla="*/ 272 w 10000"/>
                      <a:gd name="connsiteY55" fmla="*/ 9985 h 10000"/>
                      <a:gd name="connsiteX56" fmla="*/ 298 w 10000"/>
                      <a:gd name="connsiteY56" fmla="*/ 9991 h 10000"/>
                      <a:gd name="connsiteX57" fmla="*/ 324 w 10000"/>
                      <a:gd name="connsiteY57" fmla="*/ 9996 h 10000"/>
                      <a:gd name="connsiteX58" fmla="*/ 353 w 10000"/>
                      <a:gd name="connsiteY58" fmla="*/ 9998 h 10000"/>
                      <a:gd name="connsiteX59" fmla="*/ 382 w 10000"/>
                      <a:gd name="connsiteY59" fmla="*/ 10000 h 10000"/>
                      <a:gd name="connsiteX60" fmla="*/ 9619 w 10000"/>
                      <a:gd name="connsiteY60" fmla="*/ 10000 h 10000"/>
                      <a:gd name="connsiteX61" fmla="*/ 9648 w 10000"/>
                      <a:gd name="connsiteY61" fmla="*/ 9998 h 10000"/>
                      <a:gd name="connsiteX62" fmla="*/ 9677 w 10000"/>
                      <a:gd name="connsiteY62" fmla="*/ 9996 h 10000"/>
                      <a:gd name="connsiteX63" fmla="*/ 9703 w 10000"/>
                      <a:gd name="connsiteY63" fmla="*/ 9991 h 10000"/>
                      <a:gd name="connsiteX64" fmla="*/ 9729 w 10000"/>
                      <a:gd name="connsiteY64" fmla="*/ 9985 h 10000"/>
                      <a:gd name="connsiteX65" fmla="*/ 9754 w 10000"/>
                      <a:gd name="connsiteY65" fmla="*/ 9976 h 10000"/>
                      <a:gd name="connsiteX66" fmla="*/ 9778 w 10000"/>
                      <a:gd name="connsiteY66" fmla="*/ 9967 h 10000"/>
                      <a:gd name="connsiteX67" fmla="*/ 9802 w 10000"/>
                      <a:gd name="connsiteY67" fmla="*/ 9955 h 10000"/>
                      <a:gd name="connsiteX68" fmla="*/ 9824 w 10000"/>
                      <a:gd name="connsiteY68" fmla="*/ 9941 h 10000"/>
                      <a:gd name="connsiteX69" fmla="*/ 9846 w 10000"/>
                      <a:gd name="connsiteY69" fmla="*/ 9927 h 10000"/>
                      <a:gd name="connsiteX70" fmla="*/ 9867 w 10000"/>
                      <a:gd name="connsiteY70" fmla="*/ 9911 h 10000"/>
                      <a:gd name="connsiteX71" fmla="*/ 9886 w 10000"/>
                      <a:gd name="connsiteY71" fmla="*/ 9893 h 10000"/>
                      <a:gd name="connsiteX72" fmla="*/ 9905 w 10000"/>
                      <a:gd name="connsiteY72" fmla="*/ 9874 h 10000"/>
                      <a:gd name="connsiteX73" fmla="*/ 9923 w 10000"/>
                      <a:gd name="connsiteY73" fmla="*/ 9855 h 10000"/>
                      <a:gd name="connsiteX74" fmla="*/ 9940 w 10000"/>
                      <a:gd name="connsiteY74" fmla="*/ 9834 h 10000"/>
                      <a:gd name="connsiteX75" fmla="*/ 9971 w 10000"/>
                      <a:gd name="connsiteY75" fmla="*/ 9787 h 10000"/>
                      <a:gd name="connsiteX76" fmla="*/ 9983 w 10000"/>
                      <a:gd name="connsiteY76" fmla="*/ 9738 h 10000"/>
                      <a:gd name="connsiteX77" fmla="*/ 9993 w 10000"/>
                      <a:gd name="connsiteY77" fmla="*/ 9685 h 10000"/>
                      <a:gd name="connsiteX78" fmla="*/ 9998 w 10000"/>
                      <a:gd name="connsiteY78" fmla="*/ 9631 h 10000"/>
                      <a:gd name="connsiteX79" fmla="*/ 10000 w 10000"/>
                      <a:gd name="connsiteY79" fmla="*/ 9575 h 10000"/>
                      <a:gd name="connsiteX80" fmla="*/ 9998 w 10000"/>
                      <a:gd name="connsiteY80" fmla="*/ 9519 h 10000"/>
                      <a:gd name="connsiteX81" fmla="*/ 9993 w 10000"/>
                      <a:gd name="connsiteY81" fmla="*/ 9465 h 10000"/>
                      <a:gd name="connsiteX82" fmla="*/ 9983 w 10000"/>
                      <a:gd name="connsiteY82" fmla="*/ 9411 h 10000"/>
                      <a:gd name="connsiteX83" fmla="*/ 9971 w 10000"/>
                      <a:gd name="connsiteY83" fmla="*/ 9361 h 10000"/>
                      <a:gd name="connsiteX84" fmla="*/ 5001 w 10000"/>
                      <a:gd name="connsiteY84" fmla="*/ 8510 h 10000"/>
                      <a:gd name="connsiteX85" fmla="*/ 5001 w 10000"/>
                      <a:gd name="connsiteY85" fmla="*/ 8510 h 10000"/>
                      <a:gd name="connsiteX86" fmla="*/ 4949 w 10000"/>
                      <a:gd name="connsiteY86" fmla="*/ 8507 h 10000"/>
                      <a:gd name="connsiteX87" fmla="*/ 4899 w 10000"/>
                      <a:gd name="connsiteY87" fmla="*/ 8499 h 10000"/>
                      <a:gd name="connsiteX88" fmla="*/ 4851 w 10000"/>
                      <a:gd name="connsiteY88" fmla="*/ 8485 h 10000"/>
                      <a:gd name="connsiteX89" fmla="*/ 4805 w 10000"/>
                      <a:gd name="connsiteY89" fmla="*/ 8466 h 10000"/>
                      <a:gd name="connsiteX90" fmla="*/ 4760 w 10000"/>
                      <a:gd name="connsiteY90" fmla="*/ 8442 h 10000"/>
                      <a:gd name="connsiteX91" fmla="*/ 4718 w 10000"/>
                      <a:gd name="connsiteY91" fmla="*/ 8415 h 10000"/>
                      <a:gd name="connsiteX92" fmla="*/ 4678 w 10000"/>
                      <a:gd name="connsiteY92" fmla="*/ 8382 h 10000"/>
                      <a:gd name="connsiteX93" fmla="*/ 4642 w 10000"/>
                      <a:gd name="connsiteY93" fmla="*/ 8345 h 10000"/>
                      <a:gd name="connsiteX94" fmla="*/ 4609 w 10000"/>
                      <a:gd name="connsiteY94" fmla="*/ 8306 h 10000"/>
                      <a:gd name="connsiteX95" fmla="*/ 4579 w 10000"/>
                      <a:gd name="connsiteY95" fmla="*/ 8264 h 10000"/>
                      <a:gd name="connsiteX96" fmla="*/ 4554 w 10000"/>
                      <a:gd name="connsiteY96" fmla="*/ 8219 h 10000"/>
                      <a:gd name="connsiteX97" fmla="*/ 4532 w 10000"/>
                      <a:gd name="connsiteY97" fmla="*/ 8170 h 10000"/>
                      <a:gd name="connsiteX98" fmla="*/ 4514 w 10000"/>
                      <a:gd name="connsiteY98" fmla="*/ 8119 h 10000"/>
                      <a:gd name="connsiteX99" fmla="*/ 4502 w 10000"/>
                      <a:gd name="connsiteY99" fmla="*/ 8067 h 10000"/>
                      <a:gd name="connsiteX100" fmla="*/ 4494 w 10000"/>
                      <a:gd name="connsiteY100" fmla="*/ 8013 h 10000"/>
                      <a:gd name="connsiteX101" fmla="*/ 4491 w 10000"/>
                      <a:gd name="connsiteY101" fmla="*/ 7957 h 10000"/>
                      <a:gd name="connsiteX102" fmla="*/ 4494 w 10000"/>
                      <a:gd name="connsiteY102" fmla="*/ 7903 h 10000"/>
                      <a:gd name="connsiteX103" fmla="*/ 4502 w 10000"/>
                      <a:gd name="connsiteY103" fmla="*/ 7848 h 10000"/>
                      <a:gd name="connsiteX104" fmla="*/ 4514 w 10000"/>
                      <a:gd name="connsiteY104" fmla="*/ 7796 h 10000"/>
                      <a:gd name="connsiteX105" fmla="*/ 4532 w 10000"/>
                      <a:gd name="connsiteY105" fmla="*/ 7746 h 10000"/>
                      <a:gd name="connsiteX106" fmla="*/ 4554 w 10000"/>
                      <a:gd name="connsiteY106" fmla="*/ 7697 h 10000"/>
                      <a:gd name="connsiteX107" fmla="*/ 4579 w 10000"/>
                      <a:gd name="connsiteY107" fmla="*/ 7652 h 10000"/>
                      <a:gd name="connsiteX108" fmla="*/ 4609 w 10000"/>
                      <a:gd name="connsiteY108" fmla="*/ 7609 h 10000"/>
                      <a:gd name="connsiteX109" fmla="*/ 4642 w 10000"/>
                      <a:gd name="connsiteY109" fmla="*/ 7569 h 10000"/>
                      <a:gd name="connsiteX110" fmla="*/ 4678 w 10000"/>
                      <a:gd name="connsiteY110" fmla="*/ 7534 h 10000"/>
                      <a:gd name="connsiteX111" fmla="*/ 4718 w 10000"/>
                      <a:gd name="connsiteY111" fmla="*/ 7501 h 10000"/>
                      <a:gd name="connsiteX112" fmla="*/ 4760 w 10000"/>
                      <a:gd name="connsiteY112" fmla="*/ 7472 h 10000"/>
                      <a:gd name="connsiteX113" fmla="*/ 4805 w 10000"/>
                      <a:gd name="connsiteY113" fmla="*/ 7449 h 10000"/>
                      <a:gd name="connsiteX114" fmla="*/ 4851 w 10000"/>
                      <a:gd name="connsiteY114" fmla="*/ 7430 h 10000"/>
                      <a:gd name="connsiteX115" fmla="*/ 4899 w 10000"/>
                      <a:gd name="connsiteY115" fmla="*/ 7417 h 10000"/>
                      <a:gd name="connsiteX116" fmla="*/ 4949 w 10000"/>
                      <a:gd name="connsiteY116" fmla="*/ 7408 h 10000"/>
                      <a:gd name="connsiteX117" fmla="*/ 5001 w 10000"/>
                      <a:gd name="connsiteY117" fmla="*/ 7404 h 10000"/>
                      <a:gd name="connsiteX118" fmla="*/ 5051 w 10000"/>
                      <a:gd name="connsiteY118" fmla="*/ 7408 h 10000"/>
                      <a:gd name="connsiteX119" fmla="*/ 5099 w 10000"/>
                      <a:gd name="connsiteY119" fmla="*/ 7417 h 10000"/>
                      <a:gd name="connsiteX120" fmla="*/ 5145 w 10000"/>
                      <a:gd name="connsiteY120" fmla="*/ 7430 h 10000"/>
                      <a:gd name="connsiteX121" fmla="*/ 5189 w 10000"/>
                      <a:gd name="connsiteY121" fmla="*/ 7449 h 10000"/>
                      <a:gd name="connsiteX122" fmla="*/ 5231 w 10000"/>
                      <a:gd name="connsiteY122" fmla="*/ 7472 h 10000"/>
                      <a:gd name="connsiteX123" fmla="*/ 5269 w 10000"/>
                      <a:gd name="connsiteY123" fmla="*/ 7501 h 10000"/>
                      <a:gd name="connsiteX124" fmla="*/ 5305 w 10000"/>
                      <a:gd name="connsiteY124" fmla="*/ 7534 h 10000"/>
                      <a:gd name="connsiteX125" fmla="*/ 5338 w 10000"/>
                      <a:gd name="connsiteY125" fmla="*/ 7569 h 10000"/>
                      <a:gd name="connsiteX126" fmla="*/ 5368 w 10000"/>
                      <a:gd name="connsiteY126" fmla="*/ 7609 h 10000"/>
                      <a:gd name="connsiteX127" fmla="*/ 5394 w 10000"/>
                      <a:gd name="connsiteY127" fmla="*/ 7652 h 10000"/>
                      <a:gd name="connsiteX128" fmla="*/ 5417 w 10000"/>
                      <a:gd name="connsiteY128" fmla="*/ 7697 h 10000"/>
                      <a:gd name="connsiteX129" fmla="*/ 5436 w 10000"/>
                      <a:gd name="connsiteY129" fmla="*/ 7746 h 10000"/>
                      <a:gd name="connsiteX130" fmla="*/ 5451 w 10000"/>
                      <a:gd name="connsiteY130" fmla="*/ 7796 h 10000"/>
                      <a:gd name="connsiteX131" fmla="*/ 5461 w 10000"/>
                      <a:gd name="connsiteY131" fmla="*/ 7848 h 10000"/>
                      <a:gd name="connsiteX132" fmla="*/ 5468 w 10000"/>
                      <a:gd name="connsiteY132" fmla="*/ 7903 h 10000"/>
                      <a:gd name="connsiteX133" fmla="*/ 5469 w 10000"/>
                      <a:gd name="connsiteY133" fmla="*/ 7957 h 10000"/>
                      <a:gd name="connsiteX134" fmla="*/ 5468 w 10000"/>
                      <a:gd name="connsiteY134" fmla="*/ 8013 h 10000"/>
                      <a:gd name="connsiteX135" fmla="*/ 5461 w 10000"/>
                      <a:gd name="connsiteY135" fmla="*/ 8067 h 10000"/>
                      <a:gd name="connsiteX136" fmla="*/ 5451 w 10000"/>
                      <a:gd name="connsiteY136" fmla="*/ 8119 h 10000"/>
                      <a:gd name="connsiteX137" fmla="*/ 5436 w 10000"/>
                      <a:gd name="connsiteY137" fmla="*/ 8170 h 10000"/>
                      <a:gd name="connsiteX138" fmla="*/ 5417 w 10000"/>
                      <a:gd name="connsiteY138" fmla="*/ 8219 h 10000"/>
                      <a:gd name="connsiteX139" fmla="*/ 5394 w 10000"/>
                      <a:gd name="connsiteY139" fmla="*/ 8264 h 10000"/>
                      <a:gd name="connsiteX140" fmla="*/ 5368 w 10000"/>
                      <a:gd name="connsiteY140" fmla="*/ 8306 h 10000"/>
                      <a:gd name="connsiteX141" fmla="*/ 5338 w 10000"/>
                      <a:gd name="connsiteY141" fmla="*/ 8345 h 10000"/>
                      <a:gd name="connsiteX142" fmla="*/ 5305 w 10000"/>
                      <a:gd name="connsiteY142" fmla="*/ 8382 h 10000"/>
                      <a:gd name="connsiteX143" fmla="*/ 5269 w 10000"/>
                      <a:gd name="connsiteY143" fmla="*/ 8415 h 10000"/>
                      <a:gd name="connsiteX144" fmla="*/ 5231 w 10000"/>
                      <a:gd name="connsiteY144" fmla="*/ 8442 h 10000"/>
                      <a:gd name="connsiteX145" fmla="*/ 5189 w 10000"/>
                      <a:gd name="connsiteY145" fmla="*/ 8466 h 10000"/>
                      <a:gd name="connsiteX146" fmla="*/ 5145 w 10000"/>
                      <a:gd name="connsiteY146" fmla="*/ 8485 h 10000"/>
                      <a:gd name="connsiteX147" fmla="*/ 5099 w 10000"/>
                      <a:gd name="connsiteY147" fmla="*/ 8499 h 10000"/>
                      <a:gd name="connsiteX148" fmla="*/ 5051 w 10000"/>
                      <a:gd name="connsiteY148" fmla="*/ 8507 h 10000"/>
                      <a:gd name="connsiteX149" fmla="*/ 5001 w 10000"/>
                      <a:gd name="connsiteY149" fmla="*/ 8510 h 10000"/>
                      <a:gd name="connsiteX150" fmla="*/ 5388 w 10000"/>
                      <a:gd name="connsiteY150" fmla="*/ 3574 h 10000"/>
                      <a:gd name="connsiteX151" fmla="*/ 5392 w 10000"/>
                      <a:gd name="connsiteY151" fmla="*/ 6595 h 10000"/>
                      <a:gd name="connsiteX152" fmla="*/ 5392 w 10000"/>
                      <a:gd name="connsiteY152" fmla="*/ 6612 h 10000"/>
                      <a:gd name="connsiteX153" fmla="*/ 5391 w 10000"/>
                      <a:gd name="connsiteY153" fmla="*/ 6627 h 10000"/>
                      <a:gd name="connsiteX154" fmla="*/ 5388 w 10000"/>
                      <a:gd name="connsiteY154" fmla="*/ 6639 h 10000"/>
                      <a:gd name="connsiteX155" fmla="*/ 5386 w 10000"/>
                      <a:gd name="connsiteY155" fmla="*/ 6653 h 10000"/>
                      <a:gd name="connsiteX156" fmla="*/ 5382 w 10000"/>
                      <a:gd name="connsiteY156" fmla="*/ 6664 h 10000"/>
                      <a:gd name="connsiteX157" fmla="*/ 5378 w 10000"/>
                      <a:gd name="connsiteY157" fmla="*/ 6674 h 10000"/>
                      <a:gd name="connsiteX158" fmla="*/ 5373 w 10000"/>
                      <a:gd name="connsiteY158" fmla="*/ 6684 h 10000"/>
                      <a:gd name="connsiteX159" fmla="*/ 5368 w 10000"/>
                      <a:gd name="connsiteY159" fmla="*/ 6692 h 10000"/>
                      <a:gd name="connsiteX160" fmla="*/ 5362 w 10000"/>
                      <a:gd name="connsiteY160" fmla="*/ 6700 h 10000"/>
                      <a:gd name="connsiteX161" fmla="*/ 5355 w 10000"/>
                      <a:gd name="connsiteY161" fmla="*/ 6706 h 10000"/>
                      <a:gd name="connsiteX162" fmla="*/ 5349 w 10000"/>
                      <a:gd name="connsiteY162" fmla="*/ 6711 h 10000"/>
                      <a:gd name="connsiteX163" fmla="*/ 5342 w 10000"/>
                      <a:gd name="connsiteY163" fmla="*/ 6717 h 10000"/>
                      <a:gd name="connsiteX164" fmla="*/ 5335 w 10000"/>
                      <a:gd name="connsiteY164" fmla="*/ 6719 h 10000"/>
                      <a:gd name="connsiteX165" fmla="*/ 5328 w 10000"/>
                      <a:gd name="connsiteY165" fmla="*/ 6722 h 10000"/>
                      <a:gd name="connsiteX166" fmla="*/ 5320 w 10000"/>
                      <a:gd name="connsiteY166" fmla="*/ 6723 h 10000"/>
                      <a:gd name="connsiteX167" fmla="*/ 5313 w 10000"/>
                      <a:gd name="connsiteY167" fmla="*/ 6723 h 10000"/>
                      <a:gd name="connsiteX168" fmla="*/ 4687 w 10000"/>
                      <a:gd name="connsiteY168" fmla="*/ 6723 h 10000"/>
                      <a:gd name="connsiteX169" fmla="*/ 4672 w 10000"/>
                      <a:gd name="connsiteY169" fmla="*/ 6723 h 10000"/>
                      <a:gd name="connsiteX170" fmla="*/ 4659 w 10000"/>
                      <a:gd name="connsiteY170" fmla="*/ 6722 h 10000"/>
                      <a:gd name="connsiteX171" fmla="*/ 4647 w 10000"/>
                      <a:gd name="connsiteY171" fmla="*/ 6719 h 10000"/>
                      <a:gd name="connsiteX172" fmla="*/ 4636 w 10000"/>
                      <a:gd name="connsiteY172" fmla="*/ 6717 h 10000"/>
                      <a:gd name="connsiteX173" fmla="*/ 4624 w 10000"/>
                      <a:gd name="connsiteY173" fmla="*/ 6711 h 10000"/>
                      <a:gd name="connsiteX174" fmla="*/ 4615 w 10000"/>
                      <a:gd name="connsiteY174" fmla="*/ 6706 h 10000"/>
                      <a:gd name="connsiteX175" fmla="*/ 4607 w 10000"/>
                      <a:gd name="connsiteY175" fmla="*/ 6700 h 10000"/>
                      <a:gd name="connsiteX176" fmla="*/ 4598 w 10000"/>
                      <a:gd name="connsiteY176" fmla="*/ 6692 h 10000"/>
                      <a:gd name="connsiteX177" fmla="*/ 4592 w 10000"/>
                      <a:gd name="connsiteY177" fmla="*/ 6684 h 10000"/>
                      <a:gd name="connsiteX178" fmla="*/ 4585 w 10000"/>
                      <a:gd name="connsiteY178" fmla="*/ 6674 h 10000"/>
                      <a:gd name="connsiteX179" fmla="*/ 4580 w 10000"/>
                      <a:gd name="connsiteY179" fmla="*/ 6664 h 10000"/>
                      <a:gd name="connsiteX180" fmla="*/ 4575 w 10000"/>
                      <a:gd name="connsiteY180" fmla="*/ 6653 h 10000"/>
                      <a:gd name="connsiteX181" fmla="*/ 4573 w 10000"/>
                      <a:gd name="connsiteY181" fmla="*/ 6639 h 10000"/>
                      <a:gd name="connsiteX182" fmla="*/ 4570 w 10000"/>
                      <a:gd name="connsiteY182" fmla="*/ 6627 h 10000"/>
                      <a:gd name="connsiteX183" fmla="*/ 4569 w 10000"/>
                      <a:gd name="connsiteY183" fmla="*/ 6612 h 10000"/>
                      <a:gd name="connsiteX184" fmla="*/ 4569 w 10000"/>
                      <a:gd name="connsiteY184" fmla="*/ 6595 h 10000"/>
                      <a:gd name="connsiteX185" fmla="*/ 4569 w 10000"/>
                      <a:gd name="connsiteY185" fmla="*/ 3618 h 10000"/>
                      <a:gd name="connsiteX186" fmla="*/ 4569 w 10000"/>
                      <a:gd name="connsiteY186" fmla="*/ 3602 h 10000"/>
                      <a:gd name="connsiteX187" fmla="*/ 4570 w 10000"/>
                      <a:gd name="connsiteY187" fmla="*/ 3587 h 10000"/>
                      <a:gd name="connsiteX188" fmla="*/ 4573 w 10000"/>
                      <a:gd name="connsiteY188" fmla="*/ 3574 h 10000"/>
                      <a:gd name="connsiteX189" fmla="*/ 4575 w 10000"/>
                      <a:gd name="connsiteY189" fmla="*/ 3561 h 10000"/>
                      <a:gd name="connsiteX190" fmla="*/ 4580 w 10000"/>
                      <a:gd name="connsiteY190" fmla="*/ 3550 h 10000"/>
                      <a:gd name="connsiteX191" fmla="*/ 4585 w 10000"/>
                      <a:gd name="connsiteY191" fmla="*/ 3539 h 10000"/>
                      <a:gd name="connsiteX192" fmla="*/ 4592 w 10000"/>
                      <a:gd name="connsiteY192" fmla="*/ 3529 h 10000"/>
                      <a:gd name="connsiteX193" fmla="*/ 4598 w 10000"/>
                      <a:gd name="connsiteY193" fmla="*/ 3521 h 10000"/>
                      <a:gd name="connsiteX194" fmla="*/ 4607 w 10000"/>
                      <a:gd name="connsiteY194" fmla="*/ 3513 h 10000"/>
                      <a:gd name="connsiteX195" fmla="*/ 4615 w 10000"/>
                      <a:gd name="connsiteY195" fmla="*/ 3508 h 10000"/>
                      <a:gd name="connsiteX196" fmla="*/ 4624 w 10000"/>
                      <a:gd name="connsiteY196" fmla="*/ 3502 h 10000"/>
                      <a:gd name="connsiteX197" fmla="*/ 4636 w 10000"/>
                      <a:gd name="connsiteY197" fmla="*/ 3497 h 10000"/>
                      <a:gd name="connsiteX198" fmla="*/ 5313 w 10000"/>
                      <a:gd name="connsiteY198" fmla="*/ 3490 h 10000"/>
                      <a:gd name="connsiteX199" fmla="*/ 5320 w 10000"/>
                      <a:gd name="connsiteY199" fmla="*/ 3490 h 10000"/>
                      <a:gd name="connsiteX200" fmla="*/ 5328 w 10000"/>
                      <a:gd name="connsiteY200" fmla="*/ 3491 h 10000"/>
                      <a:gd name="connsiteX201" fmla="*/ 5335 w 10000"/>
                      <a:gd name="connsiteY201" fmla="*/ 3494 h 10000"/>
                      <a:gd name="connsiteX202" fmla="*/ 5342 w 10000"/>
                      <a:gd name="connsiteY202" fmla="*/ 3497 h 10000"/>
                      <a:gd name="connsiteX203" fmla="*/ 5349 w 10000"/>
                      <a:gd name="connsiteY203" fmla="*/ 3502 h 10000"/>
                      <a:gd name="connsiteX204" fmla="*/ 5355 w 10000"/>
                      <a:gd name="connsiteY204" fmla="*/ 3508 h 10000"/>
                      <a:gd name="connsiteX205" fmla="*/ 5362 w 10000"/>
                      <a:gd name="connsiteY205" fmla="*/ 3513 h 10000"/>
                      <a:gd name="connsiteX206" fmla="*/ 5368 w 10000"/>
                      <a:gd name="connsiteY206" fmla="*/ 3521 h 10000"/>
                      <a:gd name="connsiteX207" fmla="*/ 5373 w 10000"/>
                      <a:gd name="connsiteY207" fmla="*/ 3529 h 10000"/>
                      <a:gd name="connsiteX208" fmla="*/ 5378 w 10000"/>
                      <a:gd name="connsiteY208" fmla="*/ 3539 h 10000"/>
                      <a:gd name="connsiteX209" fmla="*/ 5382 w 10000"/>
                      <a:gd name="connsiteY209" fmla="*/ 3550 h 10000"/>
                      <a:gd name="connsiteX210" fmla="*/ 5386 w 10000"/>
                      <a:gd name="connsiteY210" fmla="*/ 3561 h 10000"/>
                      <a:gd name="connsiteX211" fmla="*/ 5388 w 10000"/>
                      <a:gd name="connsiteY211" fmla="*/ 3574 h 10000"/>
                      <a:gd name="connsiteX0" fmla="*/ 9971 w 10000"/>
                      <a:gd name="connsiteY0" fmla="*/ 9361 h 10000"/>
                      <a:gd name="connsiteX1" fmla="*/ 9971 w 10000"/>
                      <a:gd name="connsiteY1" fmla="*/ 9361 h 10000"/>
                      <a:gd name="connsiteX2" fmla="*/ 5352 w 10000"/>
                      <a:gd name="connsiteY2" fmla="*/ 214 h 10000"/>
                      <a:gd name="connsiteX3" fmla="*/ 5337 w 10000"/>
                      <a:gd name="connsiteY3" fmla="*/ 191 h 10000"/>
                      <a:gd name="connsiteX4" fmla="*/ 5322 w 10000"/>
                      <a:gd name="connsiteY4" fmla="*/ 167 h 10000"/>
                      <a:gd name="connsiteX5" fmla="*/ 5304 w 10000"/>
                      <a:gd name="connsiteY5" fmla="*/ 146 h 10000"/>
                      <a:gd name="connsiteX6" fmla="*/ 5287 w 10000"/>
                      <a:gd name="connsiteY6" fmla="*/ 127 h 10000"/>
                      <a:gd name="connsiteX7" fmla="*/ 5268 w 10000"/>
                      <a:gd name="connsiteY7" fmla="*/ 108 h 10000"/>
                      <a:gd name="connsiteX8" fmla="*/ 5248 w 10000"/>
                      <a:gd name="connsiteY8" fmla="*/ 90 h 10000"/>
                      <a:gd name="connsiteX9" fmla="*/ 5228 w 10000"/>
                      <a:gd name="connsiteY9" fmla="*/ 74 h 10000"/>
                      <a:gd name="connsiteX10" fmla="*/ 5206 w 10000"/>
                      <a:gd name="connsiteY10" fmla="*/ 59 h 10000"/>
                      <a:gd name="connsiteX11" fmla="*/ 5184 w 10000"/>
                      <a:gd name="connsiteY11" fmla="*/ 45 h 10000"/>
                      <a:gd name="connsiteX12" fmla="*/ 5160 w 10000"/>
                      <a:gd name="connsiteY12" fmla="*/ 34 h 10000"/>
                      <a:gd name="connsiteX13" fmla="*/ 5136 w 10000"/>
                      <a:gd name="connsiteY13" fmla="*/ 23 h 10000"/>
                      <a:gd name="connsiteX14" fmla="*/ 5110 w 10000"/>
                      <a:gd name="connsiteY14" fmla="*/ 15 h 10000"/>
                      <a:gd name="connsiteX15" fmla="*/ 5085 w 10000"/>
                      <a:gd name="connsiteY15" fmla="*/ 8 h 10000"/>
                      <a:gd name="connsiteX16" fmla="*/ 5057 w 10000"/>
                      <a:gd name="connsiteY16" fmla="*/ 4 h 10000"/>
                      <a:gd name="connsiteX17" fmla="*/ 5030 w 10000"/>
                      <a:gd name="connsiteY17" fmla="*/ 1 h 10000"/>
                      <a:gd name="connsiteX18" fmla="*/ 5001 w 10000"/>
                      <a:gd name="connsiteY18" fmla="*/ 0 h 10000"/>
                      <a:gd name="connsiteX19" fmla="*/ 4970 w 10000"/>
                      <a:gd name="connsiteY19" fmla="*/ 1 h 10000"/>
                      <a:gd name="connsiteX20" fmla="*/ 4942 w 10000"/>
                      <a:gd name="connsiteY20" fmla="*/ 4 h 10000"/>
                      <a:gd name="connsiteX21" fmla="*/ 4915 w 10000"/>
                      <a:gd name="connsiteY21" fmla="*/ 8 h 10000"/>
                      <a:gd name="connsiteX22" fmla="*/ 4890 w 10000"/>
                      <a:gd name="connsiteY22" fmla="*/ 15 h 10000"/>
                      <a:gd name="connsiteX23" fmla="*/ 4863 w 10000"/>
                      <a:gd name="connsiteY23" fmla="*/ 23 h 10000"/>
                      <a:gd name="connsiteX24" fmla="*/ 4840 w 10000"/>
                      <a:gd name="connsiteY24" fmla="*/ 34 h 10000"/>
                      <a:gd name="connsiteX25" fmla="*/ 4816 w 10000"/>
                      <a:gd name="connsiteY25" fmla="*/ 45 h 10000"/>
                      <a:gd name="connsiteX26" fmla="*/ 4793 w 10000"/>
                      <a:gd name="connsiteY26" fmla="*/ 59 h 10000"/>
                      <a:gd name="connsiteX27" fmla="*/ 4772 w 10000"/>
                      <a:gd name="connsiteY27" fmla="*/ 74 h 10000"/>
                      <a:gd name="connsiteX28" fmla="*/ 4752 w 10000"/>
                      <a:gd name="connsiteY28" fmla="*/ 90 h 10000"/>
                      <a:gd name="connsiteX29" fmla="*/ 4732 w 10000"/>
                      <a:gd name="connsiteY29" fmla="*/ 108 h 10000"/>
                      <a:gd name="connsiteX30" fmla="*/ 4713 w 10000"/>
                      <a:gd name="connsiteY30" fmla="*/ 127 h 10000"/>
                      <a:gd name="connsiteX31" fmla="*/ 4696 w 10000"/>
                      <a:gd name="connsiteY31" fmla="*/ 146 h 10000"/>
                      <a:gd name="connsiteX32" fmla="*/ 4678 w 10000"/>
                      <a:gd name="connsiteY32" fmla="*/ 167 h 10000"/>
                      <a:gd name="connsiteX33" fmla="*/ 4663 w 10000"/>
                      <a:gd name="connsiteY33" fmla="*/ 191 h 10000"/>
                      <a:gd name="connsiteX34" fmla="*/ 4648 w 10000"/>
                      <a:gd name="connsiteY34" fmla="*/ 214 h 10000"/>
                      <a:gd name="connsiteX35" fmla="*/ 29 w 10000"/>
                      <a:gd name="connsiteY35" fmla="*/ 9361 h 10000"/>
                      <a:gd name="connsiteX36" fmla="*/ 16 w 10000"/>
                      <a:gd name="connsiteY36" fmla="*/ 9411 h 10000"/>
                      <a:gd name="connsiteX37" fmla="*/ 6 w 10000"/>
                      <a:gd name="connsiteY37" fmla="*/ 9465 h 10000"/>
                      <a:gd name="connsiteX38" fmla="*/ 1 w 10000"/>
                      <a:gd name="connsiteY38" fmla="*/ 9519 h 10000"/>
                      <a:gd name="connsiteX39" fmla="*/ 0 w 10000"/>
                      <a:gd name="connsiteY39" fmla="*/ 9575 h 10000"/>
                      <a:gd name="connsiteX40" fmla="*/ 1 w 10000"/>
                      <a:gd name="connsiteY40" fmla="*/ 9631 h 10000"/>
                      <a:gd name="connsiteX41" fmla="*/ 6 w 10000"/>
                      <a:gd name="connsiteY41" fmla="*/ 9685 h 10000"/>
                      <a:gd name="connsiteX42" fmla="*/ 16 w 10000"/>
                      <a:gd name="connsiteY42" fmla="*/ 9738 h 10000"/>
                      <a:gd name="connsiteX43" fmla="*/ 29 w 10000"/>
                      <a:gd name="connsiteY43" fmla="*/ 9787 h 10000"/>
                      <a:gd name="connsiteX44" fmla="*/ 44 w 10000"/>
                      <a:gd name="connsiteY44" fmla="*/ 9810 h 10000"/>
                      <a:gd name="connsiteX45" fmla="*/ 60 w 10000"/>
                      <a:gd name="connsiteY45" fmla="*/ 9834 h 10000"/>
                      <a:gd name="connsiteX46" fmla="*/ 78 w 10000"/>
                      <a:gd name="connsiteY46" fmla="*/ 9855 h 10000"/>
                      <a:gd name="connsiteX47" fmla="*/ 95 w 10000"/>
                      <a:gd name="connsiteY47" fmla="*/ 9874 h 10000"/>
                      <a:gd name="connsiteX48" fmla="*/ 114 w 10000"/>
                      <a:gd name="connsiteY48" fmla="*/ 9893 h 10000"/>
                      <a:gd name="connsiteX49" fmla="*/ 134 w 10000"/>
                      <a:gd name="connsiteY49" fmla="*/ 9911 h 10000"/>
                      <a:gd name="connsiteX50" fmla="*/ 154 w 10000"/>
                      <a:gd name="connsiteY50" fmla="*/ 9927 h 10000"/>
                      <a:gd name="connsiteX51" fmla="*/ 177 w 10000"/>
                      <a:gd name="connsiteY51" fmla="*/ 9941 h 10000"/>
                      <a:gd name="connsiteX52" fmla="*/ 199 w 10000"/>
                      <a:gd name="connsiteY52" fmla="*/ 9955 h 10000"/>
                      <a:gd name="connsiteX53" fmla="*/ 222 w 10000"/>
                      <a:gd name="connsiteY53" fmla="*/ 9967 h 10000"/>
                      <a:gd name="connsiteX54" fmla="*/ 247 w 10000"/>
                      <a:gd name="connsiteY54" fmla="*/ 9976 h 10000"/>
                      <a:gd name="connsiteX55" fmla="*/ 272 w 10000"/>
                      <a:gd name="connsiteY55" fmla="*/ 9985 h 10000"/>
                      <a:gd name="connsiteX56" fmla="*/ 298 w 10000"/>
                      <a:gd name="connsiteY56" fmla="*/ 9991 h 10000"/>
                      <a:gd name="connsiteX57" fmla="*/ 324 w 10000"/>
                      <a:gd name="connsiteY57" fmla="*/ 9996 h 10000"/>
                      <a:gd name="connsiteX58" fmla="*/ 353 w 10000"/>
                      <a:gd name="connsiteY58" fmla="*/ 9998 h 10000"/>
                      <a:gd name="connsiteX59" fmla="*/ 382 w 10000"/>
                      <a:gd name="connsiteY59" fmla="*/ 10000 h 10000"/>
                      <a:gd name="connsiteX60" fmla="*/ 9619 w 10000"/>
                      <a:gd name="connsiteY60" fmla="*/ 10000 h 10000"/>
                      <a:gd name="connsiteX61" fmla="*/ 9648 w 10000"/>
                      <a:gd name="connsiteY61" fmla="*/ 9998 h 10000"/>
                      <a:gd name="connsiteX62" fmla="*/ 9677 w 10000"/>
                      <a:gd name="connsiteY62" fmla="*/ 9996 h 10000"/>
                      <a:gd name="connsiteX63" fmla="*/ 9703 w 10000"/>
                      <a:gd name="connsiteY63" fmla="*/ 9991 h 10000"/>
                      <a:gd name="connsiteX64" fmla="*/ 9729 w 10000"/>
                      <a:gd name="connsiteY64" fmla="*/ 9985 h 10000"/>
                      <a:gd name="connsiteX65" fmla="*/ 9754 w 10000"/>
                      <a:gd name="connsiteY65" fmla="*/ 9976 h 10000"/>
                      <a:gd name="connsiteX66" fmla="*/ 9778 w 10000"/>
                      <a:gd name="connsiteY66" fmla="*/ 9967 h 10000"/>
                      <a:gd name="connsiteX67" fmla="*/ 9802 w 10000"/>
                      <a:gd name="connsiteY67" fmla="*/ 9955 h 10000"/>
                      <a:gd name="connsiteX68" fmla="*/ 9824 w 10000"/>
                      <a:gd name="connsiteY68" fmla="*/ 9941 h 10000"/>
                      <a:gd name="connsiteX69" fmla="*/ 9846 w 10000"/>
                      <a:gd name="connsiteY69" fmla="*/ 9927 h 10000"/>
                      <a:gd name="connsiteX70" fmla="*/ 9867 w 10000"/>
                      <a:gd name="connsiteY70" fmla="*/ 9911 h 10000"/>
                      <a:gd name="connsiteX71" fmla="*/ 9886 w 10000"/>
                      <a:gd name="connsiteY71" fmla="*/ 9893 h 10000"/>
                      <a:gd name="connsiteX72" fmla="*/ 9905 w 10000"/>
                      <a:gd name="connsiteY72" fmla="*/ 9874 h 10000"/>
                      <a:gd name="connsiteX73" fmla="*/ 9923 w 10000"/>
                      <a:gd name="connsiteY73" fmla="*/ 9855 h 10000"/>
                      <a:gd name="connsiteX74" fmla="*/ 9940 w 10000"/>
                      <a:gd name="connsiteY74" fmla="*/ 9834 h 10000"/>
                      <a:gd name="connsiteX75" fmla="*/ 9971 w 10000"/>
                      <a:gd name="connsiteY75" fmla="*/ 9787 h 10000"/>
                      <a:gd name="connsiteX76" fmla="*/ 9983 w 10000"/>
                      <a:gd name="connsiteY76" fmla="*/ 9738 h 10000"/>
                      <a:gd name="connsiteX77" fmla="*/ 9993 w 10000"/>
                      <a:gd name="connsiteY77" fmla="*/ 9685 h 10000"/>
                      <a:gd name="connsiteX78" fmla="*/ 9998 w 10000"/>
                      <a:gd name="connsiteY78" fmla="*/ 9631 h 10000"/>
                      <a:gd name="connsiteX79" fmla="*/ 10000 w 10000"/>
                      <a:gd name="connsiteY79" fmla="*/ 9575 h 10000"/>
                      <a:gd name="connsiteX80" fmla="*/ 9998 w 10000"/>
                      <a:gd name="connsiteY80" fmla="*/ 9519 h 10000"/>
                      <a:gd name="connsiteX81" fmla="*/ 9993 w 10000"/>
                      <a:gd name="connsiteY81" fmla="*/ 9465 h 10000"/>
                      <a:gd name="connsiteX82" fmla="*/ 9983 w 10000"/>
                      <a:gd name="connsiteY82" fmla="*/ 9411 h 10000"/>
                      <a:gd name="connsiteX83" fmla="*/ 9971 w 10000"/>
                      <a:gd name="connsiteY83" fmla="*/ 9361 h 10000"/>
                      <a:gd name="connsiteX84" fmla="*/ 5001 w 10000"/>
                      <a:gd name="connsiteY84" fmla="*/ 8510 h 10000"/>
                      <a:gd name="connsiteX85" fmla="*/ 5001 w 10000"/>
                      <a:gd name="connsiteY85" fmla="*/ 8510 h 10000"/>
                      <a:gd name="connsiteX86" fmla="*/ 4949 w 10000"/>
                      <a:gd name="connsiteY86" fmla="*/ 8507 h 10000"/>
                      <a:gd name="connsiteX87" fmla="*/ 4899 w 10000"/>
                      <a:gd name="connsiteY87" fmla="*/ 8499 h 10000"/>
                      <a:gd name="connsiteX88" fmla="*/ 4851 w 10000"/>
                      <a:gd name="connsiteY88" fmla="*/ 8485 h 10000"/>
                      <a:gd name="connsiteX89" fmla="*/ 4805 w 10000"/>
                      <a:gd name="connsiteY89" fmla="*/ 8466 h 10000"/>
                      <a:gd name="connsiteX90" fmla="*/ 4760 w 10000"/>
                      <a:gd name="connsiteY90" fmla="*/ 8442 h 10000"/>
                      <a:gd name="connsiteX91" fmla="*/ 4718 w 10000"/>
                      <a:gd name="connsiteY91" fmla="*/ 8415 h 10000"/>
                      <a:gd name="connsiteX92" fmla="*/ 4678 w 10000"/>
                      <a:gd name="connsiteY92" fmla="*/ 8382 h 10000"/>
                      <a:gd name="connsiteX93" fmla="*/ 4642 w 10000"/>
                      <a:gd name="connsiteY93" fmla="*/ 8345 h 10000"/>
                      <a:gd name="connsiteX94" fmla="*/ 4609 w 10000"/>
                      <a:gd name="connsiteY94" fmla="*/ 8306 h 10000"/>
                      <a:gd name="connsiteX95" fmla="*/ 4579 w 10000"/>
                      <a:gd name="connsiteY95" fmla="*/ 8264 h 10000"/>
                      <a:gd name="connsiteX96" fmla="*/ 4554 w 10000"/>
                      <a:gd name="connsiteY96" fmla="*/ 8219 h 10000"/>
                      <a:gd name="connsiteX97" fmla="*/ 4532 w 10000"/>
                      <a:gd name="connsiteY97" fmla="*/ 8170 h 10000"/>
                      <a:gd name="connsiteX98" fmla="*/ 4514 w 10000"/>
                      <a:gd name="connsiteY98" fmla="*/ 8119 h 10000"/>
                      <a:gd name="connsiteX99" fmla="*/ 4502 w 10000"/>
                      <a:gd name="connsiteY99" fmla="*/ 8067 h 10000"/>
                      <a:gd name="connsiteX100" fmla="*/ 4494 w 10000"/>
                      <a:gd name="connsiteY100" fmla="*/ 8013 h 10000"/>
                      <a:gd name="connsiteX101" fmla="*/ 4491 w 10000"/>
                      <a:gd name="connsiteY101" fmla="*/ 7957 h 10000"/>
                      <a:gd name="connsiteX102" fmla="*/ 4494 w 10000"/>
                      <a:gd name="connsiteY102" fmla="*/ 7903 h 10000"/>
                      <a:gd name="connsiteX103" fmla="*/ 4502 w 10000"/>
                      <a:gd name="connsiteY103" fmla="*/ 7848 h 10000"/>
                      <a:gd name="connsiteX104" fmla="*/ 4514 w 10000"/>
                      <a:gd name="connsiteY104" fmla="*/ 7796 h 10000"/>
                      <a:gd name="connsiteX105" fmla="*/ 4532 w 10000"/>
                      <a:gd name="connsiteY105" fmla="*/ 7746 h 10000"/>
                      <a:gd name="connsiteX106" fmla="*/ 4554 w 10000"/>
                      <a:gd name="connsiteY106" fmla="*/ 7697 h 10000"/>
                      <a:gd name="connsiteX107" fmla="*/ 4579 w 10000"/>
                      <a:gd name="connsiteY107" fmla="*/ 7652 h 10000"/>
                      <a:gd name="connsiteX108" fmla="*/ 4609 w 10000"/>
                      <a:gd name="connsiteY108" fmla="*/ 7609 h 10000"/>
                      <a:gd name="connsiteX109" fmla="*/ 4642 w 10000"/>
                      <a:gd name="connsiteY109" fmla="*/ 7569 h 10000"/>
                      <a:gd name="connsiteX110" fmla="*/ 4678 w 10000"/>
                      <a:gd name="connsiteY110" fmla="*/ 7534 h 10000"/>
                      <a:gd name="connsiteX111" fmla="*/ 4718 w 10000"/>
                      <a:gd name="connsiteY111" fmla="*/ 7501 h 10000"/>
                      <a:gd name="connsiteX112" fmla="*/ 4760 w 10000"/>
                      <a:gd name="connsiteY112" fmla="*/ 7472 h 10000"/>
                      <a:gd name="connsiteX113" fmla="*/ 4805 w 10000"/>
                      <a:gd name="connsiteY113" fmla="*/ 7449 h 10000"/>
                      <a:gd name="connsiteX114" fmla="*/ 4851 w 10000"/>
                      <a:gd name="connsiteY114" fmla="*/ 7430 h 10000"/>
                      <a:gd name="connsiteX115" fmla="*/ 4899 w 10000"/>
                      <a:gd name="connsiteY115" fmla="*/ 7417 h 10000"/>
                      <a:gd name="connsiteX116" fmla="*/ 4949 w 10000"/>
                      <a:gd name="connsiteY116" fmla="*/ 7408 h 10000"/>
                      <a:gd name="connsiteX117" fmla="*/ 5001 w 10000"/>
                      <a:gd name="connsiteY117" fmla="*/ 7404 h 10000"/>
                      <a:gd name="connsiteX118" fmla="*/ 5051 w 10000"/>
                      <a:gd name="connsiteY118" fmla="*/ 7408 h 10000"/>
                      <a:gd name="connsiteX119" fmla="*/ 5099 w 10000"/>
                      <a:gd name="connsiteY119" fmla="*/ 7417 h 10000"/>
                      <a:gd name="connsiteX120" fmla="*/ 5145 w 10000"/>
                      <a:gd name="connsiteY120" fmla="*/ 7430 h 10000"/>
                      <a:gd name="connsiteX121" fmla="*/ 5189 w 10000"/>
                      <a:gd name="connsiteY121" fmla="*/ 7449 h 10000"/>
                      <a:gd name="connsiteX122" fmla="*/ 5231 w 10000"/>
                      <a:gd name="connsiteY122" fmla="*/ 7472 h 10000"/>
                      <a:gd name="connsiteX123" fmla="*/ 5269 w 10000"/>
                      <a:gd name="connsiteY123" fmla="*/ 7501 h 10000"/>
                      <a:gd name="connsiteX124" fmla="*/ 5305 w 10000"/>
                      <a:gd name="connsiteY124" fmla="*/ 7534 h 10000"/>
                      <a:gd name="connsiteX125" fmla="*/ 5338 w 10000"/>
                      <a:gd name="connsiteY125" fmla="*/ 7569 h 10000"/>
                      <a:gd name="connsiteX126" fmla="*/ 5368 w 10000"/>
                      <a:gd name="connsiteY126" fmla="*/ 7609 h 10000"/>
                      <a:gd name="connsiteX127" fmla="*/ 5394 w 10000"/>
                      <a:gd name="connsiteY127" fmla="*/ 7652 h 10000"/>
                      <a:gd name="connsiteX128" fmla="*/ 5417 w 10000"/>
                      <a:gd name="connsiteY128" fmla="*/ 7697 h 10000"/>
                      <a:gd name="connsiteX129" fmla="*/ 5436 w 10000"/>
                      <a:gd name="connsiteY129" fmla="*/ 7746 h 10000"/>
                      <a:gd name="connsiteX130" fmla="*/ 5451 w 10000"/>
                      <a:gd name="connsiteY130" fmla="*/ 7796 h 10000"/>
                      <a:gd name="connsiteX131" fmla="*/ 5461 w 10000"/>
                      <a:gd name="connsiteY131" fmla="*/ 7848 h 10000"/>
                      <a:gd name="connsiteX132" fmla="*/ 5468 w 10000"/>
                      <a:gd name="connsiteY132" fmla="*/ 7903 h 10000"/>
                      <a:gd name="connsiteX133" fmla="*/ 5469 w 10000"/>
                      <a:gd name="connsiteY133" fmla="*/ 7957 h 10000"/>
                      <a:gd name="connsiteX134" fmla="*/ 5468 w 10000"/>
                      <a:gd name="connsiteY134" fmla="*/ 8013 h 10000"/>
                      <a:gd name="connsiteX135" fmla="*/ 5461 w 10000"/>
                      <a:gd name="connsiteY135" fmla="*/ 8067 h 10000"/>
                      <a:gd name="connsiteX136" fmla="*/ 5451 w 10000"/>
                      <a:gd name="connsiteY136" fmla="*/ 8119 h 10000"/>
                      <a:gd name="connsiteX137" fmla="*/ 5436 w 10000"/>
                      <a:gd name="connsiteY137" fmla="*/ 8170 h 10000"/>
                      <a:gd name="connsiteX138" fmla="*/ 5417 w 10000"/>
                      <a:gd name="connsiteY138" fmla="*/ 8219 h 10000"/>
                      <a:gd name="connsiteX139" fmla="*/ 5394 w 10000"/>
                      <a:gd name="connsiteY139" fmla="*/ 8264 h 10000"/>
                      <a:gd name="connsiteX140" fmla="*/ 5368 w 10000"/>
                      <a:gd name="connsiteY140" fmla="*/ 8306 h 10000"/>
                      <a:gd name="connsiteX141" fmla="*/ 5338 w 10000"/>
                      <a:gd name="connsiteY141" fmla="*/ 8345 h 10000"/>
                      <a:gd name="connsiteX142" fmla="*/ 5305 w 10000"/>
                      <a:gd name="connsiteY142" fmla="*/ 8382 h 10000"/>
                      <a:gd name="connsiteX143" fmla="*/ 5269 w 10000"/>
                      <a:gd name="connsiteY143" fmla="*/ 8415 h 10000"/>
                      <a:gd name="connsiteX144" fmla="*/ 5231 w 10000"/>
                      <a:gd name="connsiteY144" fmla="*/ 8442 h 10000"/>
                      <a:gd name="connsiteX145" fmla="*/ 5189 w 10000"/>
                      <a:gd name="connsiteY145" fmla="*/ 8466 h 10000"/>
                      <a:gd name="connsiteX146" fmla="*/ 5145 w 10000"/>
                      <a:gd name="connsiteY146" fmla="*/ 8485 h 10000"/>
                      <a:gd name="connsiteX147" fmla="*/ 5099 w 10000"/>
                      <a:gd name="connsiteY147" fmla="*/ 8499 h 10000"/>
                      <a:gd name="connsiteX148" fmla="*/ 5051 w 10000"/>
                      <a:gd name="connsiteY148" fmla="*/ 8507 h 10000"/>
                      <a:gd name="connsiteX149" fmla="*/ 5001 w 10000"/>
                      <a:gd name="connsiteY149" fmla="*/ 8510 h 10000"/>
                      <a:gd name="connsiteX150" fmla="*/ 5386 w 10000"/>
                      <a:gd name="connsiteY150" fmla="*/ 3561 h 10000"/>
                      <a:gd name="connsiteX151" fmla="*/ 5392 w 10000"/>
                      <a:gd name="connsiteY151" fmla="*/ 6595 h 10000"/>
                      <a:gd name="connsiteX152" fmla="*/ 5392 w 10000"/>
                      <a:gd name="connsiteY152" fmla="*/ 6612 h 10000"/>
                      <a:gd name="connsiteX153" fmla="*/ 5391 w 10000"/>
                      <a:gd name="connsiteY153" fmla="*/ 6627 h 10000"/>
                      <a:gd name="connsiteX154" fmla="*/ 5388 w 10000"/>
                      <a:gd name="connsiteY154" fmla="*/ 6639 h 10000"/>
                      <a:gd name="connsiteX155" fmla="*/ 5386 w 10000"/>
                      <a:gd name="connsiteY155" fmla="*/ 6653 h 10000"/>
                      <a:gd name="connsiteX156" fmla="*/ 5382 w 10000"/>
                      <a:gd name="connsiteY156" fmla="*/ 6664 h 10000"/>
                      <a:gd name="connsiteX157" fmla="*/ 5378 w 10000"/>
                      <a:gd name="connsiteY157" fmla="*/ 6674 h 10000"/>
                      <a:gd name="connsiteX158" fmla="*/ 5373 w 10000"/>
                      <a:gd name="connsiteY158" fmla="*/ 6684 h 10000"/>
                      <a:gd name="connsiteX159" fmla="*/ 5368 w 10000"/>
                      <a:gd name="connsiteY159" fmla="*/ 6692 h 10000"/>
                      <a:gd name="connsiteX160" fmla="*/ 5362 w 10000"/>
                      <a:gd name="connsiteY160" fmla="*/ 6700 h 10000"/>
                      <a:gd name="connsiteX161" fmla="*/ 5355 w 10000"/>
                      <a:gd name="connsiteY161" fmla="*/ 6706 h 10000"/>
                      <a:gd name="connsiteX162" fmla="*/ 5349 w 10000"/>
                      <a:gd name="connsiteY162" fmla="*/ 6711 h 10000"/>
                      <a:gd name="connsiteX163" fmla="*/ 5342 w 10000"/>
                      <a:gd name="connsiteY163" fmla="*/ 6717 h 10000"/>
                      <a:gd name="connsiteX164" fmla="*/ 5335 w 10000"/>
                      <a:gd name="connsiteY164" fmla="*/ 6719 h 10000"/>
                      <a:gd name="connsiteX165" fmla="*/ 5328 w 10000"/>
                      <a:gd name="connsiteY165" fmla="*/ 6722 h 10000"/>
                      <a:gd name="connsiteX166" fmla="*/ 5320 w 10000"/>
                      <a:gd name="connsiteY166" fmla="*/ 6723 h 10000"/>
                      <a:gd name="connsiteX167" fmla="*/ 5313 w 10000"/>
                      <a:gd name="connsiteY167" fmla="*/ 6723 h 10000"/>
                      <a:gd name="connsiteX168" fmla="*/ 4687 w 10000"/>
                      <a:gd name="connsiteY168" fmla="*/ 6723 h 10000"/>
                      <a:gd name="connsiteX169" fmla="*/ 4672 w 10000"/>
                      <a:gd name="connsiteY169" fmla="*/ 6723 h 10000"/>
                      <a:gd name="connsiteX170" fmla="*/ 4659 w 10000"/>
                      <a:gd name="connsiteY170" fmla="*/ 6722 h 10000"/>
                      <a:gd name="connsiteX171" fmla="*/ 4647 w 10000"/>
                      <a:gd name="connsiteY171" fmla="*/ 6719 h 10000"/>
                      <a:gd name="connsiteX172" fmla="*/ 4636 w 10000"/>
                      <a:gd name="connsiteY172" fmla="*/ 6717 h 10000"/>
                      <a:gd name="connsiteX173" fmla="*/ 4624 w 10000"/>
                      <a:gd name="connsiteY173" fmla="*/ 6711 h 10000"/>
                      <a:gd name="connsiteX174" fmla="*/ 4615 w 10000"/>
                      <a:gd name="connsiteY174" fmla="*/ 6706 h 10000"/>
                      <a:gd name="connsiteX175" fmla="*/ 4607 w 10000"/>
                      <a:gd name="connsiteY175" fmla="*/ 6700 h 10000"/>
                      <a:gd name="connsiteX176" fmla="*/ 4598 w 10000"/>
                      <a:gd name="connsiteY176" fmla="*/ 6692 h 10000"/>
                      <a:gd name="connsiteX177" fmla="*/ 4592 w 10000"/>
                      <a:gd name="connsiteY177" fmla="*/ 6684 h 10000"/>
                      <a:gd name="connsiteX178" fmla="*/ 4585 w 10000"/>
                      <a:gd name="connsiteY178" fmla="*/ 6674 h 10000"/>
                      <a:gd name="connsiteX179" fmla="*/ 4580 w 10000"/>
                      <a:gd name="connsiteY179" fmla="*/ 6664 h 10000"/>
                      <a:gd name="connsiteX180" fmla="*/ 4575 w 10000"/>
                      <a:gd name="connsiteY180" fmla="*/ 6653 h 10000"/>
                      <a:gd name="connsiteX181" fmla="*/ 4573 w 10000"/>
                      <a:gd name="connsiteY181" fmla="*/ 6639 h 10000"/>
                      <a:gd name="connsiteX182" fmla="*/ 4570 w 10000"/>
                      <a:gd name="connsiteY182" fmla="*/ 6627 h 10000"/>
                      <a:gd name="connsiteX183" fmla="*/ 4569 w 10000"/>
                      <a:gd name="connsiteY183" fmla="*/ 6612 h 10000"/>
                      <a:gd name="connsiteX184" fmla="*/ 4569 w 10000"/>
                      <a:gd name="connsiteY184" fmla="*/ 6595 h 10000"/>
                      <a:gd name="connsiteX185" fmla="*/ 4569 w 10000"/>
                      <a:gd name="connsiteY185" fmla="*/ 3618 h 10000"/>
                      <a:gd name="connsiteX186" fmla="*/ 4569 w 10000"/>
                      <a:gd name="connsiteY186" fmla="*/ 3602 h 10000"/>
                      <a:gd name="connsiteX187" fmla="*/ 4570 w 10000"/>
                      <a:gd name="connsiteY187" fmla="*/ 3587 h 10000"/>
                      <a:gd name="connsiteX188" fmla="*/ 4573 w 10000"/>
                      <a:gd name="connsiteY188" fmla="*/ 3574 h 10000"/>
                      <a:gd name="connsiteX189" fmla="*/ 4575 w 10000"/>
                      <a:gd name="connsiteY189" fmla="*/ 3561 h 10000"/>
                      <a:gd name="connsiteX190" fmla="*/ 4580 w 10000"/>
                      <a:gd name="connsiteY190" fmla="*/ 3550 h 10000"/>
                      <a:gd name="connsiteX191" fmla="*/ 4585 w 10000"/>
                      <a:gd name="connsiteY191" fmla="*/ 3539 h 10000"/>
                      <a:gd name="connsiteX192" fmla="*/ 4592 w 10000"/>
                      <a:gd name="connsiteY192" fmla="*/ 3529 h 10000"/>
                      <a:gd name="connsiteX193" fmla="*/ 4598 w 10000"/>
                      <a:gd name="connsiteY193" fmla="*/ 3521 h 10000"/>
                      <a:gd name="connsiteX194" fmla="*/ 4607 w 10000"/>
                      <a:gd name="connsiteY194" fmla="*/ 3513 h 10000"/>
                      <a:gd name="connsiteX195" fmla="*/ 4615 w 10000"/>
                      <a:gd name="connsiteY195" fmla="*/ 3508 h 10000"/>
                      <a:gd name="connsiteX196" fmla="*/ 4624 w 10000"/>
                      <a:gd name="connsiteY196" fmla="*/ 3502 h 10000"/>
                      <a:gd name="connsiteX197" fmla="*/ 4636 w 10000"/>
                      <a:gd name="connsiteY197" fmla="*/ 3497 h 10000"/>
                      <a:gd name="connsiteX198" fmla="*/ 5313 w 10000"/>
                      <a:gd name="connsiteY198" fmla="*/ 3490 h 10000"/>
                      <a:gd name="connsiteX199" fmla="*/ 5320 w 10000"/>
                      <a:gd name="connsiteY199" fmla="*/ 3490 h 10000"/>
                      <a:gd name="connsiteX200" fmla="*/ 5328 w 10000"/>
                      <a:gd name="connsiteY200" fmla="*/ 3491 h 10000"/>
                      <a:gd name="connsiteX201" fmla="*/ 5335 w 10000"/>
                      <a:gd name="connsiteY201" fmla="*/ 3494 h 10000"/>
                      <a:gd name="connsiteX202" fmla="*/ 5342 w 10000"/>
                      <a:gd name="connsiteY202" fmla="*/ 3497 h 10000"/>
                      <a:gd name="connsiteX203" fmla="*/ 5349 w 10000"/>
                      <a:gd name="connsiteY203" fmla="*/ 3502 h 10000"/>
                      <a:gd name="connsiteX204" fmla="*/ 5355 w 10000"/>
                      <a:gd name="connsiteY204" fmla="*/ 3508 h 10000"/>
                      <a:gd name="connsiteX205" fmla="*/ 5362 w 10000"/>
                      <a:gd name="connsiteY205" fmla="*/ 3513 h 10000"/>
                      <a:gd name="connsiteX206" fmla="*/ 5368 w 10000"/>
                      <a:gd name="connsiteY206" fmla="*/ 3521 h 10000"/>
                      <a:gd name="connsiteX207" fmla="*/ 5373 w 10000"/>
                      <a:gd name="connsiteY207" fmla="*/ 3529 h 10000"/>
                      <a:gd name="connsiteX208" fmla="*/ 5378 w 10000"/>
                      <a:gd name="connsiteY208" fmla="*/ 3539 h 10000"/>
                      <a:gd name="connsiteX209" fmla="*/ 5382 w 10000"/>
                      <a:gd name="connsiteY209" fmla="*/ 3550 h 10000"/>
                      <a:gd name="connsiteX210" fmla="*/ 5386 w 10000"/>
                      <a:gd name="connsiteY210" fmla="*/ 3561 h 10000"/>
                      <a:gd name="connsiteX0" fmla="*/ 9971 w 10000"/>
                      <a:gd name="connsiteY0" fmla="*/ 9361 h 10000"/>
                      <a:gd name="connsiteX1" fmla="*/ 9971 w 10000"/>
                      <a:gd name="connsiteY1" fmla="*/ 9361 h 10000"/>
                      <a:gd name="connsiteX2" fmla="*/ 5352 w 10000"/>
                      <a:gd name="connsiteY2" fmla="*/ 214 h 10000"/>
                      <a:gd name="connsiteX3" fmla="*/ 5337 w 10000"/>
                      <a:gd name="connsiteY3" fmla="*/ 191 h 10000"/>
                      <a:gd name="connsiteX4" fmla="*/ 5322 w 10000"/>
                      <a:gd name="connsiteY4" fmla="*/ 167 h 10000"/>
                      <a:gd name="connsiteX5" fmla="*/ 5304 w 10000"/>
                      <a:gd name="connsiteY5" fmla="*/ 146 h 10000"/>
                      <a:gd name="connsiteX6" fmla="*/ 5287 w 10000"/>
                      <a:gd name="connsiteY6" fmla="*/ 127 h 10000"/>
                      <a:gd name="connsiteX7" fmla="*/ 5268 w 10000"/>
                      <a:gd name="connsiteY7" fmla="*/ 108 h 10000"/>
                      <a:gd name="connsiteX8" fmla="*/ 5248 w 10000"/>
                      <a:gd name="connsiteY8" fmla="*/ 90 h 10000"/>
                      <a:gd name="connsiteX9" fmla="*/ 5228 w 10000"/>
                      <a:gd name="connsiteY9" fmla="*/ 74 h 10000"/>
                      <a:gd name="connsiteX10" fmla="*/ 5206 w 10000"/>
                      <a:gd name="connsiteY10" fmla="*/ 59 h 10000"/>
                      <a:gd name="connsiteX11" fmla="*/ 5184 w 10000"/>
                      <a:gd name="connsiteY11" fmla="*/ 45 h 10000"/>
                      <a:gd name="connsiteX12" fmla="*/ 5160 w 10000"/>
                      <a:gd name="connsiteY12" fmla="*/ 34 h 10000"/>
                      <a:gd name="connsiteX13" fmla="*/ 5136 w 10000"/>
                      <a:gd name="connsiteY13" fmla="*/ 23 h 10000"/>
                      <a:gd name="connsiteX14" fmla="*/ 5110 w 10000"/>
                      <a:gd name="connsiteY14" fmla="*/ 15 h 10000"/>
                      <a:gd name="connsiteX15" fmla="*/ 5085 w 10000"/>
                      <a:gd name="connsiteY15" fmla="*/ 8 h 10000"/>
                      <a:gd name="connsiteX16" fmla="*/ 5057 w 10000"/>
                      <a:gd name="connsiteY16" fmla="*/ 4 h 10000"/>
                      <a:gd name="connsiteX17" fmla="*/ 5030 w 10000"/>
                      <a:gd name="connsiteY17" fmla="*/ 1 h 10000"/>
                      <a:gd name="connsiteX18" fmla="*/ 5001 w 10000"/>
                      <a:gd name="connsiteY18" fmla="*/ 0 h 10000"/>
                      <a:gd name="connsiteX19" fmla="*/ 4970 w 10000"/>
                      <a:gd name="connsiteY19" fmla="*/ 1 h 10000"/>
                      <a:gd name="connsiteX20" fmla="*/ 4942 w 10000"/>
                      <a:gd name="connsiteY20" fmla="*/ 4 h 10000"/>
                      <a:gd name="connsiteX21" fmla="*/ 4915 w 10000"/>
                      <a:gd name="connsiteY21" fmla="*/ 8 h 10000"/>
                      <a:gd name="connsiteX22" fmla="*/ 4890 w 10000"/>
                      <a:gd name="connsiteY22" fmla="*/ 15 h 10000"/>
                      <a:gd name="connsiteX23" fmla="*/ 4863 w 10000"/>
                      <a:gd name="connsiteY23" fmla="*/ 23 h 10000"/>
                      <a:gd name="connsiteX24" fmla="*/ 4840 w 10000"/>
                      <a:gd name="connsiteY24" fmla="*/ 34 h 10000"/>
                      <a:gd name="connsiteX25" fmla="*/ 4816 w 10000"/>
                      <a:gd name="connsiteY25" fmla="*/ 45 h 10000"/>
                      <a:gd name="connsiteX26" fmla="*/ 4793 w 10000"/>
                      <a:gd name="connsiteY26" fmla="*/ 59 h 10000"/>
                      <a:gd name="connsiteX27" fmla="*/ 4772 w 10000"/>
                      <a:gd name="connsiteY27" fmla="*/ 74 h 10000"/>
                      <a:gd name="connsiteX28" fmla="*/ 4752 w 10000"/>
                      <a:gd name="connsiteY28" fmla="*/ 90 h 10000"/>
                      <a:gd name="connsiteX29" fmla="*/ 4732 w 10000"/>
                      <a:gd name="connsiteY29" fmla="*/ 108 h 10000"/>
                      <a:gd name="connsiteX30" fmla="*/ 4713 w 10000"/>
                      <a:gd name="connsiteY30" fmla="*/ 127 h 10000"/>
                      <a:gd name="connsiteX31" fmla="*/ 4696 w 10000"/>
                      <a:gd name="connsiteY31" fmla="*/ 146 h 10000"/>
                      <a:gd name="connsiteX32" fmla="*/ 4678 w 10000"/>
                      <a:gd name="connsiteY32" fmla="*/ 167 h 10000"/>
                      <a:gd name="connsiteX33" fmla="*/ 4663 w 10000"/>
                      <a:gd name="connsiteY33" fmla="*/ 191 h 10000"/>
                      <a:gd name="connsiteX34" fmla="*/ 4648 w 10000"/>
                      <a:gd name="connsiteY34" fmla="*/ 214 h 10000"/>
                      <a:gd name="connsiteX35" fmla="*/ 29 w 10000"/>
                      <a:gd name="connsiteY35" fmla="*/ 9361 h 10000"/>
                      <a:gd name="connsiteX36" fmla="*/ 16 w 10000"/>
                      <a:gd name="connsiteY36" fmla="*/ 9411 h 10000"/>
                      <a:gd name="connsiteX37" fmla="*/ 6 w 10000"/>
                      <a:gd name="connsiteY37" fmla="*/ 9465 h 10000"/>
                      <a:gd name="connsiteX38" fmla="*/ 1 w 10000"/>
                      <a:gd name="connsiteY38" fmla="*/ 9519 h 10000"/>
                      <a:gd name="connsiteX39" fmla="*/ 0 w 10000"/>
                      <a:gd name="connsiteY39" fmla="*/ 9575 h 10000"/>
                      <a:gd name="connsiteX40" fmla="*/ 1 w 10000"/>
                      <a:gd name="connsiteY40" fmla="*/ 9631 h 10000"/>
                      <a:gd name="connsiteX41" fmla="*/ 6 w 10000"/>
                      <a:gd name="connsiteY41" fmla="*/ 9685 h 10000"/>
                      <a:gd name="connsiteX42" fmla="*/ 16 w 10000"/>
                      <a:gd name="connsiteY42" fmla="*/ 9738 h 10000"/>
                      <a:gd name="connsiteX43" fmla="*/ 29 w 10000"/>
                      <a:gd name="connsiteY43" fmla="*/ 9787 h 10000"/>
                      <a:gd name="connsiteX44" fmla="*/ 44 w 10000"/>
                      <a:gd name="connsiteY44" fmla="*/ 9810 h 10000"/>
                      <a:gd name="connsiteX45" fmla="*/ 60 w 10000"/>
                      <a:gd name="connsiteY45" fmla="*/ 9834 h 10000"/>
                      <a:gd name="connsiteX46" fmla="*/ 78 w 10000"/>
                      <a:gd name="connsiteY46" fmla="*/ 9855 h 10000"/>
                      <a:gd name="connsiteX47" fmla="*/ 95 w 10000"/>
                      <a:gd name="connsiteY47" fmla="*/ 9874 h 10000"/>
                      <a:gd name="connsiteX48" fmla="*/ 114 w 10000"/>
                      <a:gd name="connsiteY48" fmla="*/ 9893 h 10000"/>
                      <a:gd name="connsiteX49" fmla="*/ 134 w 10000"/>
                      <a:gd name="connsiteY49" fmla="*/ 9911 h 10000"/>
                      <a:gd name="connsiteX50" fmla="*/ 154 w 10000"/>
                      <a:gd name="connsiteY50" fmla="*/ 9927 h 10000"/>
                      <a:gd name="connsiteX51" fmla="*/ 177 w 10000"/>
                      <a:gd name="connsiteY51" fmla="*/ 9941 h 10000"/>
                      <a:gd name="connsiteX52" fmla="*/ 199 w 10000"/>
                      <a:gd name="connsiteY52" fmla="*/ 9955 h 10000"/>
                      <a:gd name="connsiteX53" fmla="*/ 222 w 10000"/>
                      <a:gd name="connsiteY53" fmla="*/ 9967 h 10000"/>
                      <a:gd name="connsiteX54" fmla="*/ 247 w 10000"/>
                      <a:gd name="connsiteY54" fmla="*/ 9976 h 10000"/>
                      <a:gd name="connsiteX55" fmla="*/ 272 w 10000"/>
                      <a:gd name="connsiteY55" fmla="*/ 9985 h 10000"/>
                      <a:gd name="connsiteX56" fmla="*/ 298 w 10000"/>
                      <a:gd name="connsiteY56" fmla="*/ 9991 h 10000"/>
                      <a:gd name="connsiteX57" fmla="*/ 324 w 10000"/>
                      <a:gd name="connsiteY57" fmla="*/ 9996 h 10000"/>
                      <a:gd name="connsiteX58" fmla="*/ 353 w 10000"/>
                      <a:gd name="connsiteY58" fmla="*/ 9998 h 10000"/>
                      <a:gd name="connsiteX59" fmla="*/ 382 w 10000"/>
                      <a:gd name="connsiteY59" fmla="*/ 10000 h 10000"/>
                      <a:gd name="connsiteX60" fmla="*/ 9619 w 10000"/>
                      <a:gd name="connsiteY60" fmla="*/ 10000 h 10000"/>
                      <a:gd name="connsiteX61" fmla="*/ 9648 w 10000"/>
                      <a:gd name="connsiteY61" fmla="*/ 9998 h 10000"/>
                      <a:gd name="connsiteX62" fmla="*/ 9677 w 10000"/>
                      <a:gd name="connsiteY62" fmla="*/ 9996 h 10000"/>
                      <a:gd name="connsiteX63" fmla="*/ 9703 w 10000"/>
                      <a:gd name="connsiteY63" fmla="*/ 9991 h 10000"/>
                      <a:gd name="connsiteX64" fmla="*/ 9729 w 10000"/>
                      <a:gd name="connsiteY64" fmla="*/ 9985 h 10000"/>
                      <a:gd name="connsiteX65" fmla="*/ 9754 w 10000"/>
                      <a:gd name="connsiteY65" fmla="*/ 9976 h 10000"/>
                      <a:gd name="connsiteX66" fmla="*/ 9778 w 10000"/>
                      <a:gd name="connsiteY66" fmla="*/ 9967 h 10000"/>
                      <a:gd name="connsiteX67" fmla="*/ 9802 w 10000"/>
                      <a:gd name="connsiteY67" fmla="*/ 9955 h 10000"/>
                      <a:gd name="connsiteX68" fmla="*/ 9824 w 10000"/>
                      <a:gd name="connsiteY68" fmla="*/ 9941 h 10000"/>
                      <a:gd name="connsiteX69" fmla="*/ 9846 w 10000"/>
                      <a:gd name="connsiteY69" fmla="*/ 9927 h 10000"/>
                      <a:gd name="connsiteX70" fmla="*/ 9867 w 10000"/>
                      <a:gd name="connsiteY70" fmla="*/ 9911 h 10000"/>
                      <a:gd name="connsiteX71" fmla="*/ 9886 w 10000"/>
                      <a:gd name="connsiteY71" fmla="*/ 9893 h 10000"/>
                      <a:gd name="connsiteX72" fmla="*/ 9905 w 10000"/>
                      <a:gd name="connsiteY72" fmla="*/ 9874 h 10000"/>
                      <a:gd name="connsiteX73" fmla="*/ 9923 w 10000"/>
                      <a:gd name="connsiteY73" fmla="*/ 9855 h 10000"/>
                      <a:gd name="connsiteX74" fmla="*/ 9940 w 10000"/>
                      <a:gd name="connsiteY74" fmla="*/ 9834 h 10000"/>
                      <a:gd name="connsiteX75" fmla="*/ 9971 w 10000"/>
                      <a:gd name="connsiteY75" fmla="*/ 9787 h 10000"/>
                      <a:gd name="connsiteX76" fmla="*/ 9983 w 10000"/>
                      <a:gd name="connsiteY76" fmla="*/ 9738 h 10000"/>
                      <a:gd name="connsiteX77" fmla="*/ 9993 w 10000"/>
                      <a:gd name="connsiteY77" fmla="*/ 9685 h 10000"/>
                      <a:gd name="connsiteX78" fmla="*/ 9998 w 10000"/>
                      <a:gd name="connsiteY78" fmla="*/ 9631 h 10000"/>
                      <a:gd name="connsiteX79" fmla="*/ 10000 w 10000"/>
                      <a:gd name="connsiteY79" fmla="*/ 9575 h 10000"/>
                      <a:gd name="connsiteX80" fmla="*/ 9998 w 10000"/>
                      <a:gd name="connsiteY80" fmla="*/ 9519 h 10000"/>
                      <a:gd name="connsiteX81" fmla="*/ 9993 w 10000"/>
                      <a:gd name="connsiteY81" fmla="*/ 9465 h 10000"/>
                      <a:gd name="connsiteX82" fmla="*/ 9983 w 10000"/>
                      <a:gd name="connsiteY82" fmla="*/ 9411 h 10000"/>
                      <a:gd name="connsiteX83" fmla="*/ 9971 w 10000"/>
                      <a:gd name="connsiteY83" fmla="*/ 9361 h 10000"/>
                      <a:gd name="connsiteX84" fmla="*/ 5001 w 10000"/>
                      <a:gd name="connsiteY84" fmla="*/ 8510 h 10000"/>
                      <a:gd name="connsiteX85" fmla="*/ 5001 w 10000"/>
                      <a:gd name="connsiteY85" fmla="*/ 8510 h 10000"/>
                      <a:gd name="connsiteX86" fmla="*/ 4949 w 10000"/>
                      <a:gd name="connsiteY86" fmla="*/ 8507 h 10000"/>
                      <a:gd name="connsiteX87" fmla="*/ 4899 w 10000"/>
                      <a:gd name="connsiteY87" fmla="*/ 8499 h 10000"/>
                      <a:gd name="connsiteX88" fmla="*/ 4851 w 10000"/>
                      <a:gd name="connsiteY88" fmla="*/ 8485 h 10000"/>
                      <a:gd name="connsiteX89" fmla="*/ 4805 w 10000"/>
                      <a:gd name="connsiteY89" fmla="*/ 8466 h 10000"/>
                      <a:gd name="connsiteX90" fmla="*/ 4760 w 10000"/>
                      <a:gd name="connsiteY90" fmla="*/ 8442 h 10000"/>
                      <a:gd name="connsiteX91" fmla="*/ 4718 w 10000"/>
                      <a:gd name="connsiteY91" fmla="*/ 8415 h 10000"/>
                      <a:gd name="connsiteX92" fmla="*/ 4678 w 10000"/>
                      <a:gd name="connsiteY92" fmla="*/ 8382 h 10000"/>
                      <a:gd name="connsiteX93" fmla="*/ 4642 w 10000"/>
                      <a:gd name="connsiteY93" fmla="*/ 8345 h 10000"/>
                      <a:gd name="connsiteX94" fmla="*/ 4609 w 10000"/>
                      <a:gd name="connsiteY94" fmla="*/ 8306 h 10000"/>
                      <a:gd name="connsiteX95" fmla="*/ 4579 w 10000"/>
                      <a:gd name="connsiteY95" fmla="*/ 8264 h 10000"/>
                      <a:gd name="connsiteX96" fmla="*/ 4554 w 10000"/>
                      <a:gd name="connsiteY96" fmla="*/ 8219 h 10000"/>
                      <a:gd name="connsiteX97" fmla="*/ 4532 w 10000"/>
                      <a:gd name="connsiteY97" fmla="*/ 8170 h 10000"/>
                      <a:gd name="connsiteX98" fmla="*/ 4514 w 10000"/>
                      <a:gd name="connsiteY98" fmla="*/ 8119 h 10000"/>
                      <a:gd name="connsiteX99" fmla="*/ 4502 w 10000"/>
                      <a:gd name="connsiteY99" fmla="*/ 8067 h 10000"/>
                      <a:gd name="connsiteX100" fmla="*/ 4494 w 10000"/>
                      <a:gd name="connsiteY100" fmla="*/ 8013 h 10000"/>
                      <a:gd name="connsiteX101" fmla="*/ 4491 w 10000"/>
                      <a:gd name="connsiteY101" fmla="*/ 7957 h 10000"/>
                      <a:gd name="connsiteX102" fmla="*/ 4494 w 10000"/>
                      <a:gd name="connsiteY102" fmla="*/ 7903 h 10000"/>
                      <a:gd name="connsiteX103" fmla="*/ 4502 w 10000"/>
                      <a:gd name="connsiteY103" fmla="*/ 7848 h 10000"/>
                      <a:gd name="connsiteX104" fmla="*/ 4514 w 10000"/>
                      <a:gd name="connsiteY104" fmla="*/ 7796 h 10000"/>
                      <a:gd name="connsiteX105" fmla="*/ 4532 w 10000"/>
                      <a:gd name="connsiteY105" fmla="*/ 7746 h 10000"/>
                      <a:gd name="connsiteX106" fmla="*/ 4554 w 10000"/>
                      <a:gd name="connsiteY106" fmla="*/ 7697 h 10000"/>
                      <a:gd name="connsiteX107" fmla="*/ 4579 w 10000"/>
                      <a:gd name="connsiteY107" fmla="*/ 7652 h 10000"/>
                      <a:gd name="connsiteX108" fmla="*/ 4609 w 10000"/>
                      <a:gd name="connsiteY108" fmla="*/ 7609 h 10000"/>
                      <a:gd name="connsiteX109" fmla="*/ 4642 w 10000"/>
                      <a:gd name="connsiteY109" fmla="*/ 7569 h 10000"/>
                      <a:gd name="connsiteX110" fmla="*/ 4678 w 10000"/>
                      <a:gd name="connsiteY110" fmla="*/ 7534 h 10000"/>
                      <a:gd name="connsiteX111" fmla="*/ 4718 w 10000"/>
                      <a:gd name="connsiteY111" fmla="*/ 7501 h 10000"/>
                      <a:gd name="connsiteX112" fmla="*/ 4760 w 10000"/>
                      <a:gd name="connsiteY112" fmla="*/ 7472 h 10000"/>
                      <a:gd name="connsiteX113" fmla="*/ 4805 w 10000"/>
                      <a:gd name="connsiteY113" fmla="*/ 7449 h 10000"/>
                      <a:gd name="connsiteX114" fmla="*/ 4851 w 10000"/>
                      <a:gd name="connsiteY114" fmla="*/ 7430 h 10000"/>
                      <a:gd name="connsiteX115" fmla="*/ 4899 w 10000"/>
                      <a:gd name="connsiteY115" fmla="*/ 7417 h 10000"/>
                      <a:gd name="connsiteX116" fmla="*/ 4949 w 10000"/>
                      <a:gd name="connsiteY116" fmla="*/ 7408 h 10000"/>
                      <a:gd name="connsiteX117" fmla="*/ 5001 w 10000"/>
                      <a:gd name="connsiteY117" fmla="*/ 7404 h 10000"/>
                      <a:gd name="connsiteX118" fmla="*/ 5051 w 10000"/>
                      <a:gd name="connsiteY118" fmla="*/ 7408 h 10000"/>
                      <a:gd name="connsiteX119" fmla="*/ 5099 w 10000"/>
                      <a:gd name="connsiteY119" fmla="*/ 7417 h 10000"/>
                      <a:gd name="connsiteX120" fmla="*/ 5145 w 10000"/>
                      <a:gd name="connsiteY120" fmla="*/ 7430 h 10000"/>
                      <a:gd name="connsiteX121" fmla="*/ 5189 w 10000"/>
                      <a:gd name="connsiteY121" fmla="*/ 7449 h 10000"/>
                      <a:gd name="connsiteX122" fmla="*/ 5231 w 10000"/>
                      <a:gd name="connsiteY122" fmla="*/ 7472 h 10000"/>
                      <a:gd name="connsiteX123" fmla="*/ 5269 w 10000"/>
                      <a:gd name="connsiteY123" fmla="*/ 7501 h 10000"/>
                      <a:gd name="connsiteX124" fmla="*/ 5305 w 10000"/>
                      <a:gd name="connsiteY124" fmla="*/ 7534 h 10000"/>
                      <a:gd name="connsiteX125" fmla="*/ 5338 w 10000"/>
                      <a:gd name="connsiteY125" fmla="*/ 7569 h 10000"/>
                      <a:gd name="connsiteX126" fmla="*/ 5368 w 10000"/>
                      <a:gd name="connsiteY126" fmla="*/ 7609 h 10000"/>
                      <a:gd name="connsiteX127" fmla="*/ 5394 w 10000"/>
                      <a:gd name="connsiteY127" fmla="*/ 7652 h 10000"/>
                      <a:gd name="connsiteX128" fmla="*/ 5417 w 10000"/>
                      <a:gd name="connsiteY128" fmla="*/ 7697 h 10000"/>
                      <a:gd name="connsiteX129" fmla="*/ 5436 w 10000"/>
                      <a:gd name="connsiteY129" fmla="*/ 7746 h 10000"/>
                      <a:gd name="connsiteX130" fmla="*/ 5451 w 10000"/>
                      <a:gd name="connsiteY130" fmla="*/ 7796 h 10000"/>
                      <a:gd name="connsiteX131" fmla="*/ 5461 w 10000"/>
                      <a:gd name="connsiteY131" fmla="*/ 7848 h 10000"/>
                      <a:gd name="connsiteX132" fmla="*/ 5468 w 10000"/>
                      <a:gd name="connsiteY132" fmla="*/ 7903 h 10000"/>
                      <a:gd name="connsiteX133" fmla="*/ 5469 w 10000"/>
                      <a:gd name="connsiteY133" fmla="*/ 7957 h 10000"/>
                      <a:gd name="connsiteX134" fmla="*/ 5468 w 10000"/>
                      <a:gd name="connsiteY134" fmla="*/ 8013 h 10000"/>
                      <a:gd name="connsiteX135" fmla="*/ 5461 w 10000"/>
                      <a:gd name="connsiteY135" fmla="*/ 8067 h 10000"/>
                      <a:gd name="connsiteX136" fmla="*/ 5451 w 10000"/>
                      <a:gd name="connsiteY136" fmla="*/ 8119 h 10000"/>
                      <a:gd name="connsiteX137" fmla="*/ 5436 w 10000"/>
                      <a:gd name="connsiteY137" fmla="*/ 8170 h 10000"/>
                      <a:gd name="connsiteX138" fmla="*/ 5417 w 10000"/>
                      <a:gd name="connsiteY138" fmla="*/ 8219 h 10000"/>
                      <a:gd name="connsiteX139" fmla="*/ 5394 w 10000"/>
                      <a:gd name="connsiteY139" fmla="*/ 8264 h 10000"/>
                      <a:gd name="connsiteX140" fmla="*/ 5368 w 10000"/>
                      <a:gd name="connsiteY140" fmla="*/ 8306 h 10000"/>
                      <a:gd name="connsiteX141" fmla="*/ 5338 w 10000"/>
                      <a:gd name="connsiteY141" fmla="*/ 8345 h 10000"/>
                      <a:gd name="connsiteX142" fmla="*/ 5305 w 10000"/>
                      <a:gd name="connsiteY142" fmla="*/ 8382 h 10000"/>
                      <a:gd name="connsiteX143" fmla="*/ 5269 w 10000"/>
                      <a:gd name="connsiteY143" fmla="*/ 8415 h 10000"/>
                      <a:gd name="connsiteX144" fmla="*/ 5231 w 10000"/>
                      <a:gd name="connsiteY144" fmla="*/ 8442 h 10000"/>
                      <a:gd name="connsiteX145" fmla="*/ 5189 w 10000"/>
                      <a:gd name="connsiteY145" fmla="*/ 8466 h 10000"/>
                      <a:gd name="connsiteX146" fmla="*/ 5145 w 10000"/>
                      <a:gd name="connsiteY146" fmla="*/ 8485 h 10000"/>
                      <a:gd name="connsiteX147" fmla="*/ 5099 w 10000"/>
                      <a:gd name="connsiteY147" fmla="*/ 8499 h 10000"/>
                      <a:gd name="connsiteX148" fmla="*/ 5051 w 10000"/>
                      <a:gd name="connsiteY148" fmla="*/ 8507 h 10000"/>
                      <a:gd name="connsiteX149" fmla="*/ 5001 w 10000"/>
                      <a:gd name="connsiteY149" fmla="*/ 8510 h 10000"/>
                      <a:gd name="connsiteX150" fmla="*/ 5382 w 10000"/>
                      <a:gd name="connsiteY150" fmla="*/ 3550 h 10000"/>
                      <a:gd name="connsiteX151" fmla="*/ 5392 w 10000"/>
                      <a:gd name="connsiteY151" fmla="*/ 6595 h 10000"/>
                      <a:gd name="connsiteX152" fmla="*/ 5392 w 10000"/>
                      <a:gd name="connsiteY152" fmla="*/ 6612 h 10000"/>
                      <a:gd name="connsiteX153" fmla="*/ 5391 w 10000"/>
                      <a:gd name="connsiteY153" fmla="*/ 6627 h 10000"/>
                      <a:gd name="connsiteX154" fmla="*/ 5388 w 10000"/>
                      <a:gd name="connsiteY154" fmla="*/ 6639 h 10000"/>
                      <a:gd name="connsiteX155" fmla="*/ 5386 w 10000"/>
                      <a:gd name="connsiteY155" fmla="*/ 6653 h 10000"/>
                      <a:gd name="connsiteX156" fmla="*/ 5382 w 10000"/>
                      <a:gd name="connsiteY156" fmla="*/ 6664 h 10000"/>
                      <a:gd name="connsiteX157" fmla="*/ 5378 w 10000"/>
                      <a:gd name="connsiteY157" fmla="*/ 6674 h 10000"/>
                      <a:gd name="connsiteX158" fmla="*/ 5373 w 10000"/>
                      <a:gd name="connsiteY158" fmla="*/ 6684 h 10000"/>
                      <a:gd name="connsiteX159" fmla="*/ 5368 w 10000"/>
                      <a:gd name="connsiteY159" fmla="*/ 6692 h 10000"/>
                      <a:gd name="connsiteX160" fmla="*/ 5362 w 10000"/>
                      <a:gd name="connsiteY160" fmla="*/ 6700 h 10000"/>
                      <a:gd name="connsiteX161" fmla="*/ 5355 w 10000"/>
                      <a:gd name="connsiteY161" fmla="*/ 6706 h 10000"/>
                      <a:gd name="connsiteX162" fmla="*/ 5349 w 10000"/>
                      <a:gd name="connsiteY162" fmla="*/ 6711 h 10000"/>
                      <a:gd name="connsiteX163" fmla="*/ 5342 w 10000"/>
                      <a:gd name="connsiteY163" fmla="*/ 6717 h 10000"/>
                      <a:gd name="connsiteX164" fmla="*/ 5335 w 10000"/>
                      <a:gd name="connsiteY164" fmla="*/ 6719 h 10000"/>
                      <a:gd name="connsiteX165" fmla="*/ 5328 w 10000"/>
                      <a:gd name="connsiteY165" fmla="*/ 6722 h 10000"/>
                      <a:gd name="connsiteX166" fmla="*/ 5320 w 10000"/>
                      <a:gd name="connsiteY166" fmla="*/ 6723 h 10000"/>
                      <a:gd name="connsiteX167" fmla="*/ 5313 w 10000"/>
                      <a:gd name="connsiteY167" fmla="*/ 6723 h 10000"/>
                      <a:gd name="connsiteX168" fmla="*/ 4687 w 10000"/>
                      <a:gd name="connsiteY168" fmla="*/ 6723 h 10000"/>
                      <a:gd name="connsiteX169" fmla="*/ 4672 w 10000"/>
                      <a:gd name="connsiteY169" fmla="*/ 6723 h 10000"/>
                      <a:gd name="connsiteX170" fmla="*/ 4659 w 10000"/>
                      <a:gd name="connsiteY170" fmla="*/ 6722 h 10000"/>
                      <a:gd name="connsiteX171" fmla="*/ 4647 w 10000"/>
                      <a:gd name="connsiteY171" fmla="*/ 6719 h 10000"/>
                      <a:gd name="connsiteX172" fmla="*/ 4636 w 10000"/>
                      <a:gd name="connsiteY172" fmla="*/ 6717 h 10000"/>
                      <a:gd name="connsiteX173" fmla="*/ 4624 w 10000"/>
                      <a:gd name="connsiteY173" fmla="*/ 6711 h 10000"/>
                      <a:gd name="connsiteX174" fmla="*/ 4615 w 10000"/>
                      <a:gd name="connsiteY174" fmla="*/ 6706 h 10000"/>
                      <a:gd name="connsiteX175" fmla="*/ 4607 w 10000"/>
                      <a:gd name="connsiteY175" fmla="*/ 6700 h 10000"/>
                      <a:gd name="connsiteX176" fmla="*/ 4598 w 10000"/>
                      <a:gd name="connsiteY176" fmla="*/ 6692 h 10000"/>
                      <a:gd name="connsiteX177" fmla="*/ 4592 w 10000"/>
                      <a:gd name="connsiteY177" fmla="*/ 6684 h 10000"/>
                      <a:gd name="connsiteX178" fmla="*/ 4585 w 10000"/>
                      <a:gd name="connsiteY178" fmla="*/ 6674 h 10000"/>
                      <a:gd name="connsiteX179" fmla="*/ 4580 w 10000"/>
                      <a:gd name="connsiteY179" fmla="*/ 6664 h 10000"/>
                      <a:gd name="connsiteX180" fmla="*/ 4575 w 10000"/>
                      <a:gd name="connsiteY180" fmla="*/ 6653 h 10000"/>
                      <a:gd name="connsiteX181" fmla="*/ 4573 w 10000"/>
                      <a:gd name="connsiteY181" fmla="*/ 6639 h 10000"/>
                      <a:gd name="connsiteX182" fmla="*/ 4570 w 10000"/>
                      <a:gd name="connsiteY182" fmla="*/ 6627 h 10000"/>
                      <a:gd name="connsiteX183" fmla="*/ 4569 w 10000"/>
                      <a:gd name="connsiteY183" fmla="*/ 6612 h 10000"/>
                      <a:gd name="connsiteX184" fmla="*/ 4569 w 10000"/>
                      <a:gd name="connsiteY184" fmla="*/ 6595 h 10000"/>
                      <a:gd name="connsiteX185" fmla="*/ 4569 w 10000"/>
                      <a:gd name="connsiteY185" fmla="*/ 3618 h 10000"/>
                      <a:gd name="connsiteX186" fmla="*/ 4569 w 10000"/>
                      <a:gd name="connsiteY186" fmla="*/ 3602 h 10000"/>
                      <a:gd name="connsiteX187" fmla="*/ 4570 w 10000"/>
                      <a:gd name="connsiteY187" fmla="*/ 3587 h 10000"/>
                      <a:gd name="connsiteX188" fmla="*/ 4573 w 10000"/>
                      <a:gd name="connsiteY188" fmla="*/ 3574 h 10000"/>
                      <a:gd name="connsiteX189" fmla="*/ 4575 w 10000"/>
                      <a:gd name="connsiteY189" fmla="*/ 3561 h 10000"/>
                      <a:gd name="connsiteX190" fmla="*/ 4580 w 10000"/>
                      <a:gd name="connsiteY190" fmla="*/ 3550 h 10000"/>
                      <a:gd name="connsiteX191" fmla="*/ 4585 w 10000"/>
                      <a:gd name="connsiteY191" fmla="*/ 3539 h 10000"/>
                      <a:gd name="connsiteX192" fmla="*/ 4592 w 10000"/>
                      <a:gd name="connsiteY192" fmla="*/ 3529 h 10000"/>
                      <a:gd name="connsiteX193" fmla="*/ 4598 w 10000"/>
                      <a:gd name="connsiteY193" fmla="*/ 3521 h 10000"/>
                      <a:gd name="connsiteX194" fmla="*/ 4607 w 10000"/>
                      <a:gd name="connsiteY194" fmla="*/ 3513 h 10000"/>
                      <a:gd name="connsiteX195" fmla="*/ 4615 w 10000"/>
                      <a:gd name="connsiteY195" fmla="*/ 3508 h 10000"/>
                      <a:gd name="connsiteX196" fmla="*/ 4624 w 10000"/>
                      <a:gd name="connsiteY196" fmla="*/ 3502 h 10000"/>
                      <a:gd name="connsiteX197" fmla="*/ 4636 w 10000"/>
                      <a:gd name="connsiteY197" fmla="*/ 3497 h 10000"/>
                      <a:gd name="connsiteX198" fmla="*/ 5313 w 10000"/>
                      <a:gd name="connsiteY198" fmla="*/ 3490 h 10000"/>
                      <a:gd name="connsiteX199" fmla="*/ 5320 w 10000"/>
                      <a:gd name="connsiteY199" fmla="*/ 3490 h 10000"/>
                      <a:gd name="connsiteX200" fmla="*/ 5328 w 10000"/>
                      <a:gd name="connsiteY200" fmla="*/ 3491 h 10000"/>
                      <a:gd name="connsiteX201" fmla="*/ 5335 w 10000"/>
                      <a:gd name="connsiteY201" fmla="*/ 3494 h 10000"/>
                      <a:gd name="connsiteX202" fmla="*/ 5342 w 10000"/>
                      <a:gd name="connsiteY202" fmla="*/ 3497 h 10000"/>
                      <a:gd name="connsiteX203" fmla="*/ 5349 w 10000"/>
                      <a:gd name="connsiteY203" fmla="*/ 3502 h 10000"/>
                      <a:gd name="connsiteX204" fmla="*/ 5355 w 10000"/>
                      <a:gd name="connsiteY204" fmla="*/ 3508 h 10000"/>
                      <a:gd name="connsiteX205" fmla="*/ 5362 w 10000"/>
                      <a:gd name="connsiteY205" fmla="*/ 3513 h 10000"/>
                      <a:gd name="connsiteX206" fmla="*/ 5368 w 10000"/>
                      <a:gd name="connsiteY206" fmla="*/ 3521 h 10000"/>
                      <a:gd name="connsiteX207" fmla="*/ 5373 w 10000"/>
                      <a:gd name="connsiteY207" fmla="*/ 3529 h 10000"/>
                      <a:gd name="connsiteX208" fmla="*/ 5378 w 10000"/>
                      <a:gd name="connsiteY208" fmla="*/ 3539 h 10000"/>
                      <a:gd name="connsiteX209" fmla="*/ 5382 w 10000"/>
                      <a:gd name="connsiteY209" fmla="*/ 355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Lst>
                    <a:rect l="l" t="t" r="r" b="b"/>
                    <a:pathLst>
                      <a:path w="10000" h="10000">
                        <a:moveTo>
                          <a:pt x="9971" y="9361"/>
                        </a:moveTo>
                        <a:lnTo>
                          <a:pt x="9971" y="9361"/>
                        </a:lnTo>
                        <a:lnTo>
                          <a:pt x="5352" y="214"/>
                        </a:lnTo>
                        <a:cubicBezTo>
                          <a:pt x="5347" y="206"/>
                          <a:pt x="5342" y="199"/>
                          <a:pt x="5337" y="191"/>
                        </a:cubicBezTo>
                        <a:lnTo>
                          <a:pt x="5322" y="167"/>
                        </a:lnTo>
                        <a:lnTo>
                          <a:pt x="5304" y="146"/>
                        </a:lnTo>
                        <a:cubicBezTo>
                          <a:pt x="5298" y="140"/>
                          <a:pt x="5293" y="133"/>
                          <a:pt x="5287" y="127"/>
                        </a:cubicBezTo>
                        <a:lnTo>
                          <a:pt x="5268" y="108"/>
                        </a:lnTo>
                        <a:cubicBezTo>
                          <a:pt x="5261" y="102"/>
                          <a:pt x="5255" y="96"/>
                          <a:pt x="5248" y="90"/>
                        </a:cubicBezTo>
                        <a:cubicBezTo>
                          <a:pt x="5241" y="85"/>
                          <a:pt x="5235" y="79"/>
                          <a:pt x="5228" y="74"/>
                        </a:cubicBezTo>
                        <a:cubicBezTo>
                          <a:pt x="5221" y="69"/>
                          <a:pt x="5213" y="64"/>
                          <a:pt x="5206" y="59"/>
                        </a:cubicBezTo>
                        <a:cubicBezTo>
                          <a:pt x="5199" y="54"/>
                          <a:pt x="5191" y="50"/>
                          <a:pt x="5184" y="45"/>
                        </a:cubicBezTo>
                        <a:cubicBezTo>
                          <a:pt x="5176" y="41"/>
                          <a:pt x="5168" y="38"/>
                          <a:pt x="5160" y="34"/>
                        </a:cubicBezTo>
                        <a:cubicBezTo>
                          <a:pt x="5152" y="30"/>
                          <a:pt x="5144" y="27"/>
                          <a:pt x="5136" y="23"/>
                        </a:cubicBezTo>
                        <a:cubicBezTo>
                          <a:pt x="5127" y="20"/>
                          <a:pt x="5119" y="18"/>
                          <a:pt x="5110" y="15"/>
                        </a:cubicBezTo>
                        <a:cubicBezTo>
                          <a:pt x="5102" y="13"/>
                          <a:pt x="5093" y="10"/>
                          <a:pt x="5085" y="8"/>
                        </a:cubicBezTo>
                        <a:cubicBezTo>
                          <a:pt x="5076" y="7"/>
                          <a:pt x="5066" y="5"/>
                          <a:pt x="5057" y="4"/>
                        </a:cubicBezTo>
                        <a:lnTo>
                          <a:pt x="5030" y="1"/>
                        </a:lnTo>
                        <a:cubicBezTo>
                          <a:pt x="5020" y="1"/>
                          <a:pt x="5011" y="0"/>
                          <a:pt x="5001" y="0"/>
                        </a:cubicBezTo>
                        <a:cubicBezTo>
                          <a:pt x="4990" y="0"/>
                          <a:pt x="4980" y="1"/>
                          <a:pt x="4970" y="1"/>
                        </a:cubicBezTo>
                        <a:lnTo>
                          <a:pt x="4942" y="4"/>
                        </a:lnTo>
                        <a:cubicBezTo>
                          <a:pt x="4933" y="5"/>
                          <a:pt x="4924" y="7"/>
                          <a:pt x="4915" y="8"/>
                        </a:cubicBezTo>
                        <a:cubicBezTo>
                          <a:pt x="4907" y="10"/>
                          <a:pt x="4898" y="13"/>
                          <a:pt x="4890" y="15"/>
                        </a:cubicBezTo>
                        <a:cubicBezTo>
                          <a:pt x="4881" y="18"/>
                          <a:pt x="4872" y="20"/>
                          <a:pt x="4863" y="23"/>
                        </a:cubicBezTo>
                        <a:cubicBezTo>
                          <a:pt x="4855" y="27"/>
                          <a:pt x="4848" y="30"/>
                          <a:pt x="4840" y="34"/>
                        </a:cubicBezTo>
                        <a:cubicBezTo>
                          <a:pt x="4832" y="38"/>
                          <a:pt x="4824" y="41"/>
                          <a:pt x="4816" y="45"/>
                        </a:cubicBezTo>
                        <a:cubicBezTo>
                          <a:pt x="4808" y="50"/>
                          <a:pt x="4801" y="54"/>
                          <a:pt x="4793" y="59"/>
                        </a:cubicBezTo>
                        <a:lnTo>
                          <a:pt x="4772" y="74"/>
                        </a:lnTo>
                        <a:cubicBezTo>
                          <a:pt x="4765" y="79"/>
                          <a:pt x="4759" y="85"/>
                          <a:pt x="4752" y="90"/>
                        </a:cubicBezTo>
                        <a:cubicBezTo>
                          <a:pt x="4745" y="96"/>
                          <a:pt x="4739" y="102"/>
                          <a:pt x="4732" y="108"/>
                        </a:cubicBezTo>
                        <a:lnTo>
                          <a:pt x="4713" y="127"/>
                        </a:lnTo>
                        <a:cubicBezTo>
                          <a:pt x="4707" y="133"/>
                          <a:pt x="4702" y="140"/>
                          <a:pt x="4696" y="146"/>
                        </a:cubicBezTo>
                        <a:lnTo>
                          <a:pt x="4678" y="167"/>
                        </a:lnTo>
                        <a:lnTo>
                          <a:pt x="4663" y="191"/>
                        </a:lnTo>
                        <a:cubicBezTo>
                          <a:pt x="4658" y="199"/>
                          <a:pt x="4653" y="206"/>
                          <a:pt x="4648" y="214"/>
                        </a:cubicBezTo>
                        <a:lnTo>
                          <a:pt x="29" y="9361"/>
                        </a:lnTo>
                        <a:cubicBezTo>
                          <a:pt x="25" y="9378"/>
                          <a:pt x="20" y="9394"/>
                          <a:pt x="16" y="9411"/>
                        </a:cubicBezTo>
                        <a:cubicBezTo>
                          <a:pt x="13" y="9429"/>
                          <a:pt x="9" y="9447"/>
                          <a:pt x="6" y="9465"/>
                        </a:cubicBezTo>
                        <a:cubicBezTo>
                          <a:pt x="4" y="9483"/>
                          <a:pt x="3" y="9501"/>
                          <a:pt x="1" y="9519"/>
                        </a:cubicBezTo>
                        <a:cubicBezTo>
                          <a:pt x="1" y="9538"/>
                          <a:pt x="0" y="9556"/>
                          <a:pt x="0" y="9575"/>
                        </a:cubicBezTo>
                        <a:cubicBezTo>
                          <a:pt x="0" y="9594"/>
                          <a:pt x="1" y="9612"/>
                          <a:pt x="1" y="9631"/>
                        </a:cubicBezTo>
                        <a:cubicBezTo>
                          <a:pt x="3" y="9649"/>
                          <a:pt x="4" y="9667"/>
                          <a:pt x="6" y="9685"/>
                        </a:cubicBezTo>
                        <a:cubicBezTo>
                          <a:pt x="9" y="9703"/>
                          <a:pt x="13" y="9720"/>
                          <a:pt x="16" y="9738"/>
                        </a:cubicBezTo>
                        <a:cubicBezTo>
                          <a:pt x="20" y="9754"/>
                          <a:pt x="25" y="9771"/>
                          <a:pt x="29" y="9787"/>
                        </a:cubicBezTo>
                        <a:cubicBezTo>
                          <a:pt x="34" y="9795"/>
                          <a:pt x="39" y="9802"/>
                          <a:pt x="44" y="9810"/>
                        </a:cubicBezTo>
                        <a:cubicBezTo>
                          <a:pt x="49" y="9818"/>
                          <a:pt x="55" y="9826"/>
                          <a:pt x="60" y="9834"/>
                        </a:cubicBezTo>
                        <a:lnTo>
                          <a:pt x="78" y="9855"/>
                        </a:lnTo>
                        <a:cubicBezTo>
                          <a:pt x="84" y="9861"/>
                          <a:pt x="89" y="9868"/>
                          <a:pt x="95" y="9874"/>
                        </a:cubicBezTo>
                        <a:lnTo>
                          <a:pt x="114" y="9893"/>
                        </a:lnTo>
                        <a:cubicBezTo>
                          <a:pt x="121" y="9899"/>
                          <a:pt x="127" y="9905"/>
                          <a:pt x="134" y="9911"/>
                        </a:cubicBezTo>
                        <a:cubicBezTo>
                          <a:pt x="141" y="9916"/>
                          <a:pt x="147" y="9922"/>
                          <a:pt x="154" y="9927"/>
                        </a:cubicBezTo>
                        <a:cubicBezTo>
                          <a:pt x="162" y="9932"/>
                          <a:pt x="169" y="9936"/>
                          <a:pt x="177" y="9941"/>
                        </a:cubicBezTo>
                        <a:cubicBezTo>
                          <a:pt x="184" y="9946"/>
                          <a:pt x="192" y="9950"/>
                          <a:pt x="199" y="9955"/>
                        </a:cubicBezTo>
                        <a:cubicBezTo>
                          <a:pt x="207" y="9959"/>
                          <a:pt x="214" y="9963"/>
                          <a:pt x="222" y="9967"/>
                        </a:cubicBezTo>
                        <a:cubicBezTo>
                          <a:pt x="230" y="9970"/>
                          <a:pt x="239" y="9973"/>
                          <a:pt x="247" y="9976"/>
                        </a:cubicBezTo>
                        <a:cubicBezTo>
                          <a:pt x="255" y="9979"/>
                          <a:pt x="264" y="9982"/>
                          <a:pt x="272" y="9985"/>
                        </a:cubicBezTo>
                        <a:lnTo>
                          <a:pt x="298" y="9991"/>
                        </a:lnTo>
                        <a:cubicBezTo>
                          <a:pt x="307" y="9993"/>
                          <a:pt x="315" y="9994"/>
                          <a:pt x="324" y="9996"/>
                        </a:cubicBezTo>
                        <a:cubicBezTo>
                          <a:pt x="334" y="9997"/>
                          <a:pt x="343" y="9997"/>
                          <a:pt x="353" y="9998"/>
                        </a:cubicBezTo>
                        <a:cubicBezTo>
                          <a:pt x="363" y="9999"/>
                          <a:pt x="372" y="9999"/>
                          <a:pt x="382" y="10000"/>
                        </a:cubicBezTo>
                        <a:lnTo>
                          <a:pt x="9619" y="10000"/>
                        </a:lnTo>
                        <a:cubicBezTo>
                          <a:pt x="9629" y="9999"/>
                          <a:pt x="9638" y="9999"/>
                          <a:pt x="9648" y="9998"/>
                        </a:cubicBezTo>
                        <a:cubicBezTo>
                          <a:pt x="9658" y="9997"/>
                          <a:pt x="9667" y="9997"/>
                          <a:pt x="9677" y="9996"/>
                        </a:cubicBezTo>
                        <a:cubicBezTo>
                          <a:pt x="9686" y="9994"/>
                          <a:pt x="9694" y="9993"/>
                          <a:pt x="9703" y="9991"/>
                        </a:cubicBezTo>
                        <a:lnTo>
                          <a:pt x="9729" y="9985"/>
                        </a:lnTo>
                        <a:cubicBezTo>
                          <a:pt x="9737" y="9982"/>
                          <a:pt x="9746" y="9979"/>
                          <a:pt x="9754" y="9976"/>
                        </a:cubicBezTo>
                        <a:lnTo>
                          <a:pt x="9778" y="9967"/>
                        </a:lnTo>
                        <a:lnTo>
                          <a:pt x="9802" y="9955"/>
                        </a:lnTo>
                        <a:cubicBezTo>
                          <a:pt x="9809" y="9950"/>
                          <a:pt x="9817" y="9946"/>
                          <a:pt x="9824" y="9941"/>
                        </a:cubicBezTo>
                        <a:cubicBezTo>
                          <a:pt x="9831" y="9936"/>
                          <a:pt x="9839" y="9932"/>
                          <a:pt x="9846" y="9927"/>
                        </a:cubicBezTo>
                        <a:cubicBezTo>
                          <a:pt x="9853" y="9922"/>
                          <a:pt x="9860" y="9916"/>
                          <a:pt x="9867" y="9911"/>
                        </a:cubicBezTo>
                        <a:cubicBezTo>
                          <a:pt x="9873" y="9905"/>
                          <a:pt x="9880" y="9899"/>
                          <a:pt x="9886" y="9893"/>
                        </a:cubicBezTo>
                        <a:lnTo>
                          <a:pt x="9905" y="9874"/>
                        </a:lnTo>
                        <a:cubicBezTo>
                          <a:pt x="9911" y="9868"/>
                          <a:pt x="9917" y="9861"/>
                          <a:pt x="9923" y="9855"/>
                        </a:cubicBezTo>
                        <a:cubicBezTo>
                          <a:pt x="9929" y="9848"/>
                          <a:pt x="9934" y="9841"/>
                          <a:pt x="9940" y="9834"/>
                        </a:cubicBezTo>
                        <a:cubicBezTo>
                          <a:pt x="9950" y="9818"/>
                          <a:pt x="9961" y="9803"/>
                          <a:pt x="9971" y="9787"/>
                        </a:cubicBezTo>
                        <a:cubicBezTo>
                          <a:pt x="9975" y="9771"/>
                          <a:pt x="9979" y="9754"/>
                          <a:pt x="9983" y="9738"/>
                        </a:cubicBezTo>
                        <a:cubicBezTo>
                          <a:pt x="9986" y="9720"/>
                          <a:pt x="9990" y="9703"/>
                          <a:pt x="9993" y="9685"/>
                        </a:cubicBezTo>
                        <a:cubicBezTo>
                          <a:pt x="9995" y="9667"/>
                          <a:pt x="9996" y="9649"/>
                          <a:pt x="9998" y="9631"/>
                        </a:cubicBezTo>
                        <a:cubicBezTo>
                          <a:pt x="9999" y="9612"/>
                          <a:pt x="9999" y="9594"/>
                          <a:pt x="10000" y="9575"/>
                        </a:cubicBezTo>
                        <a:cubicBezTo>
                          <a:pt x="9999" y="9556"/>
                          <a:pt x="9999" y="9538"/>
                          <a:pt x="9998" y="9519"/>
                        </a:cubicBezTo>
                        <a:cubicBezTo>
                          <a:pt x="9996" y="9501"/>
                          <a:pt x="9995" y="9483"/>
                          <a:pt x="9993" y="9465"/>
                        </a:cubicBezTo>
                        <a:cubicBezTo>
                          <a:pt x="9990" y="9447"/>
                          <a:pt x="9986" y="9429"/>
                          <a:pt x="9983" y="9411"/>
                        </a:cubicBezTo>
                        <a:cubicBezTo>
                          <a:pt x="9979" y="9394"/>
                          <a:pt x="9975" y="9378"/>
                          <a:pt x="9971" y="9361"/>
                        </a:cubicBezTo>
                        <a:close/>
                        <a:moveTo>
                          <a:pt x="5001" y="8510"/>
                        </a:moveTo>
                        <a:lnTo>
                          <a:pt x="5001" y="8510"/>
                        </a:lnTo>
                        <a:lnTo>
                          <a:pt x="4949" y="8507"/>
                        </a:lnTo>
                        <a:cubicBezTo>
                          <a:pt x="4932" y="8504"/>
                          <a:pt x="4916" y="8502"/>
                          <a:pt x="4899" y="8499"/>
                        </a:cubicBezTo>
                        <a:cubicBezTo>
                          <a:pt x="4883" y="8494"/>
                          <a:pt x="4867" y="8490"/>
                          <a:pt x="4851" y="8485"/>
                        </a:cubicBezTo>
                        <a:cubicBezTo>
                          <a:pt x="4836" y="8479"/>
                          <a:pt x="4820" y="8472"/>
                          <a:pt x="4805" y="8466"/>
                        </a:cubicBezTo>
                        <a:lnTo>
                          <a:pt x="4760" y="8442"/>
                        </a:lnTo>
                        <a:lnTo>
                          <a:pt x="4718" y="8415"/>
                        </a:lnTo>
                        <a:cubicBezTo>
                          <a:pt x="4705" y="8404"/>
                          <a:pt x="4691" y="8393"/>
                          <a:pt x="4678" y="8382"/>
                        </a:cubicBezTo>
                        <a:cubicBezTo>
                          <a:pt x="4666" y="8370"/>
                          <a:pt x="4654" y="8357"/>
                          <a:pt x="4642" y="8345"/>
                        </a:cubicBezTo>
                        <a:lnTo>
                          <a:pt x="4609" y="8306"/>
                        </a:lnTo>
                        <a:lnTo>
                          <a:pt x="4579" y="8264"/>
                        </a:lnTo>
                        <a:cubicBezTo>
                          <a:pt x="4571" y="8249"/>
                          <a:pt x="4562" y="8234"/>
                          <a:pt x="4554" y="8219"/>
                        </a:cubicBezTo>
                        <a:cubicBezTo>
                          <a:pt x="4547" y="8203"/>
                          <a:pt x="4539" y="8186"/>
                          <a:pt x="4532" y="8170"/>
                        </a:cubicBezTo>
                        <a:lnTo>
                          <a:pt x="4514" y="8119"/>
                        </a:lnTo>
                        <a:cubicBezTo>
                          <a:pt x="4510" y="8102"/>
                          <a:pt x="4506" y="8084"/>
                          <a:pt x="4502" y="8067"/>
                        </a:cubicBezTo>
                        <a:cubicBezTo>
                          <a:pt x="4499" y="8049"/>
                          <a:pt x="4497" y="8031"/>
                          <a:pt x="4494" y="8013"/>
                        </a:cubicBezTo>
                        <a:cubicBezTo>
                          <a:pt x="4493" y="7994"/>
                          <a:pt x="4492" y="7976"/>
                          <a:pt x="4491" y="7957"/>
                        </a:cubicBezTo>
                        <a:lnTo>
                          <a:pt x="4494" y="7903"/>
                        </a:lnTo>
                        <a:cubicBezTo>
                          <a:pt x="4497" y="7885"/>
                          <a:pt x="4499" y="7866"/>
                          <a:pt x="4502" y="7848"/>
                        </a:cubicBezTo>
                        <a:cubicBezTo>
                          <a:pt x="4506" y="7831"/>
                          <a:pt x="4510" y="7813"/>
                          <a:pt x="4514" y="7796"/>
                        </a:cubicBezTo>
                        <a:cubicBezTo>
                          <a:pt x="4520" y="7779"/>
                          <a:pt x="4526" y="7763"/>
                          <a:pt x="4532" y="7746"/>
                        </a:cubicBezTo>
                        <a:cubicBezTo>
                          <a:pt x="4539" y="7730"/>
                          <a:pt x="4547" y="7713"/>
                          <a:pt x="4554" y="7697"/>
                        </a:cubicBezTo>
                        <a:cubicBezTo>
                          <a:pt x="4562" y="7682"/>
                          <a:pt x="4571" y="7667"/>
                          <a:pt x="4579" y="7652"/>
                        </a:cubicBezTo>
                        <a:cubicBezTo>
                          <a:pt x="4589" y="7638"/>
                          <a:pt x="4599" y="7623"/>
                          <a:pt x="4609" y="7609"/>
                        </a:cubicBezTo>
                        <a:cubicBezTo>
                          <a:pt x="4620" y="7596"/>
                          <a:pt x="4631" y="7582"/>
                          <a:pt x="4642" y="7569"/>
                        </a:cubicBezTo>
                        <a:cubicBezTo>
                          <a:pt x="4654" y="7557"/>
                          <a:pt x="4666" y="7546"/>
                          <a:pt x="4678" y="7534"/>
                        </a:cubicBezTo>
                        <a:cubicBezTo>
                          <a:pt x="4691" y="7523"/>
                          <a:pt x="4705" y="7512"/>
                          <a:pt x="4718" y="7501"/>
                        </a:cubicBezTo>
                        <a:cubicBezTo>
                          <a:pt x="4732" y="7491"/>
                          <a:pt x="4746" y="7482"/>
                          <a:pt x="4760" y="7472"/>
                        </a:cubicBezTo>
                        <a:cubicBezTo>
                          <a:pt x="4775" y="7464"/>
                          <a:pt x="4790" y="7457"/>
                          <a:pt x="4805" y="7449"/>
                        </a:cubicBezTo>
                        <a:cubicBezTo>
                          <a:pt x="4820" y="7443"/>
                          <a:pt x="4836" y="7436"/>
                          <a:pt x="4851" y="7430"/>
                        </a:cubicBezTo>
                        <a:cubicBezTo>
                          <a:pt x="4867" y="7426"/>
                          <a:pt x="4883" y="7421"/>
                          <a:pt x="4899" y="7417"/>
                        </a:cubicBezTo>
                        <a:lnTo>
                          <a:pt x="4949" y="7408"/>
                        </a:lnTo>
                        <a:cubicBezTo>
                          <a:pt x="4966" y="7407"/>
                          <a:pt x="4983" y="7405"/>
                          <a:pt x="5001" y="7404"/>
                        </a:cubicBezTo>
                        <a:cubicBezTo>
                          <a:pt x="5018" y="7405"/>
                          <a:pt x="5034" y="7407"/>
                          <a:pt x="5051" y="7408"/>
                        </a:cubicBezTo>
                        <a:lnTo>
                          <a:pt x="5099" y="7417"/>
                        </a:lnTo>
                        <a:cubicBezTo>
                          <a:pt x="5114" y="7421"/>
                          <a:pt x="5130" y="7426"/>
                          <a:pt x="5145" y="7430"/>
                        </a:cubicBezTo>
                        <a:cubicBezTo>
                          <a:pt x="5160" y="7436"/>
                          <a:pt x="5174" y="7443"/>
                          <a:pt x="5189" y="7449"/>
                        </a:cubicBezTo>
                        <a:cubicBezTo>
                          <a:pt x="5203" y="7457"/>
                          <a:pt x="5217" y="7464"/>
                          <a:pt x="5231" y="7472"/>
                        </a:cubicBezTo>
                        <a:lnTo>
                          <a:pt x="5269" y="7501"/>
                        </a:lnTo>
                        <a:lnTo>
                          <a:pt x="5305" y="7534"/>
                        </a:lnTo>
                        <a:cubicBezTo>
                          <a:pt x="5316" y="7546"/>
                          <a:pt x="5327" y="7557"/>
                          <a:pt x="5338" y="7569"/>
                        </a:cubicBezTo>
                        <a:cubicBezTo>
                          <a:pt x="5348" y="7582"/>
                          <a:pt x="5358" y="7596"/>
                          <a:pt x="5368" y="7609"/>
                        </a:cubicBezTo>
                        <a:cubicBezTo>
                          <a:pt x="5377" y="7623"/>
                          <a:pt x="5385" y="7638"/>
                          <a:pt x="5394" y="7652"/>
                        </a:cubicBezTo>
                        <a:cubicBezTo>
                          <a:pt x="5402" y="7667"/>
                          <a:pt x="5409" y="7682"/>
                          <a:pt x="5417" y="7697"/>
                        </a:cubicBezTo>
                        <a:cubicBezTo>
                          <a:pt x="5423" y="7713"/>
                          <a:pt x="5430" y="7730"/>
                          <a:pt x="5436" y="7746"/>
                        </a:cubicBezTo>
                        <a:cubicBezTo>
                          <a:pt x="5441" y="7763"/>
                          <a:pt x="5446" y="7779"/>
                          <a:pt x="5451" y="7796"/>
                        </a:cubicBezTo>
                        <a:cubicBezTo>
                          <a:pt x="5454" y="7813"/>
                          <a:pt x="5458" y="7831"/>
                          <a:pt x="5461" y="7848"/>
                        </a:cubicBezTo>
                        <a:cubicBezTo>
                          <a:pt x="5463" y="7866"/>
                          <a:pt x="5466" y="7885"/>
                          <a:pt x="5468" y="7903"/>
                        </a:cubicBezTo>
                        <a:cubicBezTo>
                          <a:pt x="5468" y="7921"/>
                          <a:pt x="5469" y="7939"/>
                          <a:pt x="5469" y="7957"/>
                        </a:cubicBezTo>
                        <a:cubicBezTo>
                          <a:pt x="5469" y="7976"/>
                          <a:pt x="5468" y="7994"/>
                          <a:pt x="5468" y="8013"/>
                        </a:cubicBezTo>
                        <a:cubicBezTo>
                          <a:pt x="5466" y="8031"/>
                          <a:pt x="5463" y="8049"/>
                          <a:pt x="5461" y="8067"/>
                        </a:cubicBezTo>
                        <a:cubicBezTo>
                          <a:pt x="5458" y="8084"/>
                          <a:pt x="5454" y="8102"/>
                          <a:pt x="5451" y="8119"/>
                        </a:cubicBezTo>
                        <a:lnTo>
                          <a:pt x="5436" y="8170"/>
                        </a:lnTo>
                        <a:cubicBezTo>
                          <a:pt x="5430" y="8186"/>
                          <a:pt x="5423" y="8203"/>
                          <a:pt x="5417" y="8219"/>
                        </a:cubicBezTo>
                        <a:cubicBezTo>
                          <a:pt x="5409" y="8234"/>
                          <a:pt x="5402" y="8249"/>
                          <a:pt x="5394" y="8264"/>
                        </a:cubicBezTo>
                        <a:cubicBezTo>
                          <a:pt x="5385" y="8278"/>
                          <a:pt x="5377" y="8292"/>
                          <a:pt x="5368" y="8306"/>
                        </a:cubicBezTo>
                        <a:lnTo>
                          <a:pt x="5338" y="8345"/>
                        </a:lnTo>
                        <a:cubicBezTo>
                          <a:pt x="5327" y="8357"/>
                          <a:pt x="5316" y="8370"/>
                          <a:pt x="5305" y="8382"/>
                        </a:cubicBezTo>
                        <a:lnTo>
                          <a:pt x="5269" y="8415"/>
                        </a:lnTo>
                        <a:cubicBezTo>
                          <a:pt x="5256" y="8424"/>
                          <a:pt x="5244" y="8433"/>
                          <a:pt x="5231" y="8442"/>
                        </a:cubicBezTo>
                        <a:lnTo>
                          <a:pt x="5189" y="8466"/>
                        </a:lnTo>
                        <a:cubicBezTo>
                          <a:pt x="5174" y="8472"/>
                          <a:pt x="5160" y="8479"/>
                          <a:pt x="5145" y="8485"/>
                        </a:cubicBezTo>
                        <a:cubicBezTo>
                          <a:pt x="5130" y="8490"/>
                          <a:pt x="5114" y="8494"/>
                          <a:pt x="5099" y="8499"/>
                        </a:cubicBezTo>
                        <a:cubicBezTo>
                          <a:pt x="5083" y="8502"/>
                          <a:pt x="5067" y="8504"/>
                          <a:pt x="5051" y="8507"/>
                        </a:cubicBezTo>
                        <a:lnTo>
                          <a:pt x="5001" y="8510"/>
                        </a:lnTo>
                        <a:close/>
                        <a:moveTo>
                          <a:pt x="5382" y="3550"/>
                        </a:moveTo>
                        <a:cubicBezTo>
                          <a:pt x="5384" y="4059"/>
                          <a:pt x="5390" y="6085"/>
                          <a:pt x="5392" y="6595"/>
                        </a:cubicBezTo>
                        <a:cubicBezTo>
                          <a:pt x="5394" y="7105"/>
                          <a:pt x="5392" y="6606"/>
                          <a:pt x="5392" y="6612"/>
                        </a:cubicBezTo>
                        <a:cubicBezTo>
                          <a:pt x="5392" y="6617"/>
                          <a:pt x="5391" y="6622"/>
                          <a:pt x="5391" y="6627"/>
                        </a:cubicBezTo>
                        <a:lnTo>
                          <a:pt x="5388" y="6639"/>
                        </a:lnTo>
                        <a:cubicBezTo>
                          <a:pt x="5387" y="6644"/>
                          <a:pt x="5387" y="6648"/>
                          <a:pt x="5386" y="6653"/>
                        </a:cubicBezTo>
                        <a:cubicBezTo>
                          <a:pt x="5385" y="6657"/>
                          <a:pt x="5383" y="6660"/>
                          <a:pt x="5382" y="6664"/>
                        </a:cubicBezTo>
                        <a:cubicBezTo>
                          <a:pt x="5381" y="6667"/>
                          <a:pt x="5379" y="6671"/>
                          <a:pt x="5378" y="6674"/>
                        </a:cubicBezTo>
                        <a:cubicBezTo>
                          <a:pt x="5376" y="6677"/>
                          <a:pt x="5375" y="6681"/>
                          <a:pt x="5373" y="6684"/>
                        </a:cubicBezTo>
                        <a:cubicBezTo>
                          <a:pt x="5371" y="6687"/>
                          <a:pt x="5370" y="6689"/>
                          <a:pt x="5368" y="6692"/>
                        </a:cubicBezTo>
                        <a:cubicBezTo>
                          <a:pt x="5366" y="6695"/>
                          <a:pt x="5364" y="6697"/>
                          <a:pt x="5362" y="6700"/>
                        </a:cubicBezTo>
                        <a:cubicBezTo>
                          <a:pt x="5360" y="6702"/>
                          <a:pt x="5357" y="6704"/>
                          <a:pt x="5355" y="6706"/>
                        </a:cubicBezTo>
                        <a:cubicBezTo>
                          <a:pt x="5353" y="6708"/>
                          <a:pt x="5351" y="6709"/>
                          <a:pt x="5349" y="6711"/>
                        </a:cubicBezTo>
                        <a:cubicBezTo>
                          <a:pt x="5347" y="6713"/>
                          <a:pt x="5344" y="6715"/>
                          <a:pt x="5342" y="6717"/>
                        </a:cubicBezTo>
                        <a:cubicBezTo>
                          <a:pt x="5340" y="6718"/>
                          <a:pt x="5337" y="6718"/>
                          <a:pt x="5335" y="6719"/>
                        </a:cubicBezTo>
                        <a:cubicBezTo>
                          <a:pt x="5333" y="6720"/>
                          <a:pt x="5330" y="6721"/>
                          <a:pt x="5328" y="6722"/>
                        </a:cubicBezTo>
                        <a:cubicBezTo>
                          <a:pt x="5325" y="6722"/>
                          <a:pt x="5323" y="6723"/>
                          <a:pt x="5320" y="6723"/>
                        </a:cubicBezTo>
                        <a:lnTo>
                          <a:pt x="5313" y="6723"/>
                        </a:lnTo>
                        <a:lnTo>
                          <a:pt x="4687" y="6723"/>
                        </a:lnTo>
                        <a:lnTo>
                          <a:pt x="4672" y="6723"/>
                        </a:lnTo>
                        <a:cubicBezTo>
                          <a:pt x="4668" y="6723"/>
                          <a:pt x="4663" y="6722"/>
                          <a:pt x="4659" y="6722"/>
                        </a:cubicBezTo>
                        <a:lnTo>
                          <a:pt x="4647" y="6719"/>
                        </a:lnTo>
                        <a:cubicBezTo>
                          <a:pt x="4643" y="6718"/>
                          <a:pt x="4640" y="6718"/>
                          <a:pt x="4636" y="6717"/>
                        </a:cubicBezTo>
                        <a:lnTo>
                          <a:pt x="4624" y="6711"/>
                        </a:lnTo>
                        <a:cubicBezTo>
                          <a:pt x="4621" y="6709"/>
                          <a:pt x="4618" y="6708"/>
                          <a:pt x="4615" y="6706"/>
                        </a:cubicBezTo>
                        <a:cubicBezTo>
                          <a:pt x="4612" y="6704"/>
                          <a:pt x="4610" y="6702"/>
                          <a:pt x="4607" y="6700"/>
                        </a:cubicBezTo>
                        <a:cubicBezTo>
                          <a:pt x="4604" y="6697"/>
                          <a:pt x="4601" y="6695"/>
                          <a:pt x="4598" y="6692"/>
                        </a:cubicBezTo>
                        <a:cubicBezTo>
                          <a:pt x="4596" y="6689"/>
                          <a:pt x="4594" y="6687"/>
                          <a:pt x="4592" y="6684"/>
                        </a:cubicBezTo>
                        <a:cubicBezTo>
                          <a:pt x="4590" y="6681"/>
                          <a:pt x="4587" y="6677"/>
                          <a:pt x="4585" y="6674"/>
                        </a:cubicBezTo>
                        <a:cubicBezTo>
                          <a:pt x="4583" y="6671"/>
                          <a:pt x="4582" y="6667"/>
                          <a:pt x="4580" y="6664"/>
                        </a:cubicBezTo>
                        <a:cubicBezTo>
                          <a:pt x="4578" y="6660"/>
                          <a:pt x="4577" y="6657"/>
                          <a:pt x="4575" y="6653"/>
                        </a:cubicBezTo>
                        <a:cubicBezTo>
                          <a:pt x="4574" y="6648"/>
                          <a:pt x="4574" y="6644"/>
                          <a:pt x="4573" y="6639"/>
                        </a:cubicBezTo>
                        <a:lnTo>
                          <a:pt x="4570" y="6627"/>
                        </a:lnTo>
                        <a:cubicBezTo>
                          <a:pt x="4570" y="6622"/>
                          <a:pt x="4569" y="6617"/>
                          <a:pt x="4569" y="6612"/>
                        </a:cubicBezTo>
                        <a:lnTo>
                          <a:pt x="4569" y="6595"/>
                        </a:lnTo>
                        <a:lnTo>
                          <a:pt x="4569" y="3618"/>
                        </a:lnTo>
                        <a:lnTo>
                          <a:pt x="4569" y="3602"/>
                        </a:lnTo>
                        <a:cubicBezTo>
                          <a:pt x="4569" y="3597"/>
                          <a:pt x="4570" y="3592"/>
                          <a:pt x="4570" y="3587"/>
                        </a:cubicBezTo>
                        <a:cubicBezTo>
                          <a:pt x="4571" y="3583"/>
                          <a:pt x="4572" y="3578"/>
                          <a:pt x="4573" y="3574"/>
                        </a:cubicBezTo>
                        <a:cubicBezTo>
                          <a:pt x="4574" y="3570"/>
                          <a:pt x="4574" y="3565"/>
                          <a:pt x="4575" y="3561"/>
                        </a:cubicBezTo>
                        <a:cubicBezTo>
                          <a:pt x="4577" y="3557"/>
                          <a:pt x="4578" y="3554"/>
                          <a:pt x="4580" y="3550"/>
                        </a:cubicBezTo>
                        <a:cubicBezTo>
                          <a:pt x="4582" y="3546"/>
                          <a:pt x="4583" y="3543"/>
                          <a:pt x="4585" y="3539"/>
                        </a:cubicBezTo>
                        <a:cubicBezTo>
                          <a:pt x="4587" y="3536"/>
                          <a:pt x="4590" y="3532"/>
                          <a:pt x="4592" y="3529"/>
                        </a:cubicBezTo>
                        <a:cubicBezTo>
                          <a:pt x="4594" y="3526"/>
                          <a:pt x="4596" y="3524"/>
                          <a:pt x="4598" y="3521"/>
                        </a:cubicBezTo>
                        <a:cubicBezTo>
                          <a:pt x="4601" y="3518"/>
                          <a:pt x="4604" y="3516"/>
                          <a:pt x="4607" y="3513"/>
                        </a:cubicBezTo>
                        <a:cubicBezTo>
                          <a:pt x="4610" y="3511"/>
                          <a:pt x="4612" y="3510"/>
                          <a:pt x="4615" y="3508"/>
                        </a:cubicBezTo>
                        <a:lnTo>
                          <a:pt x="4624" y="3502"/>
                        </a:lnTo>
                        <a:cubicBezTo>
                          <a:pt x="4628" y="3500"/>
                          <a:pt x="4632" y="3499"/>
                          <a:pt x="4636" y="3497"/>
                        </a:cubicBezTo>
                        <a:lnTo>
                          <a:pt x="5313" y="3490"/>
                        </a:lnTo>
                        <a:lnTo>
                          <a:pt x="5320" y="3490"/>
                        </a:lnTo>
                        <a:cubicBezTo>
                          <a:pt x="5323" y="3490"/>
                          <a:pt x="5325" y="3491"/>
                          <a:pt x="5328" y="3491"/>
                        </a:cubicBezTo>
                        <a:cubicBezTo>
                          <a:pt x="5330" y="3492"/>
                          <a:pt x="5333" y="3493"/>
                          <a:pt x="5335" y="3494"/>
                        </a:cubicBezTo>
                        <a:cubicBezTo>
                          <a:pt x="5337" y="3495"/>
                          <a:pt x="5340" y="3496"/>
                          <a:pt x="5342" y="3497"/>
                        </a:cubicBezTo>
                        <a:cubicBezTo>
                          <a:pt x="5344" y="3499"/>
                          <a:pt x="5347" y="3500"/>
                          <a:pt x="5349" y="3502"/>
                        </a:cubicBezTo>
                        <a:lnTo>
                          <a:pt x="5355" y="3508"/>
                        </a:lnTo>
                        <a:cubicBezTo>
                          <a:pt x="5357" y="3510"/>
                          <a:pt x="5360" y="3511"/>
                          <a:pt x="5362" y="3513"/>
                        </a:cubicBezTo>
                        <a:cubicBezTo>
                          <a:pt x="5364" y="3516"/>
                          <a:pt x="5366" y="3518"/>
                          <a:pt x="5368" y="3521"/>
                        </a:cubicBezTo>
                        <a:cubicBezTo>
                          <a:pt x="5370" y="3524"/>
                          <a:pt x="5371" y="3526"/>
                          <a:pt x="5373" y="3529"/>
                        </a:cubicBezTo>
                        <a:cubicBezTo>
                          <a:pt x="5375" y="3532"/>
                          <a:pt x="5376" y="3536"/>
                          <a:pt x="5378" y="3539"/>
                        </a:cubicBezTo>
                        <a:cubicBezTo>
                          <a:pt x="5379" y="3543"/>
                          <a:pt x="5380" y="3041"/>
                          <a:pt x="5382" y="3550"/>
                        </a:cubicBezTo>
                        <a:close/>
                      </a:path>
                    </a:pathLst>
                  </a:custGeom>
                  <a:solidFill>
                    <a:schemeClr val="tx1"/>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endParaRPr>
                  </a:p>
                </p:txBody>
              </p:sp>
              <p:sp>
                <p:nvSpPr>
                  <p:cNvPr id="93" name="Oval 92">
                    <a:extLst>
                      <a:ext uri="{FF2B5EF4-FFF2-40B4-BE49-F238E27FC236}">
                        <a16:creationId xmlns:a16="http://schemas.microsoft.com/office/drawing/2014/main" id="{3117745C-3CFC-2849-ADE3-B825BC7FCBF7}"/>
                      </a:ext>
                    </a:extLst>
                  </p:cNvPr>
                  <p:cNvSpPr/>
                  <p:nvPr/>
                </p:nvSpPr>
                <p:spPr bwMode="gray">
                  <a:xfrm>
                    <a:off x="6232935" y="785772"/>
                    <a:ext cx="1341710" cy="1341709"/>
                  </a:xfrm>
                  <a:prstGeom prst="ellipse">
                    <a:avLst/>
                  </a:prstGeom>
                  <a:solidFill>
                    <a:schemeClr val="tx1"/>
                  </a:solidFill>
                  <a:ln w="15875"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9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a:ea typeface=""/>
                      <a:cs typeface=""/>
                    </a:endParaRPr>
                  </a:p>
                </p:txBody>
              </p:sp>
            </p:grpSp>
            <p:sp>
              <p:nvSpPr>
                <p:cNvPr id="91" name="Freeform 8">
                  <a:extLst>
                    <a:ext uri="{FF2B5EF4-FFF2-40B4-BE49-F238E27FC236}">
                      <a16:creationId xmlns:a16="http://schemas.microsoft.com/office/drawing/2014/main" id="{9C3BA96A-6C24-1341-A480-2F13BB0E0E4F}"/>
                    </a:ext>
                  </a:extLst>
                </p:cNvPr>
                <p:cNvSpPr>
                  <a:spLocks noChangeAspect="1" noChangeArrowheads="1"/>
                </p:cNvSpPr>
                <p:nvPr/>
              </p:nvSpPr>
              <p:spPr bwMode="auto">
                <a:xfrm>
                  <a:off x="8416414" y="740483"/>
                  <a:ext cx="870443" cy="662708"/>
                </a:xfrm>
                <a:custGeom>
                  <a:avLst/>
                  <a:gdLst>
                    <a:gd name="T0" fmla="*/ 717 w 3011"/>
                    <a:gd name="T1" fmla="*/ 1817 h 2293"/>
                    <a:gd name="T2" fmla="*/ 81 w 3011"/>
                    <a:gd name="T3" fmla="*/ 1192 h 2293"/>
                    <a:gd name="T4" fmla="*/ 81 w 3011"/>
                    <a:gd name="T5" fmla="*/ 880 h 2293"/>
                    <a:gd name="T6" fmla="*/ 242 w 3011"/>
                    <a:gd name="T7" fmla="*/ 718 h 2293"/>
                    <a:gd name="T8" fmla="*/ 555 w 3011"/>
                    <a:gd name="T9" fmla="*/ 718 h 2293"/>
                    <a:gd name="T10" fmla="*/ 1192 w 3011"/>
                    <a:gd name="T11" fmla="*/ 1342 h 2293"/>
                    <a:gd name="T12" fmla="*/ 2454 w 3011"/>
                    <a:gd name="T13" fmla="*/ 81 h 2293"/>
                    <a:gd name="T14" fmla="*/ 2766 w 3011"/>
                    <a:gd name="T15" fmla="*/ 81 h 2293"/>
                    <a:gd name="T16" fmla="*/ 2928 w 3011"/>
                    <a:gd name="T17" fmla="*/ 243 h 2293"/>
                    <a:gd name="T18" fmla="*/ 2928 w 3011"/>
                    <a:gd name="T19" fmla="*/ 556 h 2293"/>
                    <a:gd name="T20" fmla="*/ 1667 w 3011"/>
                    <a:gd name="T21" fmla="*/ 1817 h 2293"/>
                    <a:gd name="T22" fmla="*/ 1192 w 3011"/>
                    <a:gd name="T23" fmla="*/ 2292 h 2293"/>
                    <a:gd name="T24" fmla="*/ 717 w 3011"/>
                    <a:gd name="T25" fmla="*/ 1817 h 2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011" h="2293">
                      <a:moveTo>
                        <a:pt x="717" y="1817"/>
                      </a:moveTo>
                      <a:cubicBezTo>
                        <a:pt x="81" y="1192"/>
                        <a:pt x="81" y="1192"/>
                        <a:pt x="81" y="1192"/>
                      </a:cubicBezTo>
                      <a:cubicBezTo>
                        <a:pt x="0" y="1100"/>
                        <a:pt x="0" y="961"/>
                        <a:pt x="81" y="880"/>
                      </a:cubicBezTo>
                      <a:cubicBezTo>
                        <a:pt x="242" y="718"/>
                        <a:pt x="242" y="718"/>
                        <a:pt x="242" y="718"/>
                      </a:cubicBezTo>
                      <a:cubicBezTo>
                        <a:pt x="324" y="625"/>
                        <a:pt x="474" y="625"/>
                        <a:pt x="555" y="718"/>
                      </a:cubicBezTo>
                      <a:cubicBezTo>
                        <a:pt x="1192" y="1342"/>
                        <a:pt x="1192" y="1342"/>
                        <a:pt x="1192" y="1342"/>
                      </a:cubicBezTo>
                      <a:cubicBezTo>
                        <a:pt x="2454" y="81"/>
                        <a:pt x="2454" y="81"/>
                        <a:pt x="2454" y="81"/>
                      </a:cubicBezTo>
                      <a:cubicBezTo>
                        <a:pt x="2535" y="0"/>
                        <a:pt x="2685" y="0"/>
                        <a:pt x="2766" y="81"/>
                      </a:cubicBezTo>
                      <a:cubicBezTo>
                        <a:pt x="2928" y="243"/>
                        <a:pt x="2928" y="243"/>
                        <a:pt x="2928" y="243"/>
                      </a:cubicBezTo>
                      <a:cubicBezTo>
                        <a:pt x="3010" y="324"/>
                        <a:pt x="3010" y="475"/>
                        <a:pt x="2928" y="556"/>
                      </a:cubicBezTo>
                      <a:cubicBezTo>
                        <a:pt x="1667" y="1817"/>
                        <a:pt x="1667" y="1817"/>
                        <a:pt x="1667" y="1817"/>
                      </a:cubicBezTo>
                      <a:cubicBezTo>
                        <a:pt x="1192" y="2292"/>
                        <a:pt x="1192" y="2292"/>
                        <a:pt x="1192" y="2292"/>
                      </a:cubicBezTo>
                      <a:lnTo>
                        <a:pt x="717" y="1817"/>
                      </a:lnTo>
                    </a:path>
                  </a:pathLst>
                </a:custGeom>
                <a:solidFill>
                  <a:srgbClr val="5E8782"/>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endParaRPr>
                </a:p>
              </p:txBody>
            </p:sp>
          </p:grpSp>
        </p:grpSp>
        <p:grpSp>
          <p:nvGrpSpPr>
            <p:cNvPr id="82" name="Group 81">
              <a:extLst>
                <a:ext uri="{FF2B5EF4-FFF2-40B4-BE49-F238E27FC236}">
                  <a16:creationId xmlns:a16="http://schemas.microsoft.com/office/drawing/2014/main" id="{BBA19687-C537-864B-936A-CCB4E9AE2EAB}"/>
                </a:ext>
              </a:extLst>
            </p:cNvPr>
            <p:cNvGrpSpPr/>
            <p:nvPr/>
          </p:nvGrpSpPr>
          <p:grpSpPr>
            <a:xfrm>
              <a:off x="6513182" y="3617266"/>
              <a:ext cx="2456891" cy="1045861"/>
              <a:chOff x="6513182" y="3617266"/>
              <a:chExt cx="2456891" cy="1045861"/>
            </a:xfrm>
          </p:grpSpPr>
          <p:sp>
            <p:nvSpPr>
              <p:cNvPr id="86" name="TextBox 85">
                <a:extLst>
                  <a:ext uri="{FF2B5EF4-FFF2-40B4-BE49-F238E27FC236}">
                    <a16:creationId xmlns:a16="http://schemas.microsoft.com/office/drawing/2014/main" id="{1116271B-8263-A343-954F-EFF7E2828A17}"/>
                  </a:ext>
                </a:extLst>
              </p:cNvPr>
              <p:cNvSpPr txBox="1"/>
              <p:nvPr/>
            </p:nvSpPr>
            <p:spPr>
              <a:xfrm>
                <a:off x="6513182" y="4355350"/>
                <a:ext cx="2456891" cy="307777"/>
              </a:xfrm>
              <a:prstGeom prst="rect">
                <a:avLst/>
              </a:prstGeom>
              <a:noFill/>
            </p:spPr>
            <p:txBody>
              <a:bodyPr wrap="none" lIns="0" tIns="0" rIns="0" bIns="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FFFFFF"/>
                    </a:solidFill>
                    <a:effectLst/>
                    <a:uLnTx/>
                    <a:uFillTx/>
                  </a:rPr>
                  <a:t>Accelerating Innovation</a:t>
                </a:r>
              </a:p>
            </p:txBody>
          </p:sp>
          <p:sp>
            <p:nvSpPr>
              <p:cNvPr id="87" name="Freeform 86">
                <a:extLst>
                  <a:ext uri="{FF2B5EF4-FFF2-40B4-BE49-F238E27FC236}">
                    <a16:creationId xmlns:a16="http://schemas.microsoft.com/office/drawing/2014/main" id="{4486306C-3A7C-D744-A0FD-6D6B309075FB}"/>
                  </a:ext>
                </a:extLst>
              </p:cNvPr>
              <p:cNvSpPr>
                <a:spLocks noChangeAspect="1" noChangeArrowheads="1"/>
              </p:cNvSpPr>
              <p:nvPr/>
            </p:nvSpPr>
            <p:spPr bwMode="auto">
              <a:xfrm>
                <a:off x="7467136" y="3617266"/>
                <a:ext cx="548982" cy="622118"/>
              </a:xfrm>
              <a:custGeom>
                <a:avLst/>
                <a:gdLst>
                  <a:gd name="T0" fmla="*/ 359 w 2616"/>
                  <a:gd name="T1" fmla="*/ 822 h 2964"/>
                  <a:gd name="T2" fmla="*/ 150 w 2616"/>
                  <a:gd name="T3" fmla="*/ 706 h 2964"/>
                  <a:gd name="T4" fmla="*/ 23 w 2616"/>
                  <a:gd name="T5" fmla="*/ 741 h 2964"/>
                  <a:gd name="T6" fmla="*/ 57 w 2616"/>
                  <a:gd name="T7" fmla="*/ 868 h 2964"/>
                  <a:gd name="T8" fmla="*/ 266 w 2616"/>
                  <a:gd name="T9" fmla="*/ 984 h 2964"/>
                  <a:gd name="T10" fmla="*/ 312 w 2616"/>
                  <a:gd name="T11" fmla="*/ 996 h 2964"/>
                  <a:gd name="T12" fmla="*/ 393 w 2616"/>
                  <a:gd name="T13" fmla="*/ 949 h 2964"/>
                  <a:gd name="T14" fmla="*/ 359 w 2616"/>
                  <a:gd name="T15" fmla="*/ 822 h 2964"/>
                  <a:gd name="T16" fmla="*/ 728 w 2616"/>
                  <a:gd name="T17" fmla="*/ 579 h 2964"/>
                  <a:gd name="T18" fmla="*/ 774 w 2616"/>
                  <a:gd name="T19" fmla="*/ 567 h 2964"/>
                  <a:gd name="T20" fmla="*/ 809 w 2616"/>
                  <a:gd name="T21" fmla="*/ 440 h 2964"/>
                  <a:gd name="T22" fmla="*/ 693 w 2616"/>
                  <a:gd name="T23" fmla="*/ 231 h 2964"/>
                  <a:gd name="T24" fmla="*/ 567 w 2616"/>
                  <a:gd name="T25" fmla="*/ 197 h 2964"/>
                  <a:gd name="T26" fmla="*/ 532 w 2616"/>
                  <a:gd name="T27" fmla="*/ 324 h 2964"/>
                  <a:gd name="T28" fmla="*/ 647 w 2616"/>
                  <a:gd name="T29" fmla="*/ 533 h 2964"/>
                  <a:gd name="T30" fmla="*/ 728 w 2616"/>
                  <a:gd name="T31" fmla="*/ 579 h 2964"/>
                  <a:gd name="T32" fmla="*/ 1307 w 2616"/>
                  <a:gd name="T33" fmla="*/ 428 h 2964"/>
                  <a:gd name="T34" fmla="*/ 1399 w 2616"/>
                  <a:gd name="T35" fmla="*/ 336 h 2964"/>
                  <a:gd name="T36" fmla="*/ 1399 w 2616"/>
                  <a:gd name="T37" fmla="*/ 93 h 2964"/>
                  <a:gd name="T38" fmla="*/ 1307 w 2616"/>
                  <a:gd name="T39" fmla="*/ 0 h 2964"/>
                  <a:gd name="T40" fmla="*/ 1214 w 2616"/>
                  <a:gd name="T41" fmla="*/ 93 h 2964"/>
                  <a:gd name="T42" fmla="*/ 1214 w 2616"/>
                  <a:gd name="T43" fmla="*/ 336 h 2964"/>
                  <a:gd name="T44" fmla="*/ 1307 w 2616"/>
                  <a:gd name="T45" fmla="*/ 428 h 2964"/>
                  <a:gd name="T46" fmla="*/ 960 w 2616"/>
                  <a:gd name="T47" fmla="*/ 2650 h 2964"/>
                  <a:gd name="T48" fmla="*/ 1133 w 2616"/>
                  <a:gd name="T49" fmla="*/ 2847 h 2964"/>
                  <a:gd name="T50" fmla="*/ 1249 w 2616"/>
                  <a:gd name="T51" fmla="*/ 2963 h 2964"/>
                  <a:gd name="T52" fmla="*/ 1365 w 2616"/>
                  <a:gd name="T53" fmla="*/ 2963 h 2964"/>
                  <a:gd name="T54" fmla="*/ 1481 w 2616"/>
                  <a:gd name="T55" fmla="*/ 2847 h 2964"/>
                  <a:gd name="T56" fmla="*/ 1654 w 2616"/>
                  <a:gd name="T57" fmla="*/ 2650 h 2964"/>
                  <a:gd name="T58" fmla="*/ 1654 w 2616"/>
                  <a:gd name="T59" fmla="*/ 2407 h 2964"/>
                  <a:gd name="T60" fmla="*/ 960 w 2616"/>
                  <a:gd name="T61" fmla="*/ 2407 h 2964"/>
                  <a:gd name="T62" fmla="*/ 960 w 2616"/>
                  <a:gd name="T63" fmla="*/ 2650 h 2964"/>
                  <a:gd name="T64" fmla="*/ 1307 w 2616"/>
                  <a:gd name="T65" fmla="*/ 602 h 2964"/>
                  <a:gd name="T66" fmla="*/ 612 w 2616"/>
                  <a:gd name="T67" fmla="*/ 1297 h 2964"/>
                  <a:gd name="T68" fmla="*/ 960 w 2616"/>
                  <a:gd name="T69" fmla="*/ 2107 h 2964"/>
                  <a:gd name="T70" fmla="*/ 960 w 2616"/>
                  <a:gd name="T71" fmla="*/ 2268 h 2964"/>
                  <a:gd name="T72" fmla="*/ 1654 w 2616"/>
                  <a:gd name="T73" fmla="*/ 2268 h 2964"/>
                  <a:gd name="T74" fmla="*/ 1654 w 2616"/>
                  <a:gd name="T75" fmla="*/ 2107 h 2964"/>
                  <a:gd name="T76" fmla="*/ 2001 w 2616"/>
                  <a:gd name="T77" fmla="*/ 1297 h 2964"/>
                  <a:gd name="T78" fmla="*/ 1307 w 2616"/>
                  <a:gd name="T79" fmla="*/ 602 h 2964"/>
                  <a:gd name="T80" fmla="*/ 2592 w 2616"/>
                  <a:gd name="T81" fmla="*/ 741 h 2964"/>
                  <a:gd name="T82" fmla="*/ 2465 w 2616"/>
                  <a:gd name="T83" fmla="*/ 706 h 2964"/>
                  <a:gd name="T84" fmla="*/ 2256 w 2616"/>
                  <a:gd name="T85" fmla="*/ 822 h 2964"/>
                  <a:gd name="T86" fmla="*/ 2222 w 2616"/>
                  <a:gd name="T87" fmla="*/ 949 h 2964"/>
                  <a:gd name="T88" fmla="*/ 2303 w 2616"/>
                  <a:gd name="T89" fmla="*/ 996 h 2964"/>
                  <a:gd name="T90" fmla="*/ 2349 w 2616"/>
                  <a:gd name="T91" fmla="*/ 984 h 2964"/>
                  <a:gd name="T92" fmla="*/ 2557 w 2616"/>
                  <a:gd name="T93" fmla="*/ 868 h 2964"/>
                  <a:gd name="T94" fmla="*/ 2592 w 2616"/>
                  <a:gd name="T95" fmla="*/ 741 h 2964"/>
                  <a:gd name="T96" fmla="*/ 2048 w 2616"/>
                  <a:gd name="T97" fmla="*/ 197 h 2964"/>
                  <a:gd name="T98" fmla="*/ 1920 w 2616"/>
                  <a:gd name="T99" fmla="*/ 231 h 2964"/>
                  <a:gd name="T100" fmla="*/ 1805 w 2616"/>
                  <a:gd name="T101" fmla="*/ 440 h 2964"/>
                  <a:gd name="T102" fmla="*/ 1840 w 2616"/>
                  <a:gd name="T103" fmla="*/ 567 h 2964"/>
                  <a:gd name="T104" fmla="*/ 1886 w 2616"/>
                  <a:gd name="T105" fmla="*/ 579 h 2964"/>
                  <a:gd name="T106" fmla="*/ 1967 w 2616"/>
                  <a:gd name="T107" fmla="*/ 533 h 2964"/>
                  <a:gd name="T108" fmla="*/ 2083 w 2616"/>
                  <a:gd name="T109" fmla="*/ 324 h 2964"/>
                  <a:gd name="T110" fmla="*/ 2048 w 2616"/>
                  <a:gd name="T111" fmla="*/ 197 h 2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616" h="2964">
                    <a:moveTo>
                      <a:pt x="359" y="822"/>
                    </a:moveTo>
                    <a:cubicBezTo>
                      <a:pt x="150" y="706"/>
                      <a:pt x="150" y="706"/>
                      <a:pt x="150" y="706"/>
                    </a:cubicBezTo>
                    <a:cubicBezTo>
                      <a:pt x="104" y="683"/>
                      <a:pt x="46" y="695"/>
                      <a:pt x="23" y="741"/>
                    </a:cubicBezTo>
                    <a:cubicBezTo>
                      <a:pt x="0" y="787"/>
                      <a:pt x="11" y="845"/>
                      <a:pt x="57" y="868"/>
                    </a:cubicBezTo>
                    <a:cubicBezTo>
                      <a:pt x="266" y="984"/>
                      <a:pt x="266" y="984"/>
                      <a:pt x="266" y="984"/>
                    </a:cubicBezTo>
                    <a:cubicBezTo>
                      <a:pt x="278" y="996"/>
                      <a:pt x="289" y="996"/>
                      <a:pt x="312" y="996"/>
                    </a:cubicBezTo>
                    <a:cubicBezTo>
                      <a:pt x="347" y="996"/>
                      <a:pt x="370" y="984"/>
                      <a:pt x="393" y="949"/>
                    </a:cubicBezTo>
                    <a:cubicBezTo>
                      <a:pt x="416" y="903"/>
                      <a:pt x="405" y="857"/>
                      <a:pt x="359" y="822"/>
                    </a:cubicBezTo>
                    <a:close/>
                    <a:moveTo>
                      <a:pt x="728" y="579"/>
                    </a:moveTo>
                    <a:cubicBezTo>
                      <a:pt x="751" y="579"/>
                      <a:pt x="763" y="579"/>
                      <a:pt x="774" y="567"/>
                    </a:cubicBezTo>
                    <a:cubicBezTo>
                      <a:pt x="821" y="544"/>
                      <a:pt x="832" y="486"/>
                      <a:pt x="809" y="440"/>
                    </a:cubicBezTo>
                    <a:cubicBezTo>
                      <a:pt x="693" y="231"/>
                      <a:pt x="693" y="231"/>
                      <a:pt x="693" y="231"/>
                    </a:cubicBezTo>
                    <a:cubicBezTo>
                      <a:pt x="670" y="185"/>
                      <a:pt x="612" y="174"/>
                      <a:pt x="567" y="197"/>
                    </a:cubicBezTo>
                    <a:cubicBezTo>
                      <a:pt x="521" y="220"/>
                      <a:pt x="509" y="278"/>
                      <a:pt x="532" y="324"/>
                    </a:cubicBezTo>
                    <a:cubicBezTo>
                      <a:pt x="647" y="533"/>
                      <a:pt x="647" y="533"/>
                      <a:pt x="647" y="533"/>
                    </a:cubicBezTo>
                    <a:cubicBezTo>
                      <a:pt x="670" y="556"/>
                      <a:pt x="693" y="579"/>
                      <a:pt x="728" y="579"/>
                    </a:cubicBezTo>
                    <a:close/>
                    <a:moveTo>
                      <a:pt x="1307" y="428"/>
                    </a:moveTo>
                    <a:cubicBezTo>
                      <a:pt x="1353" y="428"/>
                      <a:pt x="1399" y="382"/>
                      <a:pt x="1399" y="336"/>
                    </a:cubicBezTo>
                    <a:cubicBezTo>
                      <a:pt x="1399" y="93"/>
                      <a:pt x="1399" y="93"/>
                      <a:pt x="1399" y="93"/>
                    </a:cubicBezTo>
                    <a:cubicBezTo>
                      <a:pt x="1399" y="46"/>
                      <a:pt x="1353" y="0"/>
                      <a:pt x="1307" y="0"/>
                    </a:cubicBezTo>
                    <a:cubicBezTo>
                      <a:pt x="1261" y="0"/>
                      <a:pt x="1214" y="46"/>
                      <a:pt x="1214" y="93"/>
                    </a:cubicBezTo>
                    <a:cubicBezTo>
                      <a:pt x="1214" y="336"/>
                      <a:pt x="1214" y="336"/>
                      <a:pt x="1214" y="336"/>
                    </a:cubicBezTo>
                    <a:cubicBezTo>
                      <a:pt x="1214" y="382"/>
                      <a:pt x="1261" y="428"/>
                      <a:pt x="1307" y="428"/>
                    </a:cubicBezTo>
                    <a:close/>
                    <a:moveTo>
                      <a:pt x="960" y="2650"/>
                    </a:moveTo>
                    <a:cubicBezTo>
                      <a:pt x="960" y="2754"/>
                      <a:pt x="1040" y="2835"/>
                      <a:pt x="1133" y="2847"/>
                    </a:cubicBezTo>
                    <a:cubicBezTo>
                      <a:pt x="1133" y="2916"/>
                      <a:pt x="1179" y="2963"/>
                      <a:pt x="1249" y="2963"/>
                    </a:cubicBezTo>
                    <a:cubicBezTo>
                      <a:pt x="1365" y="2963"/>
                      <a:pt x="1365" y="2963"/>
                      <a:pt x="1365" y="2963"/>
                    </a:cubicBezTo>
                    <a:cubicBezTo>
                      <a:pt x="1423" y="2963"/>
                      <a:pt x="1481" y="2916"/>
                      <a:pt x="1481" y="2847"/>
                    </a:cubicBezTo>
                    <a:cubicBezTo>
                      <a:pt x="1573" y="2835"/>
                      <a:pt x="1654" y="2754"/>
                      <a:pt x="1654" y="2650"/>
                    </a:cubicBezTo>
                    <a:cubicBezTo>
                      <a:pt x="1654" y="2407"/>
                      <a:pt x="1654" y="2407"/>
                      <a:pt x="1654" y="2407"/>
                    </a:cubicBezTo>
                    <a:cubicBezTo>
                      <a:pt x="960" y="2407"/>
                      <a:pt x="960" y="2407"/>
                      <a:pt x="960" y="2407"/>
                    </a:cubicBezTo>
                    <a:lnTo>
                      <a:pt x="960" y="2650"/>
                    </a:lnTo>
                    <a:close/>
                    <a:moveTo>
                      <a:pt x="1307" y="602"/>
                    </a:moveTo>
                    <a:cubicBezTo>
                      <a:pt x="925" y="602"/>
                      <a:pt x="612" y="915"/>
                      <a:pt x="612" y="1297"/>
                    </a:cubicBezTo>
                    <a:cubicBezTo>
                      <a:pt x="612" y="1644"/>
                      <a:pt x="960" y="1794"/>
                      <a:pt x="960" y="2107"/>
                    </a:cubicBezTo>
                    <a:cubicBezTo>
                      <a:pt x="960" y="2268"/>
                      <a:pt x="960" y="2268"/>
                      <a:pt x="960" y="2268"/>
                    </a:cubicBezTo>
                    <a:cubicBezTo>
                      <a:pt x="1654" y="2268"/>
                      <a:pt x="1654" y="2268"/>
                      <a:pt x="1654" y="2268"/>
                    </a:cubicBezTo>
                    <a:cubicBezTo>
                      <a:pt x="1654" y="2107"/>
                      <a:pt x="1654" y="2107"/>
                      <a:pt x="1654" y="2107"/>
                    </a:cubicBezTo>
                    <a:cubicBezTo>
                      <a:pt x="1654" y="1794"/>
                      <a:pt x="2001" y="1644"/>
                      <a:pt x="2001" y="1297"/>
                    </a:cubicBezTo>
                    <a:cubicBezTo>
                      <a:pt x="2001" y="915"/>
                      <a:pt x="1689" y="602"/>
                      <a:pt x="1307" y="602"/>
                    </a:cubicBezTo>
                    <a:close/>
                    <a:moveTo>
                      <a:pt x="2592" y="741"/>
                    </a:moveTo>
                    <a:cubicBezTo>
                      <a:pt x="2569" y="695"/>
                      <a:pt x="2511" y="683"/>
                      <a:pt x="2465" y="706"/>
                    </a:cubicBezTo>
                    <a:cubicBezTo>
                      <a:pt x="2256" y="822"/>
                      <a:pt x="2256" y="822"/>
                      <a:pt x="2256" y="822"/>
                    </a:cubicBezTo>
                    <a:cubicBezTo>
                      <a:pt x="2210" y="857"/>
                      <a:pt x="2198" y="903"/>
                      <a:pt x="2222" y="949"/>
                    </a:cubicBezTo>
                    <a:cubicBezTo>
                      <a:pt x="2244" y="984"/>
                      <a:pt x="2268" y="996"/>
                      <a:pt x="2303" y="996"/>
                    </a:cubicBezTo>
                    <a:cubicBezTo>
                      <a:pt x="2326" y="996"/>
                      <a:pt x="2337" y="996"/>
                      <a:pt x="2349" y="984"/>
                    </a:cubicBezTo>
                    <a:cubicBezTo>
                      <a:pt x="2557" y="868"/>
                      <a:pt x="2557" y="868"/>
                      <a:pt x="2557" y="868"/>
                    </a:cubicBezTo>
                    <a:cubicBezTo>
                      <a:pt x="2603" y="845"/>
                      <a:pt x="2615" y="787"/>
                      <a:pt x="2592" y="741"/>
                    </a:cubicBezTo>
                    <a:close/>
                    <a:moveTo>
                      <a:pt x="2048" y="197"/>
                    </a:moveTo>
                    <a:cubicBezTo>
                      <a:pt x="2001" y="174"/>
                      <a:pt x="1944" y="185"/>
                      <a:pt x="1920" y="231"/>
                    </a:cubicBezTo>
                    <a:cubicBezTo>
                      <a:pt x="1805" y="440"/>
                      <a:pt x="1805" y="440"/>
                      <a:pt x="1805" y="440"/>
                    </a:cubicBezTo>
                    <a:cubicBezTo>
                      <a:pt x="1770" y="486"/>
                      <a:pt x="1793" y="544"/>
                      <a:pt x="1840" y="567"/>
                    </a:cubicBezTo>
                    <a:cubicBezTo>
                      <a:pt x="1851" y="579"/>
                      <a:pt x="1863" y="579"/>
                      <a:pt x="1886" y="579"/>
                    </a:cubicBezTo>
                    <a:cubicBezTo>
                      <a:pt x="1909" y="579"/>
                      <a:pt x="1944" y="556"/>
                      <a:pt x="1967" y="533"/>
                    </a:cubicBezTo>
                    <a:cubicBezTo>
                      <a:pt x="2083" y="324"/>
                      <a:pt x="2083" y="324"/>
                      <a:pt x="2083" y="324"/>
                    </a:cubicBezTo>
                    <a:cubicBezTo>
                      <a:pt x="2106" y="278"/>
                      <a:pt x="2094" y="220"/>
                      <a:pt x="2048" y="197"/>
                    </a:cubicBezTo>
                    <a:close/>
                  </a:path>
                </a:pathLst>
              </a:custGeom>
              <a:solidFill>
                <a:schemeClr val="tx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endParaRPr>
              </a:p>
            </p:txBody>
          </p:sp>
        </p:grpSp>
        <p:grpSp>
          <p:nvGrpSpPr>
            <p:cNvPr id="83" name="Group 82">
              <a:extLst>
                <a:ext uri="{FF2B5EF4-FFF2-40B4-BE49-F238E27FC236}">
                  <a16:creationId xmlns:a16="http://schemas.microsoft.com/office/drawing/2014/main" id="{40BA07E9-27C7-FE46-A58E-A6DF77F832FC}"/>
                </a:ext>
              </a:extLst>
            </p:cNvPr>
            <p:cNvGrpSpPr/>
            <p:nvPr/>
          </p:nvGrpSpPr>
          <p:grpSpPr>
            <a:xfrm>
              <a:off x="9775492" y="3698656"/>
              <a:ext cx="1696619" cy="933692"/>
              <a:chOff x="9775492" y="3698656"/>
              <a:chExt cx="1696619" cy="933692"/>
            </a:xfrm>
          </p:grpSpPr>
          <p:sp>
            <p:nvSpPr>
              <p:cNvPr id="84" name="TextBox 83">
                <a:extLst>
                  <a:ext uri="{FF2B5EF4-FFF2-40B4-BE49-F238E27FC236}">
                    <a16:creationId xmlns:a16="http://schemas.microsoft.com/office/drawing/2014/main" id="{F50F4AF5-FC6F-0642-9B57-C1E38195BA64}"/>
                  </a:ext>
                </a:extLst>
              </p:cNvPr>
              <p:cNvSpPr txBox="1"/>
              <p:nvPr/>
            </p:nvSpPr>
            <p:spPr>
              <a:xfrm>
                <a:off x="9775492" y="4355349"/>
                <a:ext cx="1696619" cy="276999"/>
              </a:xfrm>
              <a:prstGeom prst="rect">
                <a:avLst/>
              </a:prstGeom>
              <a:noFill/>
            </p:spPr>
            <p:txBody>
              <a:bodyPr wrap="none" lIns="0" tIns="0" rIns="0" bIns="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FFFF"/>
                    </a:solidFill>
                    <a:effectLst/>
                    <a:uLnTx/>
                    <a:uFillTx/>
                  </a:rPr>
                  <a:t>Predictive Insights</a:t>
                </a:r>
              </a:p>
            </p:txBody>
          </p:sp>
          <p:sp>
            <p:nvSpPr>
              <p:cNvPr id="85" name="Freeform 3">
                <a:extLst>
                  <a:ext uri="{FF2B5EF4-FFF2-40B4-BE49-F238E27FC236}">
                    <a16:creationId xmlns:a16="http://schemas.microsoft.com/office/drawing/2014/main" id="{A2D6BA76-D2CD-1146-BD8B-AC28C5AB1A37}"/>
                  </a:ext>
                </a:extLst>
              </p:cNvPr>
              <p:cNvSpPr>
                <a:spLocks noChangeAspect="1" noChangeArrowheads="1"/>
              </p:cNvSpPr>
              <p:nvPr/>
            </p:nvSpPr>
            <p:spPr bwMode="auto">
              <a:xfrm>
                <a:off x="10357504" y="3698656"/>
                <a:ext cx="518161" cy="502572"/>
              </a:xfrm>
              <a:custGeom>
                <a:avLst/>
                <a:gdLst>
                  <a:gd name="T0" fmla="*/ 2998 w 3080"/>
                  <a:gd name="T1" fmla="*/ 2557 h 2987"/>
                  <a:gd name="T2" fmla="*/ 2998 w 3080"/>
                  <a:gd name="T3" fmla="*/ 2557 h 2987"/>
                  <a:gd name="T4" fmla="*/ 2199 w 3080"/>
                  <a:gd name="T5" fmla="*/ 1828 h 2987"/>
                  <a:gd name="T6" fmla="*/ 2060 w 3080"/>
                  <a:gd name="T7" fmla="*/ 1805 h 2987"/>
                  <a:gd name="T8" fmla="*/ 1794 w 3080"/>
                  <a:gd name="T9" fmla="*/ 1527 h 2987"/>
                  <a:gd name="T10" fmla="*/ 1713 w 3080"/>
                  <a:gd name="T11" fmla="*/ 278 h 2987"/>
                  <a:gd name="T12" fmla="*/ 1042 w 3080"/>
                  <a:gd name="T13" fmla="*/ 0 h 2987"/>
                  <a:gd name="T14" fmla="*/ 371 w 3080"/>
                  <a:gd name="T15" fmla="*/ 278 h 2987"/>
                  <a:gd name="T16" fmla="*/ 371 w 3080"/>
                  <a:gd name="T17" fmla="*/ 1620 h 2987"/>
                  <a:gd name="T18" fmla="*/ 1042 w 3080"/>
                  <a:gd name="T19" fmla="*/ 1898 h 2987"/>
                  <a:gd name="T20" fmla="*/ 1620 w 3080"/>
                  <a:gd name="T21" fmla="*/ 1701 h 2987"/>
                  <a:gd name="T22" fmla="*/ 1898 w 3080"/>
                  <a:gd name="T23" fmla="*/ 1967 h 2987"/>
                  <a:gd name="T24" fmla="*/ 1921 w 3080"/>
                  <a:gd name="T25" fmla="*/ 2106 h 2987"/>
                  <a:gd name="T26" fmla="*/ 2650 w 3080"/>
                  <a:gd name="T27" fmla="*/ 2905 h 2987"/>
                  <a:gd name="T28" fmla="*/ 2917 w 3080"/>
                  <a:gd name="T29" fmla="*/ 2905 h 2987"/>
                  <a:gd name="T30" fmla="*/ 2998 w 3080"/>
                  <a:gd name="T31" fmla="*/ 2824 h 2987"/>
                  <a:gd name="T32" fmla="*/ 2998 w 3080"/>
                  <a:gd name="T33" fmla="*/ 2557 h 2987"/>
                  <a:gd name="T34" fmla="*/ 498 w 3080"/>
                  <a:gd name="T35" fmla="*/ 1492 h 2987"/>
                  <a:gd name="T36" fmla="*/ 498 w 3080"/>
                  <a:gd name="T37" fmla="*/ 1492 h 2987"/>
                  <a:gd name="T38" fmla="*/ 498 w 3080"/>
                  <a:gd name="T39" fmla="*/ 405 h 2987"/>
                  <a:gd name="T40" fmla="*/ 1042 w 3080"/>
                  <a:gd name="T41" fmla="*/ 185 h 2987"/>
                  <a:gd name="T42" fmla="*/ 1585 w 3080"/>
                  <a:gd name="T43" fmla="*/ 405 h 2987"/>
                  <a:gd name="T44" fmla="*/ 1585 w 3080"/>
                  <a:gd name="T45" fmla="*/ 1492 h 2987"/>
                  <a:gd name="T46" fmla="*/ 1042 w 3080"/>
                  <a:gd name="T47" fmla="*/ 1712 h 2987"/>
                  <a:gd name="T48" fmla="*/ 498 w 3080"/>
                  <a:gd name="T49" fmla="*/ 1492 h 29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080" h="2987">
                    <a:moveTo>
                      <a:pt x="2998" y="2557"/>
                    </a:moveTo>
                    <a:lnTo>
                      <a:pt x="2998" y="2557"/>
                    </a:lnTo>
                    <a:cubicBezTo>
                      <a:pt x="2199" y="1828"/>
                      <a:pt x="2199" y="1828"/>
                      <a:pt x="2199" y="1828"/>
                    </a:cubicBezTo>
                    <a:cubicBezTo>
                      <a:pt x="2164" y="1793"/>
                      <a:pt x="2107" y="1793"/>
                      <a:pt x="2060" y="1805"/>
                    </a:cubicBezTo>
                    <a:cubicBezTo>
                      <a:pt x="1794" y="1527"/>
                      <a:pt x="1794" y="1527"/>
                      <a:pt x="1794" y="1527"/>
                    </a:cubicBezTo>
                    <a:cubicBezTo>
                      <a:pt x="2083" y="1158"/>
                      <a:pt x="2060" y="625"/>
                      <a:pt x="1713" y="278"/>
                    </a:cubicBezTo>
                    <a:cubicBezTo>
                      <a:pt x="1529" y="93"/>
                      <a:pt x="1285" y="0"/>
                      <a:pt x="1042" y="0"/>
                    </a:cubicBezTo>
                    <a:cubicBezTo>
                      <a:pt x="799" y="0"/>
                      <a:pt x="556" y="93"/>
                      <a:pt x="371" y="278"/>
                    </a:cubicBezTo>
                    <a:cubicBezTo>
                      <a:pt x="0" y="648"/>
                      <a:pt x="0" y="1250"/>
                      <a:pt x="371" y="1620"/>
                    </a:cubicBezTo>
                    <a:cubicBezTo>
                      <a:pt x="556" y="1805"/>
                      <a:pt x="799" y="1898"/>
                      <a:pt x="1042" y="1898"/>
                    </a:cubicBezTo>
                    <a:cubicBezTo>
                      <a:pt x="1251" y="1898"/>
                      <a:pt x="1459" y="1828"/>
                      <a:pt x="1620" y="1701"/>
                    </a:cubicBezTo>
                    <a:cubicBezTo>
                      <a:pt x="1898" y="1967"/>
                      <a:pt x="1898" y="1967"/>
                      <a:pt x="1898" y="1967"/>
                    </a:cubicBezTo>
                    <a:cubicBezTo>
                      <a:pt x="1886" y="2014"/>
                      <a:pt x="1886" y="2071"/>
                      <a:pt x="1921" y="2106"/>
                    </a:cubicBezTo>
                    <a:cubicBezTo>
                      <a:pt x="2650" y="2905"/>
                      <a:pt x="2650" y="2905"/>
                      <a:pt x="2650" y="2905"/>
                    </a:cubicBezTo>
                    <a:cubicBezTo>
                      <a:pt x="2720" y="2986"/>
                      <a:pt x="2847" y="2986"/>
                      <a:pt x="2917" y="2905"/>
                    </a:cubicBezTo>
                    <a:cubicBezTo>
                      <a:pt x="2998" y="2824"/>
                      <a:pt x="2998" y="2824"/>
                      <a:pt x="2998" y="2824"/>
                    </a:cubicBezTo>
                    <a:cubicBezTo>
                      <a:pt x="3079" y="2754"/>
                      <a:pt x="3079" y="2627"/>
                      <a:pt x="2998" y="2557"/>
                    </a:cubicBezTo>
                    <a:close/>
                    <a:moveTo>
                      <a:pt x="498" y="1492"/>
                    </a:moveTo>
                    <a:lnTo>
                      <a:pt x="498" y="1492"/>
                    </a:lnTo>
                    <a:cubicBezTo>
                      <a:pt x="209" y="1192"/>
                      <a:pt x="209" y="706"/>
                      <a:pt x="498" y="405"/>
                    </a:cubicBezTo>
                    <a:cubicBezTo>
                      <a:pt x="649" y="266"/>
                      <a:pt x="834" y="185"/>
                      <a:pt x="1042" y="185"/>
                    </a:cubicBezTo>
                    <a:cubicBezTo>
                      <a:pt x="1251" y="185"/>
                      <a:pt x="1436" y="266"/>
                      <a:pt x="1585" y="405"/>
                    </a:cubicBezTo>
                    <a:cubicBezTo>
                      <a:pt x="1875" y="706"/>
                      <a:pt x="1875" y="1192"/>
                      <a:pt x="1585" y="1492"/>
                    </a:cubicBezTo>
                    <a:cubicBezTo>
                      <a:pt x="1436" y="1631"/>
                      <a:pt x="1251" y="1712"/>
                      <a:pt x="1042" y="1712"/>
                    </a:cubicBezTo>
                    <a:cubicBezTo>
                      <a:pt x="834" y="1712"/>
                      <a:pt x="649" y="1631"/>
                      <a:pt x="498" y="1492"/>
                    </a:cubicBezTo>
                    <a:close/>
                  </a:path>
                </a:pathLst>
              </a:custGeom>
              <a:solidFill>
                <a:schemeClr val="tx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8595B"/>
                  </a:solidFill>
                  <a:effectLst/>
                  <a:uLnTx/>
                  <a:uFillTx/>
                </a:endParaRPr>
              </a:p>
            </p:txBody>
          </p:sp>
        </p:grpSp>
      </p:grpSp>
      <p:sp>
        <p:nvSpPr>
          <p:cNvPr id="97" name="TextBox 96">
            <a:extLst>
              <a:ext uri="{FF2B5EF4-FFF2-40B4-BE49-F238E27FC236}">
                <a16:creationId xmlns:a16="http://schemas.microsoft.com/office/drawing/2014/main" id="{7A7FC4BB-9E9A-BD4A-8C49-1CFACF6063E5}"/>
              </a:ext>
            </a:extLst>
          </p:cNvPr>
          <p:cNvSpPr txBox="1"/>
          <p:nvPr/>
        </p:nvSpPr>
        <p:spPr>
          <a:xfrm>
            <a:off x="1076358" y="4910201"/>
            <a:ext cx="1122102" cy="615553"/>
          </a:xfrm>
          <a:prstGeom prst="rect">
            <a:avLst/>
          </a:prstGeom>
          <a:noFill/>
        </p:spPr>
        <p:txBody>
          <a:bodyPr wrap="none" lIns="0" tIns="0" rIns="0" bIns="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FFFFFF"/>
                </a:solidFill>
                <a:effectLst/>
                <a:uLnTx/>
                <a:uFillTx/>
              </a:rPr>
              <a:t>Invest In </a:t>
            </a:r>
            <a:br>
              <a:rPr kumimoji="0" lang="en-US" sz="2000" b="0" i="0" u="none" strike="noStrike" kern="0" cap="none" spc="0" normalizeH="0" baseline="0" noProof="0" dirty="0">
                <a:ln>
                  <a:noFill/>
                </a:ln>
                <a:solidFill>
                  <a:srgbClr val="FFFFFF"/>
                </a:solidFill>
                <a:effectLst/>
                <a:uLnTx/>
                <a:uFillTx/>
              </a:rPr>
            </a:br>
            <a:r>
              <a:rPr kumimoji="0" lang="en-US" sz="2000" b="0" i="0" u="none" strike="noStrike" kern="0" cap="none" spc="0" normalizeH="0" baseline="0" noProof="0" dirty="0">
                <a:ln>
                  <a:noFill/>
                </a:ln>
                <a:solidFill>
                  <a:srgbClr val="FFFFFF"/>
                </a:solidFill>
                <a:effectLst/>
                <a:uLnTx/>
                <a:uFillTx/>
              </a:rPr>
              <a:t>Innovation</a:t>
            </a:r>
          </a:p>
        </p:txBody>
      </p:sp>
      <p:sp>
        <p:nvSpPr>
          <p:cNvPr id="98" name="TextBox 97">
            <a:extLst>
              <a:ext uri="{FF2B5EF4-FFF2-40B4-BE49-F238E27FC236}">
                <a16:creationId xmlns:a16="http://schemas.microsoft.com/office/drawing/2014/main" id="{511F24F5-8DD9-594F-AF26-0DE58B2F2934}"/>
              </a:ext>
            </a:extLst>
          </p:cNvPr>
          <p:cNvSpPr txBox="1"/>
          <p:nvPr/>
        </p:nvSpPr>
        <p:spPr>
          <a:xfrm>
            <a:off x="3710443" y="4910201"/>
            <a:ext cx="1678344" cy="615553"/>
          </a:xfrm>
          <a:prstGeom prst="rect">
            <a:avLst/>
          </a:prstGeom>
          <a:noFill/>
        </p:spPr>
        <p:txBody>
          <a:bodyPr wrap="none" lIns="0" tIns="0" rIns="0" bIns="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FFFFFF"/>
                </a:solidFill>
                <a:effectLst/>
                <a:uLnTx/>
                <a:uFillTx/>
              </a:rPr>
              <a:t>Maintain Brand </a:t>
            </a:r>
            <a:br>
              <a:rPr kumimoji="0" lang="en-US" sz="2000" b="0" i="0" u="none" strike="noStrike" kern="0" cap="none" spc="0" normalizeH="0" baseline="0" noProof="0" dirty="0">
                <a:ln>
                  <a:noFill/>
                </a:ln>
                <a:solidFill>
                  <a:srgbClr val="FFFFFF"/>
                </a:solidFill>
                <a:effectLst/>
                <a:uLnTx/>
                <a:uFillTx/>
              </a:rPr>
            </a:br>
            <a:r>
              <a:rPr kumimoji="0" lang="en-US" sz="2000" b="0" i="0" u="none" strike="noStrike" kern="0" cap="none" spc="0" normalizeH="0" baseline="0" noProof="0" dirty="0">
                <a:ln>
                  <a:noFill/>
                </a:ln>
                <a:solidFill>
                  <a:srgbClr val="FFFFFF"/>
                </a:solidFill>
                <a:effectLst/>
                <a:uLnTx/>
                <a:uFillTx/>
              </a:rPr>
              <a:t>Reputation</a:t>
            </a:r>
          </a:p>
        </p:txBody>
      </p:sp>
      <p:sp>
        <p:nvSpPr>
          <p:cNvPr id="99" name="TextBox 98">
            <a:extLst>
              <a:ext uri="{FF2B5EF4-FFF2-40B4-BE49-F238E27FC236}">
                <a16:creationId xmlns:a16="http://schemas.microsoft.com/office/drawing/2014/main" id="{C3C99796-673B-8544-B9A6-0D7F9DA89840}"/>
              </a:ext>
            </a:extLst>
          </p:cNvPr>
          <p:cNvSpPr txBox="1"/>
          <p:nvPr/>
        </p:nvSpPr>
        <p:spPr>
          <a:xfrm>
            <a:off x="6513183" y="5060512"/>
            <a:ext cx="2456890" cy="307777"/>
          </a:xfrm>
          <a:prstGeom prst="rect">
            <a:avLst/>
          </a:prstGeom>
          <a:noFill/>
        </p:spPr>
        <p:txBody>
          <a:bodyPr wrap="square" lIns="0" tIns="0" rIns="0" bIns="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FFFFFF"/>
                </a:solidFill>
                <a:effectLst/>
                <a:uLnTx/>
                <a:uFillTx/>
              </a:rPr>
              <a:t>Disrupt Markets</a:t>
            </a:r>
          </a:p>
        </p:txBody>
      </p:sp>
      <p:sp>
        <p:nvSpPr>
          <p:cNvPr id="100" name="TextBox 99">
            <a:extLst>
              <a:ext uri="{FF2B5EF4-FFF2-40B4-BE49-F238E27FC236}">
                <a16:creationId xmlns:a16="http://schemas.microsoft.com/office/drawing/2014/main" id="{C676A3A3-C28C-1B48-9B03-F30CBAB4904B}"/>
              </a:ext>
            </a:extLst>
          </p:cNvPr>
          <p:cNvSpPr txBox="1"/>
          <p:nvPr/>
        </p:nvSpPr>
        <p:spPr>
          <a:xfrm>
            <a:off x="9843682" y="5056538"/>
            <a:ext cx="1540485" cy="307777"/>
          </a:xfrm>
          <a:prstGeom prst="rect">
            <a:avLst/>
          </a:prstGeom>
          <a:noFill/>
        </p:spPr>
        <p:txBody>
          <a:bodyPr wrap="none" lIns="0" tIns="0" rIns="0" bIns="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FFFFFF"/>
                </a:solidFill>
                <a:effectLst/>
                <a:uLnTx/>
                <a:uFillTx/>
              </a:rPr>
              <a:t>Monetize Data</a:t>
            </a:r>
          </a:p>
        </p:txBody>
      </p:sp>
    </p:spTree>
    <p:extLst>
      <p:ext uri="{BB962C8B-B14F-4D97-AF65-F5344CB8AC3E}">
        <p14:creationId xmlns:p14="http://schemas.microsoft.com/office/powerpoint/2010/main" val="136852395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9"/>
                                        </p:tgtEl>
                                        <p:attrNameLst>
                                          <p:attrName>style.visibility</p:attrName>
                                        </p:attrNameLst>
                                      </p:cBhvr>
                                      <p:to>
                                        <p:strVal val="visible"/>
                                      </p:to>
                                    </p:set>
                                    <p:animEffect transition="in" filter="fade">
                                      <p:cBhvr>
                                        <p:cTn id="7" dur="500"/>
                                        <p:tgtEl>
                                          <p:spTgt spid="79"/>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wipe(down)">
                                      <p:cBhvr>
                                        <p:cTn id="11" dur="500"/>
                                        <p:tgtEl>
                                          <p:spTgt spid="23"/>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wipe(down)">
                                      <p:cBhvr>
                                        <p:cTn id="15" dur="500"/>
                                        <p:tgtEl>
                                          <p:spTgt spid="24"/>
                                        </p:tgtEl>
                                      </p:cBhvr>
                                    </p:animEffect>
                                  </p:childTnLst>
                                </p:cTn>
                              </p:par>
                            </p:childTnLst>
                          </p:cTn>
                        </p:par>
                        <p:par>
                          <p:cTn id="16" fill="hold">
                            <p:stCondLst>
                              <p:cond delay="1500"/>
                            </p:stCondLst>
                            <p:childTnLst>
                              <p:par>
                                <p:cTn id="17" presetID="22" presetClass="entr" presetSubtype="4" fill="hold" grpId="0" nodeType="after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wipe(down)">
                                      <p:cBhvr>
                                        <p:cTn id="19" dur="500"/>
                                        <p:tgtEl>
                                          <p:spTgt spid="25"/>
                                        </p:tgtEl>
                                      </p:cBhvr>
                                    </p:animEffect>
                                  </p:childTnLst>
                                </p:cTn>
                              </p:par>
                            </p:childTnLst>
                          </p:cTn>
                        </p:par>
                        <p:par>
                          <p:cTn id="20" fill="hold">
                            <p:stCondLst>
                              <p:cond delay="2000"/>
                            </p:stCondLst>
                            <p:childTnLst>
                              <p:par>
                                <p:cTn id="21" presetID="22" presetClass="entr" presetSubtype="4" fill="hold" grpId="0" nodeType="after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wipe(down)">
                                      <p:cBhvr>
                                        <p:cTn id="23" dur="500"/>
                                        <p:tgtEl>
                                          <p:spTgt spid="26"/>
                                        </p:tgtEl>
                                      </p:cBhvr>
                                    </p:animEffect>
                                  </p:childTnLst>
                                </p:cTn>
                              </p:par>
                            </p:childTnLst>
                          </p:cTn>
                        </p:par>
                        <p:par>
                          <p:cTn id="24" fill="hold">
                            <p:stCondLst>
                              <p:cond delay="2500"/>
                            </p:stCondLst>
                            <p:childTnLst>
                              <p:par>
                                <p:cTn id="25" presetID="10" presetClass="exit" presetSubtype="0" fill="hold" nodeType="afterEffect">
                                  <p:stCondLst>
                                    <p:cond delay="0"/>
                                  </p:stCondLst>
                                  <p:childTnLst>
                                    <p:animEffect transition="out" filter="fade">
                                      <p:cBhvr>
                                        <p:cTn id="26" dur="500"/>
                                        <p:tgtEl>
                                          <p:spTgt spid="79"/>
                                        </p:tgtEl>
                                      </p:cBhvr>
                                    </p:animEffect>
                                    <p:set>
                                      <p:cBhvr>
                                        <p:cTn id="27" dur="1" fill="hold">
                                          <p:stCondLst>
                                            <p:cond delay="499"/>
                                          </p:stCondLst>
                                        </p:cTn>
                                        <p:tgtEl>
                                          <p:spTgt spid="79"/>
                                        </p:tgtEl>
                                        <p:attrNameLst>
                                          <p:attrName>style.visibility</p:attrName>
                                        </p:attrNameLst>
                                      </p:cBhvr>
                                      <p:to>
                                        <p:strVal val="hidden"/>
                                      </p:to>
                                    </p:set>
                                  </p:childTnLst>
                                </p:cTn>
                              </p:par>
                            </p:childTnLst>
                          </p:cTn>
                        </p:par>
                        <p:par>
                          <p:cTn id="28" fill="hold">
                            <p:stCondLst>
                              <p:cond delay="3000"/>
                            </p:stCondLst>
                            <p:childTnLst>
                              <p:par>
                                <p:cTn id="29" presetID="1" presetClass="entr" presetSubtype="0" fill="hold" grpId="1" nodeType="afterEffect">
                                  <p:stCondLst>
                                    <p:cond delay="0"/>
                                  </p:stCondLst>
                                  <p:childTnLst>
                                    <p:set>
                                      <p:cBhvr>
                                        <p:cTn id="30" dur="1" fill="hold">
                                          <p:stCondLst>
                                            <p:cond delay="0"/>
                                          </p:stCondLst>
                                        </p:cTn>
                                        <p:tgtEl>
                                          <p:spTgt spid="97"/>
                                        </p:tgtEl>
                                        <p:attrNameLst>
                                          <p:attrName>style.visibility</p:attrName>
                                        </p:attrNameLst>
                                      </p:cBhvr>
                                      <p:to>
                                        <p:strVal val="visible"/>
                                      </p:to>
                                    </p:set>
                                  </p:childTnLst>
                                </p:cTn>
                              </p:par>
                            </p:childTnLst>
                          </p:cTn>
                        </p:par>
                        <p:par>
                          <p:cTn id="31" fill="hold">
                            <p:stCondLst>
                              <p:cond delay="3000"/>
                            </p:stCondLst>
                            <p:childTnLst>
                              <p:par>
                                <p:cTn id="32" presetID="1" presetClass="entr" presetSubtype="0" fill="hold" grpId="1" nodeType="afterEffect">
                                  <p:stCondLst>
                                    <p:cond delay="0"/>
                                  </p:stCondLst>
                                  <p:childTnLst>
                                    <p:set>
                                      <p:cBhvr>
                                        <p:cTn id="33" dur="1" fill="hold">
                                          <p:stCondLst>
                                            <p:cond delay="0"/>
                                          </p:stCondLst>
                                        </p:cTn>
                                        <p:tgtEl>
                                          <p:spTgt spid="98"/>
                                        </p:tgtEl>
                                        <p:attrNameLst>
                                          <p:attrName>style.visibility</p:attrName>
                                        </p:attrNameLst>
                                      </p:cBhvr>
                                      <p:to>
                                        <p:strVal val="visible"/>
                                      </p:to>
                                    </p:set>
                                  </p:childTnLst>
                                </p:cTn>
                              </p:par>
                            </p:childTnLst>
                          </p:cTn>
                        </p:par>
                        <p:par>
                          <p:cTn id="34" fill="hold">
                            <p:stCondLst>
                              <p:cond delay="3000"/>
                            </p:stCondLst>
                            <p:childTnLst>
                              <p:par>
                                <p:cTn id="35" presetID="1" presetClass="entr" presetSubtype="0" fill="hold" grpId="1" nodeType="afterEffect">
                                  <p:stCondLst>
                                    <p:cond delay="0"/>
                                  </p:stCondLst>
                                  <p:childTnLst>
                                    <p:set>
                                      <p:cBhvr>
                                        <p:cTn id="36" dur="1" fill="hold">
                                          <p:stCondLst>
                                            <p:cond delay="0"/>
                                          </p:stCondLst>
                                        </p:cTn>
                                        <p:tgtEl>
                                          <p:spTgt spid="99"/>
                                        </p:tgtEl>
                                        <p:attrNameLst>
                                          <p:attrName>style.visibility</p:attrName>
                                        </p:attrNameLst>
                                      </p:cBhvr>
                                      <p:to>
                                        <p:strVal val="visible"/>
                                      </p:to>
                                    </p:set>
                                  </p:childTnLst>
                                </p:cTn>
                              </p:par>
                            </p:childTnLst>
                          </p:cTn>
                        </p:par>
                        <p:par>
                          <p:cTn id="37" fill="hold">
                            <p:stCondLst>
                              <p:cond delay="3000"/>
                            </p:stCondLst>
                            <p:childTnLst>
                              <p:par>
                                <p:cTn id="38" presetID="1" presetClass="entr" presetSubtype="0" fill="hold" grpId="1" nodeType="afterEffect">
                                  <p:stCondLst>
                                    <p:cond delay="0"/>
                                  </p:stCondLst>
                                  <p:childTnLst>
                                    <p:set>
                                      <p:cBhvr>
                                        <p:cTn id="39" dur="1" fill="hold">
                                          <p:stCondLst>
                                            <p:cond delay="0"/>
                                          </p:stCondLst>
                                        </p:cTn>
                                        <p:tgtEl>
                                          <p:spTgt spid="1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5" grpId="0" animBg="1"/>
      <p:bldP spid="26" grpId="0" animBg="1"/>
      <p:bldP spid="97" grpId="1"/>
      <p:bldP spid="98" grpId="1"/>
      <p:bldP spid="99" grpId="1"/>
      <p:bldP spid="100" grpId="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bright="12000"/>
          </a:blip>
          <a:srcRect/>
          <a:stretch>
            <a:fillRect/>
          </a:stretch>
        </a:blip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p:txBody>
          <a:bodyPr/>
          <a:lstStyle/>
          <a:p>
            <a:fld id="{C51EAA63-D034-42AE-91FA-B13B9518C7BE}" type="slidenum">
              <a:rPr lang="en-US" smtClean="0">
                <a:solidFill>
                  <a:schemeClr val="bg1"/>
                </a:solidFill>
              </a:rPr>
              <a:pPr/>
              <a:t>18</a:t>
            </a:fld>
            <a:endParaRPr lang="en-US" dirty="0">
              <a:solidFill>
                <a:schemeClr val="bg1"/>
              </a:solidFill>
            </a:endParaRPr>
          </a:p>
        </p:txBody>
      </p:sp>
      <p:sp>
        <p:nvSpPr>
          <p:cNvPr id="2" name="Footer Placeholder 1"/>
          <p:cNvSpPr>
            <a:spLocks noGrp="1"/>
          </p:cNvSpPr>
          <p:nvPr>
            <p:ph type="ftr" sz="quarter" idx="14"/>
          </p:nvPr>
        </p:nvSpPr>
        <p:spPr/>
        <p:txBody>
          <a:bodyPr/>
          <a:lstStyle/>
          <a:p>
            <a:r>
              <a:rPr lang="en-US" dirty="0">
                <a:solidFill>
                  <a:schemeClr val="bg1"/>
                </a:solidFill>
              </a:rPr>
              <a:t>Copyright © 2019, Oracle and/or its affiliates. All rights reserved.  </a:t>
            </a:r>
          </a:p>
        </p:txBody>
      </p:sp>
      <p:sp>
        <p:nvSpPr>
          <p:cNvPr id="3" name="Title 2">
            <a:extLst>
              <a:ext uri="{FF2B5EF4-FFF2-40B4-BE49-F238E27FC236}">
                <a16:creationId xmlns:a16="http://schemas.microsoft.com/office/drawing/2014/main" id="{11AA902A-75B1-2945-AA54-A59BB1DE5164}"/>
              </a:ext>
            </a:extLst>
          </p:cNvPr>
          <p:cNvSpPr>
            <a:spLocks noGrp="1"/>
          </p:cNvSpPr>
          <p:nvPr>
            <p:ph type="title"/>
          </p:nvPr>
        </p:nvSpPr>
        <p:spPr/>
        <p:txBody>
          <a:bodyPr anchor="t"/>
          <a:lstStyle/>
          <a:p>
            <a:r>
              <a:rPr lang="en-US" dirty="0">
                <a:solidFill>
                  <a:schemeClr val="bg1"/>
                </a:solidFill>
              </a:rPr>
              <a:t>Your </a:t>
            </a:r>
            <a:br>
              <a:rPr lang="en-US" dirty="0">
                <a:solidFill>
                  <a:schemeClr val="bg1"/>
                </a:solidFill>
              </a:rPr>
            </a:br>
            <a:r>
              <a:rPr lang="en-US" dirty="0">
                <a:solidFill>
                  <a:schemeClr val="bg1"/>
                </a:solidFill>
              </a:rPr>
              <a:t>Autonomous </a:t>
            </a:r>
            <a:br>
              <a:rPr lang="en-US" dirty="0">
                <a:solidFill>
                  <a:schemeClr val="bg1"/>
                </a:solidFill>
              </a:rPr>
            </a:br>
            <a:r>
              <a:rPr lang="en-US" dirty="0">
                <a:solidFill>
                  <a:schemeClr val="bg1"/>
                </a:solidFill>
              </a:rPr>
              <a:t>Future </a:t>
            </a:r>
            <a:r>
              <a:rPr lang="en-US" b="1" dirty="0">
                <a:solidFill>
                  <a:schemeClr val="bg1"/>
                </a:solidFill>
              </a:rPr>
              <a:t>Now</a:t>
            </a:r>
            <a:endParaRPr lang="en-US" dirty="0"/>
          </a:p>
        </p:txBody>
      </p:sp>
      <p:grpSp>
        <p:nvGrpSpPr>
          <p:cNvPr id="57" name="Group 56">
            <a:extLst>
              <a:ext uri="{FF2B5EF4-FFF2-40B4-BE49-F238E27FC236}">
                <a16:creationId xmlns:a16="http://schemas.microsoft.com/office/drawing/2014/main" id="{684E1EDB-C9F7-8346-8A48-C63BBDE5943B}"/>
              </a:ext>
            </a:extLst>
          </p:cNvPr>
          <p:cNvGrpSpPr/>
          <p:nvPr/>
        </p:nvGrpSpPr>
        <p:grpSpPr>
          <a:xfrm>
            <a:off x="0" y="3103461"/>
            <a:ext cx="6996224" cy="653241"/>
            <a:chOff x="4787641" y="1587547"/>
            <a:chExt cx="3330189" cy="633410"/>
          </a:xfrm>
        </p:grpSpPr>
        <p:sp>
          <p:nvSpPr>
            <p:cNvPr id="58" name="Parallelogram 8">
              <a:extLst>
                <a:ext uri="{FF2B5EF4-FFF2-40B4-BE49-F238E27FC236}">
                  <a16:creationId xmlns:a16="http://schemas.microsoft.com/office/drawing/2014/main" id="{08C6279E-34C6-1346-A51B-C3E84FA1B7AA}"/>
                </a:ext>
              </a:extLst>
            </p:cNvPr>
            <p:cNvSpPr/>
            <p:nvPr/>
          </p:nvSpPr>
          <p:spPr bwMode="gray">
            <a:xfrm>
              <a:off x="4787641" y="1587547"/>
              <a:ext cx="3330189" cy="633410"/>
            </a:xfrm>
            <a:prstGeom prst="rect">
              <a:avLst/>
            </a:prstGeom>
            <a:gradFill flip="none" rotWithShape="1">
              <a:gsLst>
                <a:gs pos="0">
                  <a:schemeClr val="accent1">
                    <a:alpha val="70000"/>
                  </a:schemeClr>
                </a:gs>
                <a:gs pos="86000">
                  <a:schemeClr val="accent4">
                    <a:alpha val="68000"/>
                  </a:schemeClr>
                </a:gs>
              </a:gsLst>
              <a:lin ang="20400000" scaled="0"/>
              <a:tileRect/>
            </a:gradFill>
            <a:ln w="3175" cmpd="sng" algn="ctr">
              <a:noFill/>
              <a:miter lim="800000"/>
              <a:headEnd/>
              <a:tailEnd/>
            </a:ln>
            <a:effectLst/>
          </p:spPr>
          <p:txBody>
            <a:bodyPr lIns="90000" tIns="46800" rIns="90000" bIns="46800" anchor="ctr"/>
            <a:lstStyle/>
            <a:p>
              <a:endParaRPr lang="en-US" dirty="0">
                <a:solidFill>
                  <a:srgbClr val="FFFFFF"/>
                </a:solidFill>
              </a:endParaRPr>
            </a:p>
          </p:txBody>
        </p:sp>
        <p:sp>
          <p:nvSpPr>
            <p:cNvPr id="59" name="Rectangle 58">
              <a:extLst>
                <a:ext uri="{FF2B5EF4-FFF2-40B4-BE49-F238E27FC236}">
                  <a16:creationId xmlns:a16="http://schemas.microsoft.com/office/drawing/2014/main" id="{055E61B6-E04D-764C-8A49-E350D108B008}"/>
                </a:ext>
              </a:extLst>
            </p:cNvPr>
            <p:cNvSpPr/>
            <p:nvPr/>
          </p:nvSpPr>
          <p:spPr bwMode="gray">
            <a:xfrm>
              <a:off x="5084473" y="1658555"/>
              <a:ext cx="2478333" cy="523479"/>
            </a:xfrm>
            <a:prstGeom prst="rect">
              <a:avLst/>
            </a:prstGeom>
            <a:noFill/>
            <a:ln w="3175" cmpd="sng" algn="ctr">
              <a:noFill/>
              <a:miter lim="800000"/>
              <a:headEnd/>
              <a:tailEnd/>
            </a:ln>
            <a:effectLst/>
          </p:spPr>
          <p:txBody>
            <a:bodyPr lIns="90000" tIns="46800" rIns="90000" bIns="46800" anchor="ctr"/>
            <a:lstStyle/>
            <a:p>
              <a:r>
                <a:rPr lang="en-US" sz="2000" dirty="0">
                  <a:solidFill>
                    <a:srgbClr val="FFFFFF"/>
                  </a:solidFill>
                </a:rPr>
                <a:t>Reality, not Science Fiction</a:t>
              </a:r>
            </a:p>
          </p:txBody>
        </p:sp>
      </p:grpSp>
      <p:grpSp>
        <p:nvGrpSpPr>
          <p:cNvPr id="60" name="Group 59">
            <a:extLst>
              <a:ext uri="{FF2B5EF4-FFF2-40B4-BE49-F238E27FC236}">
                <a16:creationId xmlns:a16="http://schemas.microsoft.com/office/drawing/2014/main" id="{7EAC63F6-D09D-F147-AD80-F22F0DC39B25}"/>
              </a:ext>
            </a:extLst>
          </p:cNvPr>
          <p:cNvGrpSpPr/>
          <p:nvPr/>
        </p:nvGrpSpPr>
        <p:grpSpPr>
          <a:xfrm>
            <a:off x="0" y="3855315"/>
            <a:ext cx="6337006" cy="653241"/>
            <a:chOff x="4776929" y="1587547"/>
            <a:chExt cx="3232068" cy="633410"/>
          </a:xfrm>
        </p:grpSpPr>
        <p:sp>
          <p:nvSpPr>
            <p:cNvPr id="61" name="Parallelogram 8">
              <a:extLst>
                <a:ext uri="{FF2B5EF4-FFF2-40B4-BE49-F238E27FC236}">
                  <a16:creationId xmlns:a16="http://schemas.microsoft.com/office/drawing/2014/main" id="{B129F6BF-AF28-F040-8A12-044A8236F2C4}"/>
                </a:ext>
              </a:extLst>
            </p:cNvPr>
            <p:cNvSpPr/>
            <p:nvPr/>
          </p:nvSpPr>
          <p:spPr bwMode="gray">
            <a:xfrm>
              <a:off x="4776929" y="1587547"/>
              <a:ext cx="3232068" cy="633410"/>
            </a:xfrm>
            <a:prstGeom prst="rect">
              <a:avLst/>
            </a:prstGeom>
            <a:gradFill flip="none" rotWithShape="1">
              <a:gsLst>
                <a:gs pos="0">
                  <a:schemeClr val="accent1">
                    <a:alpha val="70000"/>
                  </a:schemeClr>
                </a:gs>
                <a:gs pos="86000">
                  <a:schemeClr val="accent4">
                    <a:alpha val="68000"/>
                  </a:schemeClr>
                </a:gs>
              </a:gsLst>
              <a:lin ang="20400000" scaled="0"/>
              <a:tileRect/>
            </a:gradFill>
            <a:ln w="3175" cmpd="sng" algn="ctr">
              <a:noFill/>
              <a:miter lim="800000"/>
              <a:headEnd/>
              <a:tailEnd/>
            </a:ln>
            <a:effectLst/>
          </p:spPr>
          <p:txBody>
            <a:bodyPr lIns="90000" tIns="46800" rIns="90000" bIns="46800" anchor="ctr"/>
            <a:lstStyle/>
            <a:p>
              <a:endParaRPr lang="en-US" dirty="0">
                <a:solidFill>
                  <a:srgbClr val="FFFFFF"/>
                </a:solidFill>
              </a:endParaRPr>
            </a:p>
          </p:txBody>
        </p:sp>
        <p:sp>
          <p:nvSpPr>
            <p:cNvPr id="62" name="Rectangle 61">
              <a:extLst>
                <a:ext uri="{FF2B5EF4-FFF2-40B4-BE49-F238E27FC236}">
                  <a16:creationId xmlns:a16="http://schemas.microsoft.com/office/drawing/2014/main" id="{B07F66E3-4692-3F41-A6D2-5C56B64A7C38}"/>
                </a:ext>
              </a:extLst>
            </p:cNvPr>
            <p:cNvSpPr/>
            <p:nvPr/>
          </p:nvSpPr>
          <p:spPr bwMode="gray">
            <a:xfrm>
              <a:off x="5107474" y="1658555"/>
              <a:ext cx="2455334" cy="523479"/>
            </a:xfrm>
            <a:prstGeom prst="rect">
              <a:avLst/>
            </a:prstGeom>
            <a:noFill/>
            <a:ln w="3175" cmpd="sng" algn="ctr">
              <a:noFill/>
              <a:miter lim="800000"/>
              <a:headEnd/>
              <a:tailEnd/>
            </a:ln>
            <a:effectLst/>
          </p:spPr>
          <p:txBody>
            <a:bodyPr lIns="90000" tIns="46800" rIns="90000" bIns="46800" anchor="ctr"/>
            <a:lstStyle/>
            <a:p>
              <a:r>
                <a:rPr lang="en-US" sz="2000" dirty="0">
                  <a:solidFill>
                    <a:srgbClr val="FFFFFF"/>
                  </a:solidFill>
                </a:rPr>
                <a:t>Autonomous and Beyond</a:t>
              </a:r>
            </a:p>
          </p:txBody>
        </p:sp>
      </p:grpSp>
      <p:grpSp>
        <p:nvGrpSpPr>
          <p:cNvPr id="63" name="Group 62">
            <a:extLst>
              <a:ext uri="{FF2B5EF4-FFF2-40B4-BE49-F238E27FC236}">
                <a16:creationId xmlns:a16="http://schemas.microsoft.com/office/drawing/2014/main" id="{3BE82020-A69A-C146-858B-641F75C66071}"/>
              </a:ext>
            </a:extLst>
          </p:cNvPr>
          <p:cNvGrpSpPr/>
          <p:nvPr/>
        </p:nvGrpSpPr>
        <p:grpSpPr>
          <a:xfrm>
            <a:off x="2" y="4607169"/>
            <a:ext cx="5523916" cy="653241"/>
            <a:chOff x="4763875" y="1587547"/>
            <a:chExt cx="3167568" cy="633410"/>
          </a:xfrm>
        </p:grpSpPr>
        <p:sp>
          <p:nvSpPr>
            <p:cNvPr id="64" name="Parallelogram 8">
              <a:extLst>
                <a:ext uri="{FF2B5EF4-FFF2-40B4-BE49-F238E27FC236}">
                  <a16:creationId xmlns:a16="http://schemas.microsoft.com/office/drawing/2014/main" id="{A7F0A2C9-FCAE-2B4E-B90F-8D85BBE24949}"/>
                </a:ext>
              </a:extLst>
            </p:cNvPr>
            <p:cNvSpPr/>
            <p:nvPr/>
          </p:nvSpPr>
          <p:spPr bwMode="gray">
            <a:xfrm>
              <a:off x="4763875" y="1587547"/>
              <a:ext cx="3167568" cy="633410"/>
            </a:xfrm>
            <a:prstGeom prst="rect">
              <a:avLst/>
            </a:prstGeom>
            <a:gradFill flip="none" rotWithShape="1">
              <a:gsLst>
                <a:gs pos="0">
                  <a:schemeClr val="accent1">
                    <a:alpha val="70000"/>
                  </a:schemeClr>
                </a:gs>
                <a:gs pos="86000">
                  <a:schemeClr val="accent4">
                    <a:alpha val="68000"/>
                  </a:schemeClr>
                </a:gs>
              </a:gsLst>
              <a:lin ang="20400000" scaled="0"/>
              <a:tileRect/>
            </a:gradFill>
            <a:ln w="3175" cmpd="sng" algn="ctr">
              <a:noFill/>
              <a:miter lim="800000"/>
              <a:headEnd/>
              <a:tailEnd/>
            </a:ln>
            <a:effectLst/>
          </p:spPr>
          <p:txBody>
            <a:bodyPr lIns="90000" tIns="46800" rIns="90000" bIns="46800" anchor="ctr"/>
            <a:lstStyle/>
            <a:p>
              <a:endParaRPr lang="en-US" dirty="0">
                <a:solidFill>
                  <a:srgbClr val="FFFFFF"/>
                </a:solidFill>
              </a:endParaRPr>
            </a:p>
          </p:txBody>
        </p:sp>
        <p:sp>
          <p:nvSpPr>
            <p:cNvPr id="65" name="Rectangle 64">
              <a:extLst>
                <a:ext uri="{FF2B5EF4-FFF2-40B4-BE49-F238E27FC236}">
                  <a16:creationId xmlns:a16="http://schemas.microsoft.com/office/drawing/2014/main" id="{153E1EE9-4FC1-E74F-BB08-DA147F2634C5}"/>
                </a:ext>
              </a:extLst>
            </p:cNvPr>
            <p:cNvSpPr/>
            <p:nvPr/>
          </p:nvSpPr>
          <p:spPr bwMode="gray">
            <a:xfrm>
              <a:off x="5135505" y="1658555"/>
              <a:ext cx="2760534" cy="523479"/>
            </a:xfrm>
            <a:prstGeom prst="rect">
              <a:avLst/>
            </a:prstGeom>
            <a:noFill/>
            <a:ln w="3175" cmpd="sng" algn="ctr">
              <a:noFill/>
              <a:miter lim="800000"/>
              <a:headEnd/>
              <a:tailEnd/>
            </a:ln>
            <a:effectLst/>
          </p:spPr>
          <p:txBody>
            <a:bodyPr lIns="90000" tIns="46800" rIns="90000" bIns="46800" anchor="ctr"/>
            <a:lstStyle/>
            <a:p>
              <a:r>
                <a:rPr lang="en-US" sz="2000" dirty="0">
                  <a:solidFill>
                    <a:srgbClr val="FFFFFF"/>
                  </a:solidFill>
                </a:rPr>
                <a:t>An Autonomous Cloud for Everyone</a:t>
              </a:r>
            </a:p>
          </p:txBody>
        </p:sp>
      </p:grpSp>
      <p:grpSp>
        <p:nvGrpSpPr>
          <p:cNvPr id="66" name="Group 65">
            <a:extLst>
              <a:ext uri="{FF2B5EF4-FFF2-40B4-BE49-F238E27FC236}">
                <a16:creationId xmlns:a16="http://schemas.microsoft.com/office/drawing/2014/main" id="{ACB857F9-3DEC-434A-82B7-6CDFB648BF88}"/>
              </a:ext>
            </a:extLst>
          </p:cNvPr>
          <p:cNvGrpSpPr/>
          <p:nvPr/>
        </p:nvGrpSpPr>
        <p:grpSpPr>
          <a:xfrm>
            <a:off x="0" y="5359023"/>
            <a:ext cx="4954770" cy="653241"/>
            <a:chOff x="4748934" y="1587547"/>
            <a:chExt cx="3200649" cy="633410"/>
          </a:xfrm>
        </p:grpSpPr>
        <p:sp>
          <p:nvSpPr>
            <p:cNvPr id="67" name="Parallelogram 8">
              <a:extLst>
                <a:ext uri="{FF2B5EF4-FFF2-40B4-BE49-F238E27FC236}">
                  <a16:creationId xmlns:a16="http://schemas.microsoft.com/office/drawing/2014/main" id="{28AE7CDF-7573-6F46-8ABF-2925C04C990F}"/>
                </a:ext>
              </a:extLst>
            </p:cNvPr>
            <p:cNvSpPr/>
            <p:nvPr/>
          </p:nvSpPr>
          <p:spPr bwMode="gray">
            <a:xfrm>
              <a:off x="4748934" y="1587547"/>
              <a:ext cx="3200649" cy="633410"/>
            </a:xfrm>
            <a:prstGeom prst="rect">
              <a:avLst/>
            </a:prstGeom>
            <a:gradFill flip="none" rotWithShape="1">
              <a:gsLst>
                <a:gs pos="0">
                  <a:schemeClr val="accent1">
                    <a:alpha val="70000"/>
                  </a:schemeClr>
                </a:gs>
                <a:gs pos="86000">
                  <a:schemeClr val="accent4">
                    <a:alpha val="68000"/>
                  </a:schemeClr>
                </a:gs>
              </a:gsLst>
              <a:lin ang="20400000" scaled="0"/>
              <a:tileRect/>
            </a:gradFill>
            <a:ln w="3175" cmpd="sng" algn="ctr">
              <a:noFill/>
              <a:miter lim="800000"/>
              <a:headEnd/>
              <a:tailEnd/>
            </a:ln>
            <a:effectLst/>
          </p:spPr>
          <p:txBody>
            <a:bodyPr lIns="90000" tIns="46800" rIns="90000" bIns="46800" anchor="ctr"/>
            <a:lstStyle/>
            <a:p>
              <a:endParaRPr lang="en-US" dirty="0">
                <a:solidFill>
                  <a:srgbClr val="FFFFFF"/>
                </a:solidFill>
              </a:endParaRPr>
            </a:p>
          </p:txBody>
        </p:sp>
        <p:sp>
          <p:nvSpPr>
            <p:cNvPr id="68" name="Rectangle 67">
              <a:extLst>
                <a:ext uri="{FF2B5EF4-FFF2-40B4-BE49-F238E27FC236}">
                  <a16:creationId xmlns:a16="http://schemas.microsoft.com/office/drawing/2014/main" id="{3CA338C3-2AA9-3043-95DD-1C9FFED2E9CD}"/>
                </a:ext>
              </a:extLst>
            </p:cNvPr>
            <p:cNvSpPr/>
            <p:nvPr/>
          </p:nvSpPr>
          <p:spPr bwMode="gray">
            <a:xfrm>
              <a:off x="5167580" y="1658555"/>
              <a:ext cx="2395227" cy="523479"/>
            </a:xfrm>
            <a:prstGeom prst="rect">
              <a:avLst/>
            </a:prstGeom>
            <a:noFill/>
            <a:ln w="3175" cmpd="sng" algn="ctr">
              <a:noFill/>
              <a:miter lim="800000"/>
              <a:headEnd/>
              <a:tailEnd/>
            </a:ln>
            <a:effectLst/>
          </p:spPr>
          <p:txBody>
            <a:bodyPr lIns="90000" tIns="46800" rIns="90000" bIns="46800" anchor="ctr"/>
            <a:lstStyle/>
            <a:p>
              <a:r>
                <a:rPr lang="en-US" sz="2000" dirty="0">
                  <a:solidFill>
                    <a:srgbClr val="FFFFFF"/>
                  </a:solidFill>
                </a:rPr>
                <a:t>Transform your Business</a:t>
              </a:r>
            </a:p>
          </p:txBody>
        </p:sp>
      </p:grpSp>
    </p:spTree>
    <p:extLst>
      <p:ext uri="{BB962C8B-B14F-4D97-AF65-F5344CB8AC3E}">
        <p14:creationId xmlns:p14="http://schemas.microsoft.com/office/powerpoint/2010/main" val="11197980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50000" fill="hold" nodeType="afterEffect">
                                  <p:stCondLst>
                                    <p:cond delay="500"/>
                                  </p:stCondLst>
                                  <p:childTnLst>
                                    <p:set>
                                      <p:cBhvr>
                                        <p:cTn id="6" dur="1" fill="hold">
                                          <p:stCondLst>
                                            <p:cond delay="0"/>
                                          </p:stCondLst>
                                        </p:cTn>
                                        <p:tgtEl>
                                          <p:spTgt spid="57"/>
                                        </p:tgtEl>
                                        <p:attrNameLst>
                                          <p:attrName>style.visibility</p:attrName>
                                        </p:attrNameLst>
                                      </p:cBhvr>
                                      <p:to>
                                        <p:strVal val="visible"/>
                                      </p:to>
                                    </p:set>
                                    <p:anim calcmode="lin" valueType="num">
                                      <p:cBhvr additive="base">
                                        <p:cTn id="7" dur="500" fill="hold"/>
                                        <p:tgtEl>
                                          <p:spTgt spid="57"/>
                                        </p:tgtEl>
                                        <p:attrNameLst>
                                          <p:attrName>ppt_x</p:attrName>
                                        </p:attrNameLst>
                                      </p:cBhvr>
                                      <p:tavLst>
                                        <p:tav tm="0">
                                          <p:val>
                                            <p:strVal val="0-#ppt_w/2"/>
                                          </p:val>
                                        </p:tav>
                                        <p:tav tm="100000">
                                          <p:val>
                                            <p:strVal val="#ppt_x"/>
                                          </p:val>
                                        </p:tav>
                                      </p:tavLst>
                                    </p:anim>
                                    <p:anim calcmode="lin" valueType="num">
                                      <p:cBhvr additive="base">
                                        <p:cTn id="8" dur="500" fill="hold"/>
                                        <p:tgtEl>
                                          <p:spTgt spid="57"/>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8" decel="50000" fill="hold" nodeType="afterEffect">
                                  <p:stCondLst>
                                    <p:cond delay="500"/>
                                  </p:stCondLst>
                                  <p:childTnLst>
                                    <p:set>
                                      <p:cBhvr>
                                        <p:cTn id="11" dur="1" fill="hold">
                                          <p:stCondLst>
                                            <p:cond delay="0"/>
                                          </p:stCondLst>
                                        </p:cTn>
                                        <p:tgtEl>
                                          <p:spTgt spid="60"/>
                                        </p:tgtEl>
                                        <p:attrNameLst>
                                          <p:attrName>style.visibility</p:attrName>
                                        </p:attrNameLst>
                                      </p:cBhvr>
                                      <p:to>
                                        <p:strVal val="visible"/>
                                      </p:to>
                                    </p:set>
                                    <p:anim calcmode="lin" valueType="num">
                                      <p:cBhvr additive="base">
                                        <p:cTn id="12" dur="500" fill="hold"/>
                                        <p:tgtEl>
                                          <p:spTgt spid="60"/>
                                        </p:tgtEl>
                                        <p:attrNameLst>
                                          <p:attrName>ppt_x</p:attrName>
                                        </p:attrNameLst>
                                      </p:cBhvr>
                                      <p:tavLst>
                                        <p:tav tm="0">
                                          <p:val>
                                            <p:strVal val="0-#ppt_w/2"/>
                                          </p:val>
                                        </p:tav>
                                        <p:tav tm="100000">
                                          <p:val>
                                            <p:strVal val="#ppt_x"/>
                                          </p:val>
                                        </p:tav>
                                      </p:tavLst>
                                    </p:anim>
                                    <p:anim calcmode="lin" valueType="num">
                                      <p:cBhvr additive="base">
                                        <p:cTn id="13" dur="500" fill="hold"/>
                                        <p:tgtEl>
                                          <p:spTgt spid="60"/>
                                        </p:tgtEl>
                                        <p:attrNameLst>
                                          <p:attrName>ppt_y</p:attrName>
                                        </p:attrNameLst>
                                      </p:cBhvr>
                                      <p:tavLst>
                                        <p:tav tm="0">
                                          <p:val>
                                            <p:strVal val="#ppt_y"/>
                                          </p:val>
                                        </p:tav>
                                        <p:tav tm="100000">
                                          <p:val>
                                            <p:strVal val="#ppt_y"/>
                                          </p:val>
                                        </p:tav>
                                      </p:tavLst>
                                    </p:anim>
                                  </p:childTnLst>
                                </p:cTn>
                              </p:par>
                            </p:childTnLst>
                          </p:cTn>
                        </p:par>
                        <p:par>
                          <p:cTn id="14" fill="hold">
                            <p:stCondLst>
                              <p:cond delay="2000"/>
                            </p:stCondLst>
                            <p:childTnLst>
                              <p:par>
                                <p:cTn id="15" presetID="2" presetClass="entr" presetSubtype="8" decel="50000" fill="hold" nodeType="afterEffect">
                                  <p:stCondLst>
                                    <p:cond delay="500"/>
                                  </p:stCondLst>
                                  <p:childTnLst>
                                    <p:set>
                                      <p:cBhvr>
                                        <p:cTn id="16" dur="1" fill="hold">
                                          <p:stCondLst>
                                            <p:cond delay="0"/>
                                          </p:stCondLst>
                                        </p:cTn>
                                        <p:tgtEl>
                                          <p:spTgt spid="63"/>
                                        </p:tgtEl>
                                        <p:attrNameLst>
                                          <p:attrName>style.visibility</p:attrName>
                                        </p:attrNameLst>
                                      </p:cBhvr>
                                      <p:to>
                                        <p:strVal val="visible"/>
                                      </p:to>
                                    </p:set>
                                    <p:anim calcmode="lin" valueType="num">
                                      <p:cBhvr additive="base">
                                        <p:cTn id="17" dur="500" fill="hold"/>
                                        <p:tgtEl>
                                          <p:spTgt spid="63"/>
                                        </p:tgtEl>
                                        <p:attrNameLst>
                                          <p:attrName>ppt_x</p:attrName>
                                        </p:attrNameLst>
                                      </p:cBhvr>
                                      <p:tavLst>
                                        <p:tav tm="0">
                                          <p:val>
                                            <p:strVal val="0-#ppt_w/2"/>
                                          </p:val>
                                        </p:tav>
                                        <p:tav tm="100000">
                                          <p:val>
                                            <p:strVal val="#ppt_x"/>
                                          </p:val>
                                        </p:tav>
                                      </p:tavLst>
                                    </p:anim>
                                    <p:anim calcmode="lin" valueType="num">
                                      <p:cBhvr additive="base">
                                        <p:cTn id="18" dur="500" fill="hold"/>
                                        <p:tgtEl>
                                          <p:spTgt spid="63"/>
                                        </p:tgtEl>
                                        <p:attrNameLst>
                                          <p:attrName>ppt_y</p:attrName>
                                        </p:attrNameLst>
                                      </p:cBhvr>
                                      <p:tavLst>
                                        <p:tav tm="0">
                                          <p:val>
                                            <p:strVal val="#ppt_y"/>
                                          </p:val>
                                        </p:tav>
                                        <p:tav tm="100000">
                                          <p:val>
                                            <p:strVal val="#ppt_y"/>
                                          </p:val>
                                        </p:tav>
                                      </p:tavLst>
                                    </p:anim>
                                  </p:childTnLst>
                                </p:cTn>
                              </p:par>
                            </p:childTnLst>
                          </p:cTn>
                        </p:par>
                        <p:par>
                          <p:cTn id="19" fill="hold">
                            <p:stCondLst>
                              <p:cond delay="3000"/>
                            </p:stCondLst>
                            <p:childTnLst>
                              <p:par>
                                <p:cTn id="20" presetID="2" presetClass="entr" presetSubtype="8" decel="50000" fill="hold" nodeType="afterEffect">
                                  <p:stCondLst>
                                    <p:cond delay="500"/>
                                  </p:stCondLst>
                                  <p:childTnLst>
                                    <p:set>
                                      <p:cBhvr>
                                        <p:cTn id="21" dur="1" fill="hold">
                                          <p:stCondLst>
                                            <p:cond delay="0"/>
                                          </p:stCondLst>
                                        </p:cTn>
                                        <p:tgtEl>
                                          <p:spTgt spid="66"/>
                                        </p:tgtEl>
                                        <p:attrNameLst>
                                          <p:attrName>style.visibility</p:attrName>
                                        </p:attrNameLst>
                                      </p:cBhvr>
                                      <p:to>
                                        <p:strVal val="visible"/>
                                      </p:to>
                                    </p:set>
                                    <p:anim calcmode="lin" valueType="num">
                                      <p:cBhvr additive="base">
                                        <p:cTn id="22" dur="500" fill="hold"/>
                                        <p:tgtEl>
                                          <p:spTgt spid="66"/>
                                        </p:tgtEl>
                                        <p:attrNameLst>
                                          <p:attrName>ppt_x</p:attrName>
                                        </p:attrNameLst>
                                      </p:cBhvr>
                                      <p:tavLst>
                                        <p:tav tm="0">
                                          <p:val>
                                            <p:strVal val="0-#ppt_w/2"/>
                                          </p:val>
                                        </p:tav>
                                        <p:tav tm="100000">
                                          <p:val>
                                            <p:strVal val="#ppt_x"/>
                                          </p:val>
                                        </p:tav>
                                      </p:tavLst>
                                    </p:anim>
                                    <p:anim calcmode="lin" valueType="num">
                                      <p:cBhvr additive="base">
                                        <p:cTn id="23" dur="500" fill="hold"/>
                                        <p:tgtEl>
                                          <p:spTgt spid="6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r>
              <a:rPr lang="en-US" dirty="0"/>
              <a:t>Copyright © 2019, Oracle and/or its affiliates. All rights reserved.  </a:t>
            </a:r>
          </a:p>
        </p:txBody>
      </p:sp>
      <p:sp>
        <p:nvSpPr>
          <p:cNvPr id="3" name="Slide Number Placeholder 2"/>
          <p:cNvSpPr>
            <a:spLocks noGrp="1"/>
          </p:cNvSpPr>
          <p:nvPr>
            <p:ph type="sldNum" sz="quarter" idx="11"/>
          </p:nvPr>
        </p:nvSpPr>
        <p:spPr/>
        <p:txBody>
          <a:bodyPr/>
          <a:lstStyle/>
          <a:p>
            <a:fld id="{C51EAA63-D034-42AE-91FA-B13B9518C7BE}" type="slidenum">
              <a:rPr lang="en-US" smtClean="0"/>
              <a:pPr/>
              <a:t>19</a:t>
            </a:fld>
            <a:endParaRPr lang="en-US" dirty="0"/>
          </a:p>
        </p:txBody>
      </p:sp>
    </p:spTree>
    <p:extLst>
      <p:ext uri="{BB962C8B-B14F-4D97-AF65-F5344CB8AC3E}">
        <p14:creationId xmlns:p14="http://schemas.microsoft.com/office/powerpoint/2010/main" val="679359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bright="-10000" contrast="-27000"/>
            <a:extLst>
              <a:ext uri="{28A0092B-C50C-407E-A947-70E740481C1C}">
                <a14:useLocalDpi xmlns:a14="http://schemas.microsoft.com/office/drawing/2010/main"/>
              </a:ext>
            </a:extLst>
          </a:blip>
          <a:srcRect/>
          <a:stretch>
            <a:fillRect l="-2000" r="-2000"/>
          </a:stretch>
        </a:blip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9BA939D0-A5AD-441D-8FB1-0DC20A1B90F9}"/>
              </a:ext>
            </a:extLst>
          </p:cNvPr>
          <p:cNvGrpSpPr/>
          <p:nvPr/>
        </p:nvGrpSpPr>
        <p:grpSpPr bwMode="gray">
          <a:xfrm>
            <a:off x="531812" y="3133261"/>
            <a:ext cx="3739259" cy="1640156"/>
            <a:chOff x="1518438" y="2672541"/>
            <a:chExt cx="4509721" cy="1978104"/>
          </a:xfrm>
        </p:grpSpPr>
        <p:sp>
          <p:nvSpPr>
            <p:cNvPr id="24" name="Parallelogram 23">
              <a:extLst>
                <a:ext uri="{FF2B5EF4-FFF2-40B4-BE49-F238E27FC236}">
                  <a16:creationId xmlns:a16="http://schemas.microsoft.com/office/drawing/2014/main" id="{C341B446-2A3C-A043-ADF0-94525BA77A47}"/>
                </a:ext>
              </a:extLst>
            </p:cNvPr>
            <p:cNvSpPr/>
            <p:nvPr/>
          </p:nvSpPr>
          <p:spPr bwMode="gray">
            <a:xfrm>
              <a:off x="1518438" y="2672541"/>
              <a:ext cx="3907590" cy="1978103"/>
            </a:xfrm>
            <a:prstGeom prst="parallelogram">
              <a:avLst>
                <a:gd name="adj" fmla="val 36248"/>
              </a:avLst>
            </a:prstGeom>
            <a:gradFill flip="none" rotWithShape="1">
              <a:gsLst>
                <a:gs pos="0">
                  <a:schemeClr val="accent5">
                    <a:lumMod val="75000"/>
                  </a:schemeClr>
                </a:gs>
                <a:gs pos="100000">
                  <a:schemeClr val="accent5">
                    <a:alpha val="68000"/>
                  </a:schemeClr>
                </a:gs>
              </a:gsLst>
              <a:lin ang="20400000" scaled="0"/>
              <a:tileRect/>
            </a:gradFill>
            <a:ln w="3175" cmpd="sng" algn="ctr">
              <a:noFill/>
              <a:miter lim="800000"/>
              <a:headEnd/>
              <a:tailEnd/>
            </a:ln>
            <a:effectLst/>
          </p:spPr>
          <p:txBody>
            <a:bodyPr lIns="90000" tIns="46800" rIns="90000" bIns="46800" anchor="ctr"/>
            <a:lstStyle/>
            <a:p>
              <a:pPr algn="ctr"/>
              <a:r>
                <a:rPr lang="en-US" sz="2400" b="1" dirty="0"/>
                <a:t>10 Million</a:t>
              </a:r>
              <a:br>
                <a:rPr lang="en-US" sz="2000" b="1" dirty="0"/>
              </a:br>
              <a:r>
                <a:rPr lang="en-US" sz="2000" dirty="0"/>
                <a:t>self-driving cars</a:t>
              </a:r>
            </a:p>
            <a:p>
              <a:pPr algn="ctr"/>
              <a:r>
                <a:rPr lang="en-US" sz="1400" dirty="0"/>
                <a:t>- Forbes</a:t>
              </a:r>
              <a:endParaRPr lang="en-US" sz="2000" dirty="0"/>
            </a:p>
          </p:txBody>
        </p:sp>
        <p:sp>
          <p:nvSpPr>
            <p:cNvPr id="25" name="Parallelogram 19">
              <a:extLst>
                <a:ext uri="{FF2B5EF4-FFF2-40B4-BE49-F238E27FC236}">
                  <a16:creationId xmlns:a16="http://schemas.microsoft.com/office/drawing/2014/main" id="{044AC52F-6A22-1C40-B9F0-5A263366AD6E}"/>
                </a:ext>
              </a:extLst>
            </p:cNvPr>
            <p:cNvSpPr/>
            <p:nvPr/>
          </p:nvSpPr>
          <p:spPr bwMode="gray">
            <a:xfrm flipH="1" flipV="1">
              <a:off x="4704096" y="2675141"/>
              <a:ext cx="1324063" cy="1975504"/>
            </a:xfrm>
            <a:custGeom>
              <a:avLst/>
              <a:gdLst>
                <a:gd name="connsiteX0" fmla="*/ 0 w 946933"/>
                <a:gd name="connsiteY0" fmla="*/ 1354904 h 1354904"/>
                <a:gd name="connsiteX1" fmla="*/ 491790 w 946933"/>
                <a:gd name="connsiteY1" fmla="*/ 0 h 1354904"/>
                <a:gd name="connsiteX2" fmla="*/ 946933 w 946933"/>
                <a:gd name="connsiteY2" fmla="*/ 0 h 1354904"/>
                <a:gd name="connsiteX3" fmla="*/ 455143 w 946933"/>
                <a:gd name="connsiteY3" fmla="*/ 1354904 h 1354904"/>
                <a:gd name="connsiteX4" fmla="*/ 0 w 946933"/>
                <a:gd name="connsiteY4" fmla="*/ 1354904 h 1354904"/>
                <a:gd name="connsiteX0" fmla="*/ 0 w 946933"/>
                <a:gd name="connsiteY0" fmla="*/ 1354904 h 1354904"/>
                <a:gd name="connsiteX1" fmla="*/ 491790 w 946933"/>
                <a:gd name="connsiteY1" fmla="*/ 0 h 1354904"/>
                <a:gd name="connsiteX2" fmla="*/ 946933 w 946933"/>
                <a:gd name="connsiteY2" fmla="*/ 0 h 1354904"/>
                <a:gd name="connsiteX3" fmla="*/ 458318 w 946933"/>
                <a:gd name="connsiteY3" fmla="*/ 1354904 h 1354904"/>
                <a:gd name="connsiteX4" fmla="*/ 0 w 946933"/>
                <a:gd name="connsiteY4" fmla="*/ 1354904 h 1354904"/>
                <a:gd name="connsiteX0" fmla="*/ 0 w 946933"/>
                <a:gd name="connsiteY0" fmla="*/ 1354904 h 1354904"/>
                <a:gd name="connsiteX1" fmla="*/ 491790 w 946933"/>
                <a:gd name="connsiteY1" fmla="*/ 0 h 1354904"/>
                <a:gd name="connsiteX2" fmla="*/ 946933 w 946933"/>
                <a:gd name="connsiteY2" fmla="*/ 0 h 1354904"/>
                <a:gd name="connsiteX3" fmla="*/ 458318 w 946933"/>
                <a:gd name="connsiteY3" fmla="*/ 1354904 h 1354904"/>
                <a:gd name="connsiteX4" fmla="*/ 0 w 946933"/>
                <a:gd name="connsiteY4" fmla="*/ 1354904 h 1354904"/>
                <a:gd name="connsiteX0" fmla="*/ 0 w 946933"/>
                <a:gd name="connsiteY0" fmla="*/ 1354904 h 1354904"/>
                <a:gd name="connsiteX1" fmla="*/ 491790 w 946933"/>
                <a:gd name="connsiteY1" fmla="*/ 0 h 1354904"/>
                <a:gd name="connsiteX2" fmla="*/ 946933 w 946933"/>
                <a:gd name="connsiteY2" fmla="*/ 0 h 1354904"/>
                <a:gd name="connsiteX3" fmla="*/ 455143 w 946933"/>
                <a:gd name="connsiteY3" fmla="*/ 1354904 h 1354904"/>
                <a:gd name="connsiteX4" fmla="*/ 0 w 946933"/>
                <a:gd name="connsiteY4" fmla="*/ 1354904 h 1354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6933" h="1354904">
                  <a:moveTo>
                    <a:pt x="0" y="1354904"/>
                  </a:moveTo>
                  <a:lnTo>
                    <a:pt x="491790" y="0"/>
                  </a:lnTo>
                  <a:lnTo>
                    <a:pt x="946933" y="0"/>
                  </a:lnTo>
                  <a:lnTo>
                    <a:pt x="455143" y="1354904"/>
                  </a:lnTo>
                  <a:lnTo>
                    <a:pt x="0" y="1354904"/>
                  </a:lnTo>
                  <a:close/>
                </a:path>
              </a:pathLst>
            </a:custGeom>
            <a:gradFill flip="none" rotWithShape="1">
              <a:gsLst>
                <a:gs pos="24000">
                  <a:schemeClr val="accent5">
                    <a:lumMod val="75000"/>
                  </a:schemeClr>
                </a:gs>
                <a:gs pos="86000">
                  <a:schemeClr val="accent4">
                    <a:alpha val="68000"/>
                  </a:schemeClr>
                </a:gs>
              </a:gsLst>
              <a:lin ang="9180000" scaled="0"/>
              <a:tileRect/>
            </a:gradFill>
            <a:ln w="3175" cmpd="sng" algn="ctr">
              <a:noFill/>
              <a:miter lim="800000"/>
              <a:headEnd/>
              <a:tailEnd/>
            </a:ln>
            <a:effectLst/>
          </p:spPr>
          <p:txBody>
            <a:bodyPr lIns="90000" tIns="46800" rIns="90000" bIns="46800" anchor="ctr"/>
            <a:lstStyle/>
            <a:p>
              <a:pPr marL="180975" lvl="1" indent="-179388" algn="ctr">
                <a:spcBef>
                  <a:spcPts val="500"/>
                </a:spcBef>
                <a:buClr>
                  <a:srgbClr val="8EADBF"/>
                </a:buClr>
                <a:buSzPct val="80000"/>
                <a:defRPr/>
              </a:pPr>
              <a:endParaRPr lang="en-US" sz="1600" dirty="0">
                <a:solidFill>
                  <a:srgbClr val="FFFFFF"/>
                </a:solidFill>
                <a:cs typeface="Calibri"/>
              </a:endParaRPr>
            </a:p>
          </p:txBody>
        </p:sp>
      </p:grpSp>
      <p:sp>
        <p:nvSpPr>
          <p:cNvPr id="15" name="Title 6">
            <a:extLst>
              <a:ext uri="{FF2B5EF4-FFF2-40B4-BE49-F238E27FC236}">
                <a16:creationId xmlns:a16="http://schemas.microsoft.com/office/drawing/2014/main" id="{7BAFDD43-D2A8-41C7-A3EC-CDBA1FD6FEE7}"/>
              </a:ext>
            </a:extLst>
          </p:cNvPr>
          <p:cNvSpPr txBox="1">
            <a:spLocks/>
          </p:cNvSpPr>
          <p:nvPr/>
        </p:nvSpPr>
        <p:spPr bwMode="invGray">
          <a:xfrm>
            <a:off x="531812" y="548640"/>
            <a:ext cx="11101388" cy="889000"/>
          </a:xfrm>
          <a:prstGeom prst="rect">
            <a:avLst/>
          </a:prstGeom>
        </p:spPr>
        <p:txBody>
          <a:bodyPr/>
          <a:lstStyle>
            <a:lvl1pPr algn="l" defTabSz="914400" rtl="0" eaLnBrk="1" latinLnBrk="0" hangingPunct="1">
              <a:lnSpc>
                <a:spcPct val="80000"/>
              </a:lnSpc>
              <a:spcBef>
                <a:spcPct val="0"/>
              </a:spcBef>
              <a:buNone/>
              <a:defRPr sz="3600" b="0" i="0" kern="3000" spc="-100" baseline="0">
                <a:solidFill>
                  <a:srgbClr val="4E5052"/>
                </a:solidFill>
                <a:latin typeface="+mj-lt"/>
                <a:ea typeface="+mj-ea"/>
                <a:cs typeface="+mj-cs"/>
              </a:defRPr>
            </a:lvl1pPr>
          </a:lstStyle>
          <a:p>
            <a:r>
              <a:rPr lang="en-US" spc="0" dirty="0">
                <a:solidFill>
                  <a:srgbClr val="FFFFFF"/>
                </a:solidFill>
              </a:rPr>
              <a:t>The Future Is Autonomous</a:t>
            </a:r>
          </a:p>
        </p:txBody>
      </p:sp>
      <p:sp>
        <p:nvSpPr>
          <p:cNvPr id="2" name="Footer Placeholder 1"/>
          <p:cNvSpPr>
            <a:spLocks noGrp="1"/>
          </p:cNvSpPr>
          <p:nvPr>
            <p:ph type="ftr" sz="quarter" idx="14"/>
          </p:nvPr>
        </p:nvSpPr>
        <p:spPr/>
        <p:txBody>
          <a:bodyPr/>
          <a:lstStyle/>
          <a:p>
            <a:r>
              <a:rPr lang="en-US" dirty="0">
                <a:solidFill>
                  <a:srgbClr val="FFFFFF"/>
                </a:solidFill>
              </a:rPr>
              <a:t>Copyright © 2019, Oracle and/or its affiliates. All rights reserved.  </a:t>
            </a:r>
          </a:p>
        </p:txBody>
      </p:sp>
      <p:sp>
        <p:nvSpPr>
          <p:cNvPr id="6" name="Slide Number Placeholder 5"/>
          <p:cNvSpPr>
            <a:spLocks noGrp="1"/>
          </p:cNvSpPr>
          <p:nvPr>
            <p:ph type="sldNum" sz="quarter" idx="4"/>
          </p:nvPr>
        </p:nvSpPr>
        <p:spPr/>
        <p:txBody>
          <a:bodyPr/>
          <a:lstStyle/>
          <a:p>
            <a:fld id="{C51EAA63-D034-42AE-91FA-B13B9518C7BE}" type="slidenum">
              <a:rPr lang="en-US" smtClean="0">
                <a:solidFill>
                  <a:srgbClr val="FFFFFF"/>
                </a:solidFill>
              </a:rPr>
              <a:pPr/>
              <a:t>2</a:t>
            </a:fld>
            <a:endParaRPr lang="en-US" dirty="0">
              <a:solidFill>
                <a:srgbClr val="FFFFFF"/>
              </a:solidFill>
            </a:endParaRPr>
          </a:p>
        </p:txBody>
      </p:sp>
      <p:sp>
        <p:nvSpPr>
          <p:cNvPr id="14" name="TextBox 13">
            <a:extLst>
              <a:ext uri="{FF2B5EF4-FFF2-40B4-BE49-F238E27FC236}">
                <a16:creationId xmlns:a16="http://schemas.microsoft.com/office/drawing/2014/main" id="{7EA698B0-9235-0F4C-BCAE-79CF50B9ECF7}"/>
              </a:ext>
            </a:extLst>
          </p:cNvPr>
          <p:cNvSpPr txBox="1"/>
          <p:nvPr/>
        </p:nvSpPr>
        <p:spPr>
          <a:xfrm>
            <a:off x="3027361" y="1634410"/>
            <a:ext cx="6135756" cy="615553"/>
          </a:xfrm>
          <a:prstGeom prst="rect">
            <a:avLst/>
          </a:prstGeom>
          <a:noFill/>
        </p:spPr>
        <p:txBody>
          <a:bodyPr wrap="square" lIns="0" tIns="0" rIns="0" bIns="0" rtlCol="0">
            <a:spAutoFit/>
          </a:bodyPr>
          <a:lstStyle/>
          <a:p>
            <a:pPr algn="ctr"/>
            <a:r>
              <a:rPr lang="en-US" sz="4000" b="1" dirty="0"/>
              <a:t>2020 </a:t>
            </a:r>
            <a:r>
              <a:rPr lang="en-US" sz="3600" dirty="0"/>
              <a:t>Predictions</a:t>
            </a:r>
            <a:endParaRPr lang="en-US" sz="3600" b="1" dirty="0"/>
          </a:p>
        </p:txBody>
      </p:sp>
      <p:grpSp>
        <p:nvGrpSpPr>
          <p:cNvPr id="16" name="Group 15">
            <a:extLst>
              <a:ext uri="{FF2B5EF4-FFF2-40B4-BE49-F238E27FC236}">
                <a16:creationId xmlns:a16="http://schemas.microsoft.com/office/drawing/2014/main" id="{9BA939D0-A5AD-441D-8FB1-0DC20A1B90F9}"/>
              </a:ext>
            </a:extLst>
          </p:cNvPr>
          <p:cNvGrpSpPr/>
          <p:nvPr/>
        </p:nvGrpSpPr>
        <p:grpSpPr bwMode="gray">
          <a:xfrm>
            <a:off x="4301619" y="3133261"/>
            <a:ext cx="3739259" cy="1640156"/>
            <a:chOff x="1518438" y="2672541"/>
            <a:chExt cx="4509721" cy="1978104"/>
          </a:xfrm>
        </p:grpSpPr>
        <p:sp>
          <p:nvSpPr>
            <p:cNvPr id="17" name="Parallelogram 16">
              <a:extLst>
                <a:ext uri="{FF2B5EF4-FFF2-40B4-BE49-F238E27FC236}">
                  <a16:creationId xmlns:a16="http://schemas.microsoft.com/office/drawing/2014/main" id="{C341B446-2A3C-A043-ADF0-94525BA77A47}"/>
                </a:ext>
              </a:extLst>
            </p:cNvPr>
            <p:cNvSpPr/>
            <p:nvPr/>
          </p:nvSpPr>
          <p:spPr bwMode="gray">
            <a:xfrm>
              <a:off x="1518438" y="2672541"/>
              <a:ext cx="3907590" cy="1978103"/>
            </a:xfrm>
            <a:prstGeom prst="parallelogram">
              <a:avLst>
                <a:gd name="adj" fmla="val 36248"/>
              </a:avLst>
            </a:prstGeom>
            <a:gradFill flip="none" rotWithShape="1">
              <a:gsLst>
                <a:gs pos="0">
                  <a:schemeClr val="accent5">
                    <a:lumMod val="75000"/>
                  </a:schemeClr>
                </a:gs>
                <a:gs pos="100000">
                  <a:schemeClr val="accent5">
                    <a:alpha val="68000"/>
                  </a:schemeClr>
                </a:gs>
              </a:gsLst>
              <a:lin ang="20400000" scaled="0"/>
              <a:tileRect/>
            </a:gradFill>
            <a:ln w="3175" cmpd="sng" algn="ctr">
              <a:noFill/>
              <a:miter lim="800000"/>
              <a:headEnd/>
              <a:tailEnd/>
            </a:ln>
            <a:effectLst/>
          </p:spPr>
          <p:txBody>
            <a:bodyPr lIns="90000" tIns="46800" rIns="90000" bIns="46800" anchor="ctr"/>
            <a:lstStyle/>
            <a:p>
              <a:pPr algn="ctr"/>
              <a:r>
                <a:rPr lang="en-US" sz="2400" b="1" dirty="0"/>
                <a:t>AI</a:t>
              </a:r>
            </a:p>
            <a:p>
              <a:pPr algn="ctr"/>
              <a:r>
                <a:rPr lang="en-US" sz="2000" dirty="0"/>
                <a:t>embedded in every </a:t>
              </a:r>
              <a:r>
                <a:rPr lang="en-US" sz="2000" b="1" dirty="0"/>
                <a:t>application</a:t>
              </a:r>
            </a:p>
            <a:p>
              <a:pPr algn="ctr"/>
              <a:r>
                <a:rPr lang="en-US" sz="1400" dirty="0"/>
                <a:t>- Gartner</a:t>
              </a:r>
              <a:endParaRPr lang="en-US" sz="2000" dirty="0">
                <a:cs typeface="Calibri"/>
              </a:endParaRPr>
            </a:p>
          </p:txBody>
        </p:sp>
        <p:sp>
          <p:nvSpPr>
            <p:cNvPr id="18" name="Parallelogram 19">
              <a:extLst>
                <a:ext uri="{FF2B5EF4-FFF2-40B4-BE49-F238E27FC236}">
                  <a16:creationId xmlns:a16="http://schemas.microsoft.com/office/drawing/2014/main" id="{044AC52F-6A22-1C40-B9F0-5A263366AD6E}"/>
                </a:ext>
              </a:extLst>
            </p:cNvPr>
            <p:cNvSpPr/>
            <p:nvPr/>
          </p:nvSpPr>
          <p:spPr bwMode="gray">
            <a:xfrm flipH="1" flipV="1">
              <a:off x="4704096" y="2675141"/>
              <a:ext cx="1324063" cy="1975504"/>
            </a:xfrm>
            <a:custGeom>
              <a:avLst/>
              <a:gdLst>
                <a:gd name="connsiteX0" fmla="*/ 0 w 946933"/>
                <a:gd name="connsiteY0" fmla="*/ 1354904 h 1354904"/>
                <a:gd name="connsiteX1" fmla="*/ 491790 w 946933"/>
                <a:gd name="connsiteY1" fmla="*/ 0 h 1354904"/>
                <a:gd name="connsiteX2" fmla="*/ 946933 w 946933"/>
                <a:gd name="connsiteY2" fmla="*/ 0 h 1354904"/>
                <a:gd name="connsiteX3" fmla="*/ 455143 w 946933"/>
                <a:gd name="connsiteY3" fmla="*/ 1354904 h 1354904"/>
                <a:gd name="connsiteX4" fmla="*/ 0 w 946933"/>
                <a:gd name="connsiteY4" fmla="*/ 1354904 h 1354904"/>
                <a:gd name="connsiteX0" fmla="*/ 0 w 946933"/>
                <a:gd name="connsiteY0" fmla="*/ 1354904 h 1354904"/>
                <a:gd name="connsiteX1" fmla="*/ 491790 w 946933"/>
                <a:gd name="connsiteY1" fmla="*/ 0 h 1354904"/>
                <a:gd name="connsiteX2" fmla="*/ 946933 w 946933"/>
                <a:gd name="connsiteY2" fmla="*/ 0 h 1354904"/>
                <a:gd name="connsiteX3" fmla="*/ 458318 w 946933"/>
                <a:gd name="connsiteY3" fmla="*/ 1354904 h 1354904"/>
                <a:gd name="connsiteX4" fmla="*/ 0 w 946933"/>
                <a:gd name="connsiteY4" fmla="*/ 1354904 h 1354904"/>
                <a:gd name="connsiteX0" fmla="*/ 0 w 946933"/>
                <a:gd name="connsiteY0" fmla="*/ 1354904 h 1354904"/>
                <a:gd name="connsiteX1" fmla="*/ 491790 w 946933"/>
                <a:gd name="connsiteY1" fmla="*/ 0 h 1354904"/>
                <a:gd name="connsiteX2" fmla="*/ 946933 w 946933"/>
                <a:gd name="connsiteY2" fmla="*/ 0 h 1354904"/>
                <a:gd name="connsiteX3" fmla="*/ 458318 w 946933"/>
                <a:gd name="connsiteY3" fmla="*/ 1354904 h 1354904"/>
                <a:gd name="connsiteX4" fmla="*/ 0 w 946933"/>
                <a:gd name="connsiteY4" fmla="*/ 1354904 h 1354904"/>
                <a:gd name="connsiteX0" fmla="*/ 0 w 946933"/>
                <a:gd name="connsiteY0" fmla="*/ 1354904 h 1354904"/>
                <a:gd name="connsiteX1" fmla="*/ 491790 w 946933"/>
                <a:gd name="connsiteY1" fmla="*/ 0 h 1354904"/>
                <a:gd name="connsiteX2" fmla="*/ 946933 w 946933"/>
                <a:gd name="connsiteY2" fmla="*/ 0 h 1354904"/>
                <a:gd name="connsiteX3" fmla="*/ 455143 w 946933"/>
                <a:gd name="connsiteY3" fmla="*/ 1354904 h 1354904"/>
                <a:gd name="connsiteX4" fmla="*/ 0 w 946933"/>
                <a:gd name="connsiteY4" fmla="*/ 1354904 h 1354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6933" h="1354904">
                  <a:moveTo>
                    <a:pt x="0" y="1354904"/>
                  </a:moveTo>
                  <a:lnTo>
                    <a:pt x="491790" y="0"/>
                  </a:lnTo>
                  <a:lnTo>
                    <a:pt x="946933" y="0"/>
                  </a:lnTo>
                  <a:lnTo>
                    <a:pt x="455143" y="1354904"/>
                  </a:lnTo>
                  <a:lnTo>
                    <a:pt x="0" y="1354904"/>
                  </a:lnTo>
                  <a:close/>
                </a:path>
              </a:pathLst>
            </a:custGeom>
            <a:gradFill flip="none" rotWithShape="1">
              <a:gsLst>
                <a:gs pos="24000">
                  <a:schemeClr val="accent5">
                    <a:lumMod val="75000"/>
                  </a:schemeClr>
                </a:gs>
                <a:gs pos="86000">
                  <a:schemeClr val="accent4">
                    <a:alpha val="68000"/>
                  </a:schemeClr>
                </a:gs>
              </a:gsLst>
              <a:lin ang="9180000" scaled="0"/>
              <a:tileRect/>
            </a:gradFill>
            <a:ln w="3175" cmpd="sng" algn="ctr">
              <a:noFill/>
              <a:miter lim="800000"/>
              <a:headEnd/>
              <a:tailEnd/>
            </a:ln>
            <a:effectLst/>
          </p:spPr>
          <p:txBody>
            <a:bodyPr lIns="90000" tIns="46800" rIns="90000" bIns="46800" anchor="ctr"/>
            <a:lstStyle/>
            <a:p>
              <a:pPr marL="180975" lvl="1" indent="-179388" algn="ctr">
                <a:spcBef>
                  <a:spcPts val="500"/>
                </a:spcBef>
                <a:buClr>
                  <a:srgbClr val="8EADBF"/>
                </a:buClr>
                <a:buSzPct val="80000"/>
                <a:defRPr/>
              </a:pPr>
              <a:endParaRPr lang="en-US" sz="1600" dirty="0">
                <a:solidFill>
                  <a:srgbClr val="FFFFFF"/>
                </a:solidFill>
                <a:cs typeface="Calibri"/>
              </a:endParaRPr>
            </a:p>
          </p:txBody>
        </p:sp>
      </p:grpSp>
      <p:grpSp>
        <p:nvGrpSpPr>
          <p:cNvPr id="19" name="Group 18">
            <a:extLst>
              <a:ext uri="{FF2B5EF4-FFF2-40B4-BE49-F238E27FC236}">
                <a16:creationId xmlns:a16="http://schemas.microsoft.com/office/drawing/2014/main" id="{9BA939D0-A5AD-441D-8FB1-0DC20A1B90F9}"/>
              </a:ext>
            </a:extLst>
          </p:cNvPr>
          <p:cNvGrpSpPr/>
          <p:nvPr/>
        </p:nvGrpSpPr>
        <p:grpSpPr bwMode="gray">
          <a:xfrm>
            <a:off x="8224775" y="3133261"/>
            <a:ext cx="3739259" cy="1640156"/>
            <a:chOff x="1518438" y="2672541"/>
            <a:chExt cx="4509721" cy="1978104"/>
          </a:xfrm>
        </p:grpSpPr>
        <p:sp>
          <p:nvSpPr>
            <p:cNvPr id="20" name="Parallelogram 19">
              <a:extLst>
                <a:ext uri="{FF2B5EF4-FFF2-40B4-BE49-F238E27FC236}">
                  <a16:creationId xmlns:a16="http://schemas.microsoft.com/office/drawing/2014/main" id="{C341B446-2A3C-A043-ADF0-94525BA77A47}"/>
                </a:ext>
              </a:extLst>
            </p:cNvPr>
            <p:cNvSpPr/>
            <p:nvPr/>
          </p:nvSpPr>
          <p:spPr bwMode="gray">
            <a:xfrm>
              <a:off x="1518438" y="2672541"/>
              <a:ext cx="3907590" cy="1978103"/>
            </a:xfrm>
            <a:prstGeom prst="parallelogram">
              <a:avLst>
                <a:gd name="adj" fmla="val 36248"/>
              </a:avLst>
            </a:prstGeom>
            <a:gradFill flip="none" rotWithShape="1">
              <a:gsLst>
                <a:gs pos="0">
                  <a:schemeClr val="accent5">
                    <a:lumMod val="75000"/>
                  </a:schemeClr>
                </a:gs>
                <a:gs pos="100000">
                  <a:schemeClr val="accent5">
                    <a:alpha val="68000"/>
                  </a:schemeClr>
                </a:gs>
              </a:gsLst>
              <a:lin ang="20400000" scaled="0"/>
              <a:tileRect/>
            </a:gradFill>
            <a:ln w="3175" cmpd="sng" algn="ctr">
              <a:noFill/>
              <a:miter lim="800000"/>
              <a:headEnd/>
              <a:tailEnd/>
            </a:ln>
            <a:effectLst/>
          </p:spPr>
          <p:txBody>
            <a:bodyPr lIns="90000" tIns="46800" rIns="90000" bIns="46800" anchor="ctr"/>
            <a:lstStyle/>
            <a:p>
              <a:pPr algn="ctr"/>
              <a:r>
                <a:rPr lang="en-US" sz="2400" b="1" dirty="0"/>
                <a:t>&gt;</a:t>
              </a:r>
              <a:r>
                <a:rPr lang="en-US" sz="2000" dirty="0"/>
                <a:t> </a:t>
              </a:r>
              <a:r>
                <a:rPr lang="en-US" sz="2400" b="1" dirty="0"/>
                <a:t>50%</a:t>
              </a:r>
              <a:br>
                <a:rPr lang="en-US" sz="2000" b="1" dirty="0"/>
              </a:br>
              <a:r>
                <a:rPr lang="en-US" sz="2000" b="1" dirty="0"/>
                <a:t>enterprise </a:t>
              </a:r>
              <a:br>
                <a:rPr lang="en-US" sz="2000" b="1" dirty="0"/>
              </a:br>
              <a:r>
                <a:rPr lang="en-US" sz="2000" b="1" dirty="0"/>
                <a:t>data  </a:t>
              </a:r>
              <a:r>
                <a:rPr lang="en-US" sz="2000" dirty="0"/>
                <a:t>managed autonomously</a:t>
              </a:r>
            </a:p>
            <a:p>
              <a:pPr algn="ctr"/>
              <a:r>
                <a:rPr lang="en-US" sz="1400" dirty="0"/>
                <a:t>- Mark Hurd </a:t>
              </a:r>
            </a:p>
          </p:txBody>
        </p:sp>
        <p:sp>
          <p:nvSpPr>
            <p:cNvPr id="21" name="Parallelogram 19">
              <a:extLst>
                <a:ext uri="{FF2B5EF4-FFF2-40B4-BE49-F238E27FC236}">
                  <a16:creationId xmlns:a16="http://schemas.microsoft.com/office/drawing/2014/main" id="{044AC52F-6A22-1C40-B9F0-5A263366AD6E}"/>
                </a:ext>
              </a:extLst>
            </p:cNvPr>
            <p:cNvSpPr/>
            <p:nvPr/>
          </p:nvSpPr>
          <p:spPr bwMode="gray">
            <a:xfrm flipH="1" flipV="1">
              <a:off x="4704096" y="2675141"/>
              <a:ext cx="1324063" cy="1975504"/>
            </a:xfrm>
            <a:custGeom>
              <a:avLst/>
              <a:gdLst>
                <a:gd name="connsiteX0" fmla="*/ 0 w 946933"/>
                <a:gd name="connsiteY0" fmla="*/ 1354904 h 1354904"/>
                <a:gd name="connsiteX1" fmla="*/ 491790 w 946933"/>
                <a:gd name="connsiteY1" fmla="*/ 0 h 1354904"/>
                <a:gd name="connsiteX2" fmla="*/ 946933 w 946933"/>
                <a:gd name="connsiteY2" fmla="*/ 0 h 1354904"/>
                <a:gd name="connsiteX3" fmla="*/ 455143 w 946933"/>
                <a:gd name="connsiteY3" fmla="*/ 1354904 h 1354904"/>
                <a:gd name="connsiteX4" fmla="*/ 0 w 946933"/>
                <a:gd name="connsiteY4" fmla="*/ 1354904 h 1354904"/>
                <a:gd name="connsiteX0" fmla="*/ 0 w 946933"/>
                <a:gd name="connsiteY0" fmla="*/ 1354904 h 1354904"/>
                <a:gd name="connsiteX1" fmla="*/ 491790 w 946933"/>
                <a:gd name="connsiteY1" fmla="*/ 0 h 1354904"/>
                <a:gd name="connsiteX2" fmla="*/ 946933 w 946933"/>
                <a:gd name="connsiteY2" fmla="*/ 0 h 1354904"/>
                <a:gd name="connsiteX3" fmla="*/ 458318 w 946933"/>
                <a:gd name="connsiteY3" fmla="*/ 1354904 h 1354904"/>
                <a:gd name="connsiteX4" fmla="*/ 0 w 946933"/>
                <a:gd name="connsiteY4" fmla="*/ 1354904 h 1354904"/>
                <a:gd name="connsiteX0" fmla="*/ 0 w 946933"/>
                <a:gd name="connsiteY0" fmla="*/ 1354904 h 1354904"/>
                <a:gd name="connsiteX1" fmla="*/ 491790 w 946933"/>
                <a:gd name="connsiteY1" fmla="*/ 0 h 1354904"/>
                <a:gd name="connsiteX2" fmla="*/ 946933 w 946933"/>
                <a:gd name="connsiteY2" fmla="*/ 0 h 1354904"/>
                <a:gd name="connsiteX3" fmla="*/ 458318 w 946933"/>
                <a:gd name="connsiteY3" fmla="*/ 1354904 h 1354904"/>
                <a:gd name="connsiteX4" fmla="*/ 0 w 946933"/>
                <a:gd name="connsiteY4" fmla="*/ 1354904 h 1354904"/>
                <a:gd name="connsiteX0" fmla="*/ 0 w 946933"/>
                <a:gd name="connsiteY0" fmla="*/ 1354904 h 1354904"/>
                <a:gd name="connsiteX1" fmla="*/ 491790 w 946933"/>
                <a:gd name="connsiteY1" fmla="*/ 0 h 1354904"/>
                <a:gd name="connsiteX2" fmla="*/ 946933 w 946933"/>
                <a:gd name="connsiteY2" fmla="*/ 0 h 1354904"/>
                <a:gd name="connsiteX3" fmla="*/ 455143 w 946933"/>
                <a:gd name="connsiteY3" fmla="*/ 1354904 h 1354904"/>
                <a:gd name="connsiteX4" fmla="*/ 0 w 946933"/>
                <a:gd name="connsiteY4" fmla="*/ 1354904 h 1354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6933" h="1354904">
                  <a:moveTo>
                    <a:pt x="0" y="1354904"/>
                  </a:moveTo>
                  <a:lnTo>
                    <a:pt x="491790" y="0"/>
                  </a:lnTo>
                  <a:lnTo>
                    <a:pt x="946933" y="0"/>
                  </a:lnTo>
                  <a:lnTo>
                    <a:pt x="455143" y="1354904"/>
                  </a:lnTo>
                  <a:lnTo>
                    <a:pt x="0" y="1354904"/>
                  </a:lnTo>
                  <a:close/>
                </a:path>
              </a:pathLst>
            </a:custGeom>
            <a:gradFill flip="none" rotWithShape="1">
              <a:gsLst>
                <a:gs pos="24000">
                  <a:schemeClr val="accent5">
                    <a:lumMod val="75000"/>
                  </a:schemeClr>
                </a:gs>
                <a:gs pos="86000">
                  <a:schemeClr val="accent4">
                    <a:alpha val="68000"/>
                  </a:schemeClr>
                </a:gs>
              </a:gsLst>
              <a:lin ang="9180000" scaled="0"/>
              <a:tileRect/>
            </a:gradFill>
            <a:ln w="3175" cmpd="sng" algn="ctr">
              <a:noFill/>
              <a:miter lim="800000"/>
              <a:headEnd/>
              <a:tailEnd/>
            </a:ln>
            <a:effectLst/>
          </p:spPr>
          <p:txBody>
            <a:bodyPr lIns="90000" tIns="46800" rIns="90000" bIns="46800" anchor="ctr"/>
            <a:lstStyle/>
            <a:p>
              <a:pPr marL="180975" lvl="1" indent="-179388" algn="ctr">
                <a:spcBef>
                  <a:spcPts val="500"/>
                </a:spcBef>
                <a:buClr>
                  <a:srgbClr val="8EADBF"/>
                </a:buClr>
                <a:buSzPct val="80000"/>
                <a:defRPr/>
              </a:pPr>
              <a:endParaRPr lang="en-US" sz="1600" dirty="0">
                <a:solidFill>
                  <a:srgbClr val="FFFFFF"/>
                </a:solidFill>
                <a:cs typeface="Calibri"/>
              </a:endParaRPr>
            </a:p>
          </p:txBody>
        </p:sp>
      </p:grpSp>
    </p:spTree>
    <p:extLst>
      <p:ext uri="{BB962C8B-B14F-4D97-AF65-F5344CB8AC3E}">
        <p14:creationId xmlns:p14="http://schemas.microsoft.com/office/powerpoint/2010/main" val="646332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9251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C51EAA63-D034-42AE-91FA-B13B9518C7BE}" type="slidenum">
              <a:rPr lang="en-US" smtClean="0"/>
              <a:pPr/>
              <a:t>3</a:t>
            </a:fld>
            <a:endParaRPr lang="en-US" dirty="0"/>
          </a:p>
        </p:txBody>
      </p:sp>
      <p:sp>
        <p:nvSpPr>
          <p:cNvPr id="2" name="Footer Placeholder 1"/>
          <p:cNvSpPr>
            <a:spLocks noGrp="1"/>
          </p:cNvSpPr>
          <p:nvPr>
            <p:ph type="ftr" sz="quarter" idx="15"/>
          </p:nvPr>
        </p:nvSpPr>
        <p:spPr/>
        <p:txBody>
          <a:bodyPr/>
          <a:lstStyle/>
          <a:p>
            <a:r>
              <a:rPr lang="en-US" dirty="0"/>
              <a:t>Copyright © 2019, Oracle and/or its affiliates. All rights reserved.  </a:t>
            </a:r>
          </a:p>
        </p:txBody>
      </p:sp>
      <p:sp>
        <p:nvSpPr>
          <p:cNvPr id="9" name="Title 8"/>
          <p:cNvSpPr>
            <a:spLocks noGrp="1"/>
          </p:cNvSpPr>
          <p:nvPr>
            <p:ph type="title"/>
          </p:nvPr>
        </p:nvSpPr>
        <p:spPr/>
        <p:txBody>
          <a:bodyPr/>
          <a:lstStyle/>
          <a:p>
            <a:r>
              <a:rPr lang="en-US" spc="0" dirty="0"/>
              <a:t>IT and Economics Is Like Oil and Water</a:t>
            </a:r>
          </a:p>
        </p:txBody>
      </p:sp>
      <p:sp>
        <p:nvSpPr>
          <p:cNvPr id="43" name="Text Box 15"/>
          <p:cNvSpPr txBox="1">
            <a:spLocks noChangeArrowheads="1"/>
          </p:cNvSpPr>
          <p:nvPr/>
        </p:nvSpPr>
        <p:spPr bwMode="gray">
          <a:xfrm>
            <a:off x="531812" y="2596167"/>
            <a:ext cx="3390687" cy="2645071"/>
          </a:xfrm>
          <a:prstGeom prst="rect">
            <a:avLst/>
          </a:prstGeom>
          <a:gradFill flip="none" rotWithShape="1">
            <a:gsLst>
              <a:gs pos="0">
                <a:schemeClr val="accent5">
                  <a:lumMod val="75000"/>
                </a:schemeClr>
              </a:gs>
              <a:gs pos="100000">
                <a:schemeClr val="accent5">
                  <a:alpha val="68000"/>
                </a:schemeClr>
              </a:gs>
            </a:gsLst>
            <a:lin ang="20400000" scaled="0"/>
            <a:tileRect/>
          </a:gradFill>
          <a:ln w="3175" cmpd="sng" algn="ctr">
            <a:solidFill>
              <a:schemeClr val="accent5">
                <a:lumMod val="75000"/>
              </a:schemeClr>
            </a:solidFill>
            <a:miter lim="800000"/>
            <a:headEnd/>
            <a:tailEnd/>
          </a:ln>
          <a:effectLst/>
        </p:spPr>
        <p:txBody>
          <a:bodyPr lIns="90000" tIns="46800" rIns="90000" bIns="46800" anchor="ctr"/>
          <a:lstStyle>
            <a:defPPr>
              <a:defRPr lang="en-US"/>
            </a:defPPr>
            <a:lvl2pPr marL="180975" lvl="1" indent="-179388" algn="ctr">
              <a:spcBef>
                <a:spcPts val="500"/>
              </a:spcBef>
              <a:buClr>
                <a:schemeClr val="accent2"/>
              </a:buClr>
              <a:buSzPct val="80000"/>
              <a:buNone/>
              <a:defRPr>
                <a:solidFill>
                  <a:schemeClr val="bg1"/>
                </a:solidFill>
                <a:latin typeface="Calibri"/>
                <a:cs typeface="Calibri"/>
              </a:defRPr>
            </a:lvl2pPr>
          </a:lstStyle>
          <a:p>
            <a:pPr marL="180975" marR="0" lvl="1" indent="-179388" algn="ctr" defTabSz="914400" rtl="0" eaLnBrk="1" fontAlgn="auto" latinLnBrk="0" hangingPunct="1">
              <a:lnSpc>
                <a:spcPct val="100000"/>
              </a:lnSpc>
              <a:spcBef>
                <a:spcPts val="500"/>
              </a:spcBef>
              <a:spcAft>
                <a:spcPts val="0"/>
              </a:spcAft>
              <a:buClr>
                <a:srgbClr val="8EADBF"/>
              </a:buClr>
              <a:buSzPct val="80000"/>
              <a:buFontTx/>
              <a:buNone/>
              <a:tabLst/>
              <a:defRPr/>
            </a:pPr>
            <a:endParaRPr kumimoji="0" lang="en-US" sz="1800" b="0" i="0" u="none" strike="noStrike" kern="1200" cap="none" spc="0" normalizeH="0" baseline="0" noProof="0" dirty="0">
              <a:ln>
                <a:noFill/>
              </a:ln>
              <a:solidFill>
                <a:srgbClr val="FFFFFF"/>
              </a:solidFill>
              <a:effectLst/>
              <a:uLnTx/>
              <a:uFillTx/>
              <a:latin typeface="Calibri"/>
              <a:ea typeface="+mn-ea"/>
              <a:cs typeface="Calibri"/>
            </a:endParaRPr>
          </a:p>
        </p:txBody>
      </p:sp>
      <p:sp>
        <p:nvSpPr>
          <p:cNvPr id="44" name="Text Box 16"/>
          <p:cNvSpPr txBox="1">
            <a:spLocks noChangeArrowheads="1"/>
          </p:cNvSpPr>
          <p:nvPr/>
        </p:nvSpPr>
        <p:spPr bwMode="gray">
          <a:xfrm>
            <a:off x="4404401" y="2596167"/>
            <a:ext cx="3387970" cy="2645071"/>
          </a:xfrm>
          <a:prstGeom prst="rect">
            <a:avLst/>
          </a:prstGeom>
          <a:gradFill flip="none" rotWithShape="1">
            <a:gsLst>
              <a:gs pos="0">
                <a:schemeClr val="accent5">
                  <a:lumMod val="75000"/>
                </a:schemeClr>
              </a:gs>
              <a:gs pos="100000">
                <a:schemeClr val="accent5">
                  <a:alpha val="68000"/>
                </a:schemeClr>
              </a:gs>
            </a:gsLst>
            <a:lin ang="20400000" scaled="0"/>
            <a:tileRect/>
          </a:gradFill>
          <a:ln w="3175" cmpd="sng" algn="ctr">
            <a:solidFill>
              <a:schemeClr val="accent5">
                <a:lumMod val="75000"/>
              </a:schemeClr>
            </a:solidFill>
            <a:miter lim="800000"/>
            <a:headEnd/>
            <a:tailEnd/>
          </a:ln>
          <a:effectLst/>
        </p:spPr>
        <p:txBody>
          <a:bodyPr lIns="90000" tIns="46800" rIns="90000" bIns="46800" anchor="ctr"/>
          <a:lstStyle>
            <a:defPPr>
              <a:defRPr lang="en-US"/>
            </a:defPPr>
            <a:lvl2pPr marL="180975" lvl="1" indent="-179388" algn="ctr">
              <a:spcBef>
                <a:spcPts val="500"/>
              </a:spcBef>
              <a:buClr>
                <a:schemeClr val="accent2"/>
              </a:buClr>
              <a:buSzPct val="80000"/>
              <a:buNone/>
              <a:defRPr>
                <a:solidFill>
                  <a:schemeClr val="bg1"/>
                </a:solidFill>
                <a:latin typeface="Calibri"/>
                <a:cs typeface="Calibri"/>
              </a:defRPr>
            </a:lvl2pPr>
          </a:lstStyle>
          <a:p>
            <a:pPr marL="180975" marR="0" lvl="1" indent="-179388" algn="ctr" defTabSz="914400" rtl="0" eaLnBrk="1" fontAlgn="auto" latinLnBrk="0" hangingPunct="1">
              <a:lnSpc>
                <a:spcPct val="100000"/>
              </a:lnSpc>
              <a:spcBef>
                <a:spcPts val="500"/>
              </a:spcBef>
              <a:spcAft>
                <a:spcPts val="0"/>
              </a:spcAft>
              <a:buClr>
                <a:srgbClr val="8EADBF"/>
              </a:buClr>
              <a:buSzPct val="80000"/>
              <a:buFontTx/>
              <a:buNone/>
              <a:tabLst/>
              <a:defRPr/>
            </a:pPr>
            <a:endParaRPr kumimoji="0" lang="en-US" sz="1800" b="0" i="0" u="none" strike="noStrike" kern="1200" cap="none" spc="0" normalizeH="0" baseline="0" noProof="0" dirty="0">
              <a:ln>
                <a:noFill/>
              </a:ln>
              <a:solidFill>
                <a:srgbClr val="FFFFFF"/>
              </a:solidFill>
              <a:effectLst/>
              <a:uLnTx/>
              <a:uFillTx/>
              <a:latin typeface="Calibri"/>
              <a:ea typeface="+mn-ea"/>
              <a:cs typeface="Calibri"/>
            </a:endParaRPr>
          </a:p>
        </p:txBody>
      </p:sp>
      <p:sp>
        <p:nvSpPr>
          <p:cNvPr id="45" name="Text Box 16"/>
          <p:cNvSpPr txBox="1">
            <a:spLocks noChangeArrowheads="1"/>
          </p:cNvSpPr>
          <p:nvPr/>
        </p:nvSpPr>
        <p:spPr bwMode="gray">
          <a:xfrm>
            <a:off x="8274273" y="2596167"/>
            <a:ext cx="3387970" cy="2645071"/>
          </a:xfrm>
          <a:prstGeom prst="rect">
            <a:avLst/>
          </a:prstGeom>
          <a:gradFill flip="none" rotWithShape="1">
            <a:gsLst>
              <a:gs pos="0">
                <a:schemeClr val="accent5">
                  <a:lumMod val="75000"/>
                </a:schemeClr>
              </a:gs>
              <a:gs pos="100000">
                <a:schemeClr val="accent5">
                  <a:alpha val="68000"/>
                </a:schemeClr>
              </a:gs>
            </a:gsLst>
            <a:lin ang="20400000" scaled="0"/>
            <a:tileRect/>
          </a:gradFill>
          <a:ln w="3175" cmpd="sng" algn="ctr">
            <a:solidFill>
              <a:schemeClr val="accent5">
                <a:lumMod val="75000"/>
              </a:schemeClr>
            </a:solidFill>
            <a:miter lim="800000"/>
            <a:headEnd/>
            <a:tailEnd/>
          </a:ln>
          <a:effectLst/>
        </p:spPr>
        <p:txBody>
          <a:bodyPr lIns="90000" tIns="46800" rIns="90000" bIns="46800" anchor="ctr"/>
          <a:lstStyle>
            <a:defPPr>
              <a:defRPr lang="en-US"/>
            </a:defPPr>
            <a:lvl2pPr marL="180975" lvl="1" indent="-179388" algn="ctr">
              <a:spcBef>
                <a:spcPts val="500"/>
              </a:spcBef>
              <a:buClr>
                <a:schemeClr val="accent2"/>
              </a:buClr>
              <a:buSzPct val="80000"/>
              <a:buNone/>
              <a:defRPr>
                <a:solidFill>
                  <a:schemeClr val="bg1"/>
                </a:solidFill>
                <a:latin typeface="Calibri"/>
                <a:cs typeface="Calibri"/>
              </a:defRPr>
            </a:lvl2pPr>
          </a:lstStyle>
          <a:p>
            <a:pPr marL="180975" marR="0" lvl="1" indent="-179388" algn="ctr" defTabSz="914400" rtl="0" eaLnBrk="1" fontAlgn="auto" latinLnBrk="0" hangingPunct="1">
              <a:lnSpc>
                <a:spcPct val="100000"/>
              </a:lnSpc>
              <a:spcBef>
                <a:spcPts val="500"/>
              </a:spcBef>
              <a:spcAft>
                <a:spcPts val="0"/>
              </a:spcAft>
              <a:buClr>
                <a:srgbClr val="8EADBF"/>
              </a:buClr>
              <a:buSzPct val="80000"/>
              <a:buFontTx/>
              <a:buNone/>
              <a:tabLst/>
              <a:defRPr/>
            </a:pPr>
            <a:endParaRPr kumimoji="0" lang="en-US" sz="1800" b="0" i="0" u="none" strike="noStrike" kern="1200" cap="none" spc="0" normalizeH="0" baseline="0" noProof="0" dirty="0">
              <a:ln>
                <a:noFill/>
              </a:ln>
              <a:solidFill>
                <a:srgbClr val="FFFFFF"/>
              </a:solidFill>
              <a:effectLst/>
              <a:uLnTx/>
              <a:uFillTx/>
              <a:latin typeface="Calibri"/>
              <a:ea typeface="+mn-ea"/>
              <a:cs typeface="Calibri"/>
            </a:endParaRPr>
          </a:p>
        </p:txBody>
      </p:sp>
      <p:grpSp>
        <p:nvGrpSpPr>
          <p:cNvPr id="46" name="Group 45">
            <a:extLst>
              <a:ext uri="{FF2B5EF4-FFF2-40B4-BE49-F238E27FC236}">
                <a16:creationId xmlns:a16="http://schemas.microsoft.com/office/drawing/2014/main" id="{5F848BB9-AC4B-BB4E-9B95-19B310E9E49E}"/>
              </a:ext>
            </a:extLst>
          </p:cNvPr>
          <p:cNvGrpSpPr/>
          <p:nvPr/>
        </p:nvGrpSpPr>
        <p:grpSpPr>
          <a:xfrm>
            <a:off x="8531934" y="2752649"/>
            <a:ext cx="2872647" cy="2301742"/>
            <a:chOff x="8575655" y="3757946"/>
            <a:chExt cx="2872647" cy="2301742"/>
          </a:xfrm>
        </p:grpSpPr>
        <p:grpSp>
          <p:nvGrpSpPr>
            <p:cNvPr id="47" name="Group 46">
              <a:extLst>
                <a:ext uri="{FF2B5EF4-FFF2-40B4-BE49-F238E27FC236}">
                  <a16:creationId xmlns:a16="http://schemas.microsoft.com/office/drawing/2014/main" id="{768191AE-7CCB-BE4C-8B63-031EEAE06F0F}"/>
                </a:ext>
              </a:extLst>
            </p:cNvPr>
            <p:cNvGrpSpPr/>
            <p:nvPr/>
          </p:nvGrpSpPr>
          <p:grpSpPr>
            <a:xfrm>
              <a:off x="8575655" y="3757946"/>
              <a:ext cx="2872647" cy="2301742"/>
              <a:chOff x="8575655" y="3757946"/>
              <a:chExt cx="2872647" cy="2301742"/>
            </a:xfrm>
          </p:grpSpPr>
          <p:grpSp>
            <p:nvGrpSpPr>
              <p:cNvPr id="49" name="Group 48">
                <a:extLst>
                  <a:ext uri="{FF2B5EF4-FFF2-40B4-BE49-F238E27FC236}">
                    <a16:creationId xmlns:a16="http://schemas.microsoft.com/office/drawing/2014/main" id="{5BF64C51-2FC1-3E44-9EC3-9B725FB86F33}"/>
                  </a:ext>
                </a:extLst>
              </p:cNvPr>
              <p:cNvGrpSpPr/>
              <p:nvPr/>
            </p:nvGrpSpPr>
            <p:grpSpPr>
              <a:xfrm>
                <a:off x="8575655" y="3757946"/>
                <a:ext cx="2872647" cy="1488231"/>
                <a:chOff x="8575655" y="3785173"/>
                <a:chExt cx="2872647" cy="1488231"/>
              </a:xfrm>
            </p:grpSpPr>
            <p:sp>
              <p:nvSpPr>
                <p:cNvPr id="51" name="TextBox 50">
                  <a:extLst>
                    <a:ext uri="{FF2B5EF4-FFF2-40B4-BE49-F238E27FC236}">
                      <a16:creationId xmlns:a16="http://schemas.microsoft.com/office/drawing/2014/main" id="{51CA821C-1A6E-C741-8CBE-D067456BBC03}"/>
                    </a:ext>
                  </a:extLst>
                </p:cNvPr>
                <p:cNvSpPr txBox="1"/>
                <p:nvPr/>
              </p:nvSpPr>
              <p:spPr>
                <a:xfrm>
                  <a:off x="8575655" y="3785173"/>
                  <a:ext cx="2872647" cy="110799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Calibri"/>
                      <a:ea typeface="+mn-ea"/>
                      <a:cs typeface="+mn-cs"/>
                    </a:rPr>
                    <a:t>Technology innovation </a:t>
                  </a:r>
                  <a:br>
                    <a:rPr kumimoji="0" lang="en-US" sz="2400" b="0" i="0" u="none" strike="noStrike" kern="1200" cap="none" spc="0" normalizeH="0" baseline="0" noProof="0" dirty="0">
                      <a:ln>
                        <a:noFill/>
                      </a:ln>
                      <a:solidFill>
                        <a:srgbClr val="FFFFFF"/>
                      </a:solidFill>
                      <a:effectLst/>
                      <a:uLnTx/>
                      <a:uFillTx/>
                      <a:latin typeface="Calibri"/>
                      <a:ea typeface="+mn-ea"/>
                      <a:cs typeface="+mn-cs"/>
                    </a:rPr>
                  </a:br>
                  <a:r>
                    <a:rPr kumimoji="0" lang="en-US" sz="2400" b="0" i="0" u="none" strike="noStrike" kern="1200" cap="none" spc="0" normalizeH="0" baseline="0" noProof="0" dirty="0">
                      <a:ln>
                        <a:noFill/>
                      </a:ln>
                      <a:solidFill>
                        <a:srgbClr val="FFFFFF"/>
                      </a:solidFill>
                      <a:effectLst/>
                      <a:uLnTx/>
                      <a:uFillTx/>
                      <a:latin typeface="Calibri"/>
                      <a:ea typeface="+mn-ea"/>
                      <a:cs typeface="+mn-cs"/>
                    </a:rPr>
                    <a:t>and consumer </a:t>
                  </a:r>
                  <a:br>
                    <a:rPr kumimoji="0" lang="en-US" sz="2400" b="0" i="0" u="none" strike="noStrike" kern="1200" cap="none" spc="0" normalizeH="0" baseline="0" noProof="0" dirty="0">
                      <a:ln>
                        <a:noFill/>
                      </a:ln>
                      <a:solidFill>
                        <a:srgbClr val="FFFFFF"/>
                      </a:solidFill>
                      <a:effectLst/>
                      <a:uLnTx/>
                      <a:uFillTx/>
                      <a:latin typeface="Calibri"/>
                      <a:ea typeface="+mn-ea"/>
                      <a:cs typeface="+mn-cs"/>
                    </a:rPr>
                  </a:br>
                  <a:r>
                    <a:rPr kumimoji="0" lang="en-US" sz="2400" b="0" i="0" u="none" strike="noStrike" kern="1200" cap="none" spc="0" normalizeH="0" baseline="0" noProof="0" dirty="0">
                      <a:ln>
                        <a:noFill/>
                      </a:ln>
                      <a:solidFill>
                        <a:srgbClr val="FFFFFF"/>
                      </a:solidFill>
                      <a:effectLst/>
                      <a:uLnTx/>
                      <a:uFillTx/>
                      <a:latin typeface="Calibri"/>
                      <a:ea typeface="+mn-ea"/>
                      <a:cs typeface="+mn-cs"/>
                    </a:rPr>
                    <a:t>adoption accelerating</a:t>
                  </a:r>
                </a:p>
              </p:txBody>
            </p:sp>
            <p:cxnSp>
              <p:nvCxnSpPr>
                <p:cNvPr id="52" name="Straight Arrow Connector 51">
                  <a:extLst>
                    <a:ext uri="{FF2B5EF4-FFF2-40B4-BE49-F238E27FC236}">
                      <a16:creationId xmlns:a16="http://schemas.microsoft.com/office/drawing/2014/main" id="{6B08882F-0A20-7142-AABB-50F31B4A0BD2}"/>
                    </a:ext>
                  </a:extLst>
                </p:cNvPr>
                <p:cNvCxnSpPr>
                  <a:cxnSpLocks/>
                </p:cNvCxnSpPr>
                <p:nvPr/>
              </p:nvCxnSpPr>
              <p:spPr>
                <a:xfrm flipH="1">
                  <a:off x="9134426" y="5273404"/>
                  <a:ext cx="1917629" cy="0"/>
                </a:xfrm>
                <a:prstGeom prst="straightConnector1">
                  <a:avLst/>
                </a:prstGeom>
                <a:ln w="12700">
                  <a:solidFill>
                    <a:schemeClr val="bg1"/>
                  </a:solidFill>
                  <a:miter lim="800000"/>
                  <a:headEnd type="oval" w="sm" len="sm"/>
                  <a:tailEnd type="oval" w="sm" len="sm"/>
                </a:ln>
              </p:spPr>
              <p:style>
                <a:lnRef idx="1">
                  <a:schemeClr val="accent1"/>
                </a:lnRef>
                <a:fillRef idx="0">
                  <a:schemeClr val="accent1"/>
                </a:fillRef>
                <a:effectRef idx="0">
                  <a:schemeClr val="accent1"/>
                </a:effectRef>
                <a:fontRef idx="minor">
                  <a:schemeClr val="tx1"/>
                </a:fontRef>
              </p:style>
            </p:cxnSp>
          </p:grpSp>
          <p:sp>
            <p:nvSpPr>
              <p:cNvPr id="50" name="TextBox 49">
                <a:extLst>
                  <a:ext uri="{FF2B5EF4-FFF2-40B4-BE49-F238E27FC236}">
                    <a16:creationId xmlns:a16="http://schemas.microsoft.com/office/drawing/2014/main" id="{E8AE6BC1-8D0E-E24E-9207-518EB97BFA17}"/>
                  </a:ext>
                </a:extLst>
              </p:cNvPr>
              <p:cNvSpPr txBox="1"/>
              <p:nvPr/>
            </p:nvSpPr>
            <p:spPr>
              <a:xfrm>
                <a:off x="8773071" y="5379204"/>
                <a:ext cx="1320170" cy="680484"/>
              </a:xfrm>
              <a:prstGeom prst="rect">
                <a:avLst/>
              </a:prstGeom>
              <a:noFill/>
            </p:spPr>
            <p:txBody>
              <a:bodyPr wrap="square" lIns="0" tIns="0" rIns="0" bIns="0" rtlCol="0">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bg1"/>
                    </a:solidFill>
                    <a:effectLst/>
                    <a:uLnTx/>
                    <a:uFillTx/>
                    <a:latin typeface="Calibri"/>
                    <a:ea typeface="+mn-ea"/>
                    <a:cs typeface="+mn-cs"/>
                  </a:rPr>
                  <a:t>20</a:t>
                </a:r>
                <a:r>
                  <a:rPr kumimoji="0" lang="en-US" sz="1600" b="1" i="0" u="none" strike="noStrike" kern="1200" cap="none" spc="0" normalizeH="0" baseline="0" noProof="0" dirty="0">
                    <a:ln>
                      <a:noFill/>
                    </a:ln>
                    <a:solidFill>
                      <a:schemeClr val="bg1"/>
                    </a:solidFill>
                    <a:effectLst/>
                    <a:uLnTx/>
                    <a:uFillTx/>
                    <a:latin typeface="Calibri"/>
                    <a:ea typeface="+mn-ea"/>
                    <a:cs typeface="+mn-cs"/>
                  </a:rPr>
                  <a:t>%</a:t>
                </a:r>
                <a:r>
                  <a:rPr kumimoji="0" lang="en-US" sz="2800" b="1" i="0" u="none" strike="noStrike" kern="1200" cap="none" spc="0" normalizeH="0" baseline="0" noProof="0" dirty="0">
                    <a:ln>
                      <a:noFill/>
                    </a:ln>
                    <a:solidFill>
                      <a:schemeClr val="bg1"/>
                    </a:solidFill>
                    <a:effectLst/>
                    <a:uLnTx/>
                    <a:uFillTx/>
                    <a:latin typeface="Calibri"/>
                    <a:ea typeface="+mn-ea"/>
                    <a:cs typeface="+mn-cs"/>
                  </a:rPr>
                  <a:t> </a:t>
                </a:r>
                <a:br>
                  <a:rPr kumimoji="0" lang="en-US" sz="1800" b="0" i="0" u="none" strike="noStrike" kern="1200" cap="none" spc="0" normalizeH="0" baseline="0" noProof="0" dirty="0">
                    <a:ln>
                      <a:noFill/>
                    </a:ln>
                    <a:solidFill>
                      <a:schemeClr val="bg1"/>
                    </a:solidFill>
                    <a:effectLst/>
                    <a:uLnTx/>
                    <a:uFillTx/>
                    <a:latin typeface="Calibri"/>
                    <a:ea typeface="+mn-ea"/>
                    <a:cs typeface="+mn-cs"/>
                  </a:rPr>
                </a:br>
                <a:r>
                  <a:rPr kumimoji="0" lang="en-US" sz="1400" b="0" i="0" u="none" strike="noStrike" kern="1200" cap="none" spc="0" normalizeH="0" baseline="0" noProof="0" dirty="0">
                    <a:ln>
                      <a:noFill/>
                    </a:ln>
                    <a:solidFill>
                      <a:schemeClr val="bg1"/>
                    </a:solidFill>
                    <a:effectLst/>
                    <a:uLnTx/>
                    <a:uFillTx/>
                    <a:latin typeface="Calibri"/>
                    <a:ea typeface="+mn-ea"/>
                    <a:cs typeface="+mn-cs"/>
                  </a:rPr>
                  <a:t>Consumer IT CAGR</a:t>
                </a:r>
                <a:endParaRPr kumimoji="0" lang="en-US" sz="1800" b="0" i="0" u="none" strike="noStrike" kern="1200" cap="none" spc="0" normalizeH="0" baseline="0" noProof="0" dirty="0">
                  <a:ln>
                    <a:noFill/>
                  </a:ln>
                  <a:solidFill>
                    <a:schemeClr val="bg1"/>
                  </a:solidFill>
                  <a:effectLst/>
                  <a:uLnTx/>
                  <a:uFillTx/>
                  <a:latin typeface="Calibri"/>
                  <a:ea typeface="+mn-ea"/>
                  <a:cs typeface="+mn-cs"/>
                </a:endParaRPr>
              </a:p>
            </p:txBody>
          </p:sp>
        </p:grpSp>
        <p:sp>
          <p:nvSpPr>
            <p:cNvPr id="48" name="TextBox 47">
              <a:extLst>
                <a:ext uri="{FF2B5EF4-FFF2-40B4-BE49-F238E27FC236}">
                  <a16:creationId xmlns:a16="http://schemas.microsoft.com/office/drawing/2014/main" id="{3F52123C-A699-9946-BB7C-5E147AD72679}"/>
                </a:ext>
              </a:extLst>
            </p:cNvPr>
            <p:cNvSpPr txBox="1"/>
            <p:nvPr/>
          </p:nvSpPr>
          <p:spPr>
            <a:xfrm>
              <a:off x="10013029" y="5379204"/>
              <a:ext cx="1320170" cy="680484"/>
            </a:xfrm>
            <a:prstGeom prst="rect">
              <a:avLst/>
            </a:prstGeom>
            <a:noFill/>
          </p:spPr>
          <p:txBody>
            <a:bodyPr wrap="square" lIns="0" tIns="0" rIns="0" bIns="0" rtlCol="0">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bg1"/>
                  </a:solidFill>
                  <a:effectLst/>
                  <a:uLnTx/>
                  <a:uFillTx/>
                  <a:latin typeface="Calibri"/>
                  <a:ea typeface="+mn-ea"/>
                  <a:cs typeface="+mn-cs"/>
                </a:rPr>
                <a:t>1</a:t>
              </a:r>
              <a:r>
                <a:rPr kumimoji="0" lang="en-US" sz="1600" b="1" i="0" u="none" strike="noStrike" kern="1200" cap="none" spc="0" normalizeH="0" baseline="0" noProof="0" dirty="0">
                  <a:ln>
                    <a:noFill/>
                  </a:ln>
                  <a:solidFill>
                    <a:schemeClr val="bg1"/>
                  </a:solidFill>
                  <a:effectLst/>
                  <a:uLnTx/>
                  <a:uFillTx/>
                  <a:latin typeface="Calibri"/>
                  <a:ea typeface="+mn-ea"/>
                  <a:cs typeface="+mn-cs"/>
                </a:rPr>
                <a:t>%</a:t>
              </a:r>
              <a:r>
                <a:rPr kumimoji="0" lang="en-US" sz="2800" b="1" i="0" u="none" strike="noStrike" kern="1200" cap="none" spc="0" normalizeH="0" baseline="0" noProof="0" dirty="0">
                  <a:ln>
                    <a:noFill/>
                  </a:ln>
                  <a:solidFill>
                    <a:schemeClr val="bg1"/>
                  </a:solidFill>
                  <a:effectLst/>
                  <a:uLnTx/>
                  <a:uFillTx/>
                  <a:latin typeface="Calibri"/>
                  <a:ea typeface="+mn-ea"/>
                  <a:cs typeface="+mn-cs"/>
                </a:rPr>
                <a:t> </a:t>
              </a:r>
              <a:br>
                <a:rPr kumimoji="0" lang="en-US" sz="1800" b="0" i="0" u="none" strike="noStrike" kern="1200" cap="none" spc="0" normalizeH="0" baseline="0" noProof="0" dirty="0">
                  <a:ln>
                    <a:noFill/>
                  </a:ln>
                  <a:solidFill>
                    <a:schemeClr val="bg1"/>
                  </a:solidFill>
                  <a:effectLst/>
                  <a:uLnTx/>
                  <a:uFillTx/>
                  <a:latin typeface="Calibri"/>
                  <a:ea typeface="+mn-ea"/>
                  <a:cs typeface="+mn-cs"/>
                </a:rPr>
              </a:br>
              <a:r>
                <a:rPr kumimoji="0" lang="en-US" sz="1400" b="0" i="0" u="none" strike="noStrike" kern="1200" cap="none" spc="0" normalizeH="0" baseline="0" noProof="0" dirty="0">
                  <a:ln>
                    <a:noFill/>
                  </a:ln>
                  <a:solidFill>
                    <a:schemeClr val="bg1"/>
                  </a:solidFill>
                  <a:effectLst/>
                  <a:uLnTx/>
                  <a:uFillTx/>
                  <a:latin typeface="Calibri"/>
                  <a:ea typeface="+mn-ea"/>
                  <a:cs typeface="+mn-cs"/>
                </a:rPr>
                <a:t>B2B IT </a:t>
              </a:r>
              <a:br>
                <a:rPr kumimoji="0" lang="en-US" sz="1400" b="0" i="0" u="none" strike="noStrike" kern="1200" cap="none" spc="0" normalizeH="0" baseline="0" noProof="0" dirty="0">
                  <a:ln>
                    <a:noFill/>
                  </a:ln>
                  <a:solidFill>
                    <a:schemeClr val="bg1"/>
                  </a:solidFill>
                  <a:effectLst/>
                  <a:uLnTx/>
                  <a:uFillTx/>
                  <a:latin typeface="Calibri"/>
                  <a:ea typeface="+mn-ea"/>
                  <a:cs typeface="+mn-cs"/>
                </a:rPr>
              </a:br>
              <a:r>
                <a:rPr kumimoji="0" lang="en-US" sz="1400" b="0" i="0" u="none" strike="noStrike" kern="1200" cap="none" spc="0" normalizeH="0" baseline="0" noProof="0" dirty="0">
                  <a:ln>
                    <a:noFill/>
                  </a:ln>
                  <a:solidFill>
                    <a:schemeClr val="bg1"/>
                  </a:solidFill>
                  <a:effectLst/>
                  <a:uLnTx/>
                  <a:uFillTx/>
                  <a:latin typeface="Calibri"/>
                  <a:ea typeface="+mn-ea"/>
                  <a:cs typeface="+mn-cs"/>
                </a:rPr>
                <a:t>CAGR</a:t>
              </a:r>
              <a:endParaRPr kumimoji="0" lang="en-US" sz="1800" b="0" i="0" u="none" strike="noStrike" kern="1200" cap="none" spc="0" normalizeH="0" baseline="0" noProof="0" dirty="0">
                <a:ln>
                  <a:noFill/>
                </a:ln>
                <a:solidFill>
                  <a:schemeClr val="bg1"/>
                </a:solidFill>
                <a:effectLst/>
                <a:uLnTx/>
                <a:uFillTx/>
                <a:latin typeface="Calibri"/>
                <a:ea typeface="+mn-ea"/>
                <a:cs typeface="+mn-cs"/>
              </a:endParaRPr>
            </a:p>
          </p:txBody>
        </p:sp>
      </p:grpSp>
      <p:grpSp>
        <p:nvGrpSpPr>
          <p:cNvPr id="53" name="Group 52">
            <a:extLst>
              <a:ext uri="{FF2B5EF4-FFF2-40B4-BE49-F238E27FC236}">
                <a16:creationId xmlns:a16="http://schemas.microsoft.com/office/drawing/2014/main" id="{DE6D5C43-3703-B642-99BE-B4FE89D08E87}"/>
              </a:ext>
            </a:extLst>
          </p:cNvPr>
          <p:cNvGrpSpPr/>
          <p:nvPr/>
        </p:nvGrpSpPr>
        <p:grpSpPr>
          <a:xfrm>
            <a:off x="531812" y="2752649"/>
            <a:ext cx="3159912" cy="2592054"/>
            <a:chOff x="575533" y="3757946"/>
            <a:chExt cx="3159912" cy="2592054"/>
          </a:xfrm>
        </p:grpSpPr>
        <p:grpSp>
          <p:nvGrpSpPr>
            <p:cNvPr id="54" name="Group 53">
              <a:extLst>
                <a:ext uri="{FF2B5EF4-FFF2-40B4-BE49-F238E27FC236}">
                  <a16:creationId xmlns:a16="http://schemas.microsoft.com/office/drawing/2014/main" id="{4C13FFFA-7CD4-1041-BE5A-39FE2059B285}"/>
                </a:ext>
              </a:extLst>
            </p:cNvPr>
            <p:cNvGrpSpPr/>
            <p:nvPr/>
          </p:nvGrpSpPr>
          <p:grpSpPr>
            <a:xfrm>
              <a:off x="575533" y="3757946"/>
              <a:ext cx="3159912" cy="1477328"/>
              <a:chOff x="575533" y="3757946"/>
              <a:chExt cx="3159912" cy="1477328"/>
            </a:xfrm>
          </p:grpSpPr>
          <p:sp>
            <p:nvSpPr>
              <p:cNvPr id="56" name="TextBox 55">
                <a:extLst>
                  <a:ext uri="{FF2B5EF4-FFF2-40B4-BE49-F238E27FC236}">
                    <a16:creationId xmlns:a16="http://schemas.microsoft.com/office/drawing/2014/main" id="{A4582D3A-9A65-834C-A838-D06140CD582F}"/>
                  </a:ext>
                </a:extLst>
              </p:cNvPr>
              <p:cNvSpPr txBox="1"/>
              <p:nvPr/>
            </p:nvSpPr>
            <p:spPr>
              <a:xfrm>
                <a:off x="575533" y="3757946"/>
                <a:ext cx="3159912" cy="147732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Calibri"/>
                    <a:ea typeface="+mn-ea"/>
                    <a:cs typeface="+mn-cs"/>
                  </a:rPr>
                  <a:t>Sluggish economic </a:t>
                </a:r>
                <a:br>
                  <a:rPr kumimoji="0" lang="en-US" sz="2400" b="0" i="0" u="none" strike="noStrike" kern="1200" cap="none" spc="0" normalizeH="0" baseline="0" noProof="0" dirty="0">
                    <a:ln>
                      <a:noFill/>
                    </a:ln>
                    <a:solidFill>
                      <a:srgbClr val="FFFFFF"/>
                    </a:solidFill>
                    <a:effectLst/>
                    <a:uLnTx/>
                    <a:uFillTx/>
                    <a:latin typeface="Calibri"/>
                    <a:ea typeface="+mn-ea"/>
                    <a:cs typeface="+mn-cs"/>
                  </a:rPr>
                </a:br>
                <a:r>
                  <a:rPr kumimoji="0" lang="en-US" sz="2400" b="0" i="0" u="none" strike="noStrike" kern="1200" cap="none" spc="0" normalizeH="0" baseline="0" noProof="0" dirty="0">
                    <a:ln>
                      <a:noFill/>
                    </a:ln>
                    <a:solidFill>
                      <a:srgbClr val="FFFFFF"/>
                    </a:solidFill>
                    <a:effectLst/>
                    <a:uLnTx/>
                    <a:uFillTx/>
                    <a:latin typeface="Calibri"/>
                    <a:ea typeface="+mn-ea"/>
                    <a:cs typeface="+mn-cs"/>
                  </a:rPr>
                  <a:t>growth impacting corporate performance</a:t>
                </a:r>
              </a:p>
            </p:txBody>
          </p:sp>
          <p:cxnSp>
            <p:nvCxnSpPr>
              <p:cNvPr id="57" name="Straight Arrow Connector 56">
                <a:extLst>
                  <a:ext uri="{FF2B5EF4-FFF2-40B4-BE49-F238E27FC236}">
                    <a16:creationId xmlns:a16="http://schemas.microsoft.com/office/drawing/2014/main" id="{030184EA-6835-5146-9663-880697569268}"/>
                  </a:ext>
                </a:extLst>
              </p:cNvPr>
              <p:cNvCxnSpPr>
                <a:cxnSpLocks/>
              </p:cNvCxnSpPr>
              <p:nvPr/>
            </p:nvCxnSpPr>
            <p:spPr>
              <a:xfrm flipH="1">
                <a:off x="1196674" y="5198051"/>
                <a:ext cx="1917629" cy="0"/>
              </a:xfrm>
              <a:prstGeom prst="straightConnector1">
                <a:avLst/>
              </a:prstGeom>
              <a:ln w="12700">
                <a:solidFill>
                  <a:schemeClr val="bg1"/>
                </a:solidFill>
                <a:miter lim="800000"/>
                <a:headEnd type="oval" w="sm" len="sm"/>
                <a:tailEnd type="oval" w="sm" len="sm"/>
              </a:ln>
            </p:spPr>
            <p:style>
              <a:lnRef idx="1">
                <a:schemeClr val="accent1"/>
              </a:lnRef>
              <a:fillRef idx="0">
                <a:schemeClr val="accent1"/>
              </a:fillRef>
              <a:effectRef idx="0">
                <a:schemeClr val="accent1"/>
              </a:effectRef>
              <a:fontRef idx="minor">
                <a:schemeClr val="tx1"/>
              </a:fontRef>
            </p:style>
          </p:cxnSp>
        </p:grpSp>
        <p:sp>
          <p:nvSpPr>
            <p:cNvPr id="55" name="TextBox 54">
              <a:extLst>
                <a:ext uri="{FF2B5EF4-FFF2-40B4-BE49-F238E27FC236}">
                  <a16:creationId xmlns:a16="http://schemas.microsoft.com/office/drawing/2014/main" id="{04FFBF2E-B348-4F48-AC99-FF56B0491FB9}"/>
                </a:ext>
              </a:extLst>
            </p:cNvPr>
            <p:cNvSpPr txBox="1"/>
            <p:nvPr/>
          </p:nvSpPr>
          <p:spPr>
            <a:xfrm>
              <a:off x="1495404" y="5358665"/>
              <a:ext cx="1320170" cy="991335"/>
            </a:xfrm>
            <a:prstGeom prst="rect">
              <a:avLst/>
            </a:prstGeom>
            <a:noFill/>
          </p:spPr>
          <p:txBody>
            <a:bodyPr wrap="square" lIns="0" tIns="0" rIns="0" bIns="0" rtlCol="0">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bg1"/>
                  </a:solidFill>
                  <a:effectLst/>
                  <a:uLnTx/>
                  <a:uFillTx/>
                  <a:latin typeface="Calibri"/>
                  <a:ea typeface="+mn-ea"/>
                  <a:cs typeface="+mn-cs"/>
                </a:rPr>
                <a:t>2</a:t>
              </a:r>
              <a:r>
                <a:rPr kumimoji="0" lang="en-US" sz="1600" b="1" i="0" u="none" strike="noStrike" kern="1200" cap="none" spc="0" normalizeH="0" baseline="0" noProof="0" dirty="0">
                  <a:ln>
                    <a:noFill/>
                  </a:ln>
                  <a:solidFill>
                    <a:schemeClr val="bg1"/>
                  </a:solidFill>
                  <a:effectLst/>
                  <a:uLnTx/>
                  <a:uFillTx/>
                  <a:latin typeface="Calibri"/>
                  <a:ea typeface="+mn-ea"/>
                  <a:cs typeface="+mn-cs"/>
                </a:rPr>
                <a:t>%</a:t>
              </a:r>
              <a:r>
                <a:rPr kumimoji="0" lang="en-US" sz="2800" b="1" i="0" u="none" strike="noStrike" kern="1200" cap="none" spc="0" normalizeH="0" baseline="0" noProof="0" dirty="0">
                  <a:ln>
                    <a:noFill/>
                  </a:ln>
                  <a:solidFill>
                    <a:schemeClr val="bg1"/>
                  </a:solidFill>
                  <a:effectLst/>
                  <a:uLnTx/>
                  <a:uFillTx/>
                  <a:latin typeface="Calibri"/>
                  <a:ea typeface="+mn-ea"/>
                  <a:cs typeface="+mn-cs"/>
                </a:rPr>
                <a:t> </a:t>
              </a:r>
              <a:br>
                <a:rPr kumimoji="0" lang="en-US" sz="1800" b="0" i="0" u="none" strike="noStrike" kern="1200" cap="none" spc="0" normalizeH="0" baseline="0" noProof="0" dirty="0">
                  <a:ln>
                    <a:noFill/>
                  </a:ln>
                  <a:solidFill>
                    <a:schemeClr val="bg1"/>
                  </a:solidFill>
                  <a:effectLst/>
                  <a:uLnTx/>
                  <a:uFillTx/>
                  <a:latin typeface="Calibri"/>
                  <a:ea typeface="+mn-ea"/>
                  <a:cs typeface="+mn-cs"/>
                </a:rPr>
              </a:br>
              <a:r>
                <a:rPr kumimoji="0" lang="en-US" sz="1400" b="0" i="0" u="none" strike="noStrike" kern="1200" cap="none" spc="0" normalizeH="0" baseline="0" noProof="0" dirty="0">
                  <a:ln>
                    <a:noFill/>
                  </a:ln>
                  <a:solidFill>
                    <a:schemeClr val="bg1"/>
                  </a:solidFill>
                  <a:effectLst/>
                  <a:uLnTx/>
                  <a:uFillTx/>
                  <a:latin typeface="Calibri"/>
                  <a:ea typeface="+mn-ea"/>
                  <a:cs typeface="+mn-cs"/>
                </a:rPr>
                <a:t>GDP growth </a:t>
              </a:r>
              <a:br>
                <a:rPr kumimoji="0" lang="en-US" sz="1400" b="0" i="0" u="none" strike="noStrike" kern="1200" cap="none" spc="0" normalizeH="0" baseline="0" noProof="0" dirty="0">
                  <a:ln>
                    <a:noFill/>
                  </a:ln>
                  <a:solidFill>
                    <a:schemeClr val="bg1"/>
                  </a:solidFill>
                  <a:effectLst/>
                  <a:uLnTx/>
                  <a:uFillTx/>
                  <a:latin typeface="Calibri"/>
                  <a:ea typeface="+mn-ea"/>
                  <a:cs typeface="+mn-cs"/>
                </a:rPr>
              </a:br>
              <a:r>
                <a:rPr kumimoji="0" lang="en-US" sz="1400" b="0" i="0" u="none" strike="noStrike" kern="1200" cap="none" spc="0" normalizeH="0" baseline="0" noProof="0" dirty="0">
                  <a:ln>
                    <a:noFill/>
                  </a:ln>
                  <a:solidFill>
                    <a:schemeClr val="bg1"/>
                  </a:solidFill>
                  <a:effectLst/>
                  <a:uLnTx/>
                  <a:uFillTx/>
                  <a:latin typeface="Calibri"/>
                  <a:ea typeface="+mn-ea"/>
                  <a:cs typeface="+mn-cs"/>
                </a:rPr>
                <a:t>rate</a:t>
              </a:r>
            </a:p>
          </p:txBody>
        </p:sp>
      </p:grpSp>
      <p:grpSp>
        <p:nvGrpSpPr>
          <p:cNvPr id="58" name="Group 57">
            <a:extLst>
              <a:ext uri="{FF2B5EF4-FFF2-40B4-BE49-F238E27FC236}">
                <a16:creationId xmlns:a16="http://schemas.microsoft.com/office/drawing/2014/main" id="{D252C07E-3F2D-5C4B-AD8E-79B4C3A477AB}"/>
              </a:ext>
            </a:extLst>
          </p:cNvPr>
          <p:cNvGrpSpPr/>
          <p:nvPr/>
        </p:nvGrpSpPr>
        <p:grpSpPr>
          <a:xfrm>
            <a:off x="4822317" y="2753504"/>
            <a:ext cx="2387436" cy="2593043"/>
            <a:chOff x="4866038" y="3758801"/>
            <a:chExt cx="2387436" cy="2593043"/>
          </a:xfrm>
        </p:grpSpPr>
        <p:grpSp>
          <p:nvGrpSpPr>
            <p:cNvPr id="59" name="Group 58">
              <a:extLst>
                <a:ext uri="{FF2B5EF4-FFF2-40B4-BE49-F238E27FC236}">
                  <a16:creationId xmlns:a16="http://schemas.microsoft.com/office/drawing/2014/main" id="{803A1ADF-F046-A24A-8EA1-B7BBDCA9537B}"/>
                </a:ext>
              </a:extLst>
            </p:cNvPr>
            <p:cNvGrpSpPr/>
            <p:nvPr/>
          </p:nvGrpSpPr>
          <p:grpSpPr>
            <a:xfrm>
              <a:off x="4866038" y="3758801"/>
              <a:ext cx="2387436" cy="1503418"/>
              <a:chOff x="4881028" y="4013631"/>
              <a:chExt cx="2387436" cy="1503418"/>
            </a:xfrm>
          </p:grpSpPr>
          <p:sp>
            <p:nvSpPr>
              <p:cNvPr id="61" name="TextBox 60">
                <a:extLst>
                  <a:ext uri="{FF2B5EF4-FFF2-40B4-BE49-F238E27FC236}">
                    <a16:creationId xmlns:a16="http://schemas.microsoft.com/office/drawing/2014/main" id="{538D0046-4309-A142-BE7C-07293FB579B8}"/>
                  </a:ext>
                </a:extLst>
              </p:cNvPr>
              <p:cNvSpPr txBox="1"/>
              <p:nvPr/>
            </p:nvSpPr>
            <p:spPr>
              <a:xfrm>
                <a:off x="4881028" y="4013631"/>
                <a:ext cx="2374088" cy="110799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Calibri"/>
                    <a:ea typeface="+mn-ea"/>
                    <a:cs typeface="+mn-cs"/>
                  </a:rPr>
                  <a:t>Innovation  </a:t>
                </a:r>
                <a:br>
                  <a:rPr kumimoji="0" lang="en-US" sz="2400" b="0" i="0" u="none" strike="noStrike" kern="1200" cap="none" spc="0" normalizeH="0" baseline="0" noProof="0" dirty="0">
                    <a:ln>
                      <a:noFill/>
                    </a:ln>
                    <a:solidFill>
                      <a:srgbClr val="FFFFFF"/>
                    </a:solidFill>
                    <a:effectLst/>
                    <a:uLnTx/>
                    <a:uFillTx/>
                    <a:latin typeface="Calibri"/>
                    <a:ea typeface="+mn-ea"/>
                    <a:cs typeface="+mn-cs"/>
                  </a:rPr>
                </a:br>
                <a:r>
                  <a:rPr kumimoji="0" lang="en-US" sz="2400" b="0" i="0" u="none" strike="noStrike" kern="1200" cap="none" spc="0" normalizeH="0" baseline="0" noProof="0" dirty="0">
                    <a:ln>
                      <a:noFill/>
                    </a:ln>
                    <a:solidFill>
                      <a:srgbClr val="FFFFFF"/>
                    </a:solidFill>
                    <a:effectLst/>
                    <a:uLnTx/>
                    <a:uFillTx/>
                    <a:latin typeface="Calibri"/>
                    <a:ea typeface="+mn-ea"/>
                    <a:cs typeface="+mn-cs"/>
                  </a:rPr>
                  <a:t>choked by IT maintenance</a:t>
                </a:r>
              </a:p>
            </p:txBody>
          </p:sp>
          <p:sp>
            <p:nvSpPr>
              <p:cNvPr id="62" name="TextBox 61">
                <a:extLst>
                  <a:ext uri="{FF2B5EF4-FFF2-40B4-BE49-F238E27FC236}">
                    <a16:creationId xmlns:a16="http://schemas.microsoft.com/office/drawing/2014/main" id="{26BD5C9B-3C35-804F-B32A-26F2D83E28F5}"/>
                  </a:ext>
                </a:extLst>
              </p:cNvPr>
              <p:cNvSpPr txBox="1"/>
              <p:nvPr/>
            </p:nvSpPr>
            <p:spPr>
              <a:xfrm>
                <a:off x="4894376" y="5243883"/>
                <a:ext cx="2374088" cy="24622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chemeClr val="bg1"/>
                    </a:solidFill>
                    <a:effectLst/>
                    <a:uLnTx/>
                    <a:uFillTx/>
                    <a:latin typeface="Calibri"/>
                    <a:ea typeface="+mn-ea"/>
                    <a:cs typeface="+mn-cs"/>
                  </a:rPr>
                  <a:t>PLUS</a:t>
                </a:r>
              </a:p>
            </p:txBody>
          </p:sp>
          <p:cxnSp>
            <p:nvCxnSpPr>
              <p:cNvPr id="63" name="Straight Arrow Connector 62">
                <a:extLst>
                  <a:ext uri="{FF2B5EF4-FFF2-40B4-BE49-F238E27FC236}">
                    <a16:creationId xmlns:a16="http://schemas.microsoft.com/office/drawing/2014/main" id="{D10220E3-111B-4A46-B219-4F388E58A9F9}"/>
                  </a:ext>
                </a:extLst>
              </p:cNvPr>
              <p:cNvCxnSpPr>
                <a:cxnSpLocks/>
              </p:cNvCxnSpPr>
              <p:nvPr/>
            </p:nvCxnSpPr>
            <p:spPr>
              <a:xfrm flipH="1">
                <a:off x="5142746" y="5517049"/>
                <a:ext cx="1917629" cy="0"/>
              </a:xfrm>
              <a:prstGeom prst="straightConnector1">
                <a:avLst/>
              </a:prstGeom>
              <a:ln w="12700">
                <a:solidFill>
                  <a:schemeClr val="bg1"/>
                </a:solidFill>
                <a:miter lim="800000"/>
                <a:headEnd type="oval" w="sm" len="sm"/>
                <a:tailEnd type="oval" w="sm" len="sm"/>
              </a:ln>
            </p:spPr>
            <p:style>
              <a:lnRef idx="1">
                <a:schemeClr val="accent1"/>
              </a:lnRef>
              <a:fillRef idx="0">
                <a:schemeClr val="accent1"/>
              </a:fillRef>
              <a:effectRef idx="0">
                <a:schemeClr val="accent1"/>
              </a:effectRef>
              <a:fontRef idx="minor">
                <a:schemeClr val="tx1"/>
              </a:fontRef>
            </p:style>
          </p:cxnSp>
        </p:grpSp>
        <p:sp>
          <p:nvSpPr>
            <p:cNvPr id="60" name="TextBox 59">
              <a:extLst>
                <a:ext uri="{FF2B5EF4-FFF2-40B4-BE49-F238E27FC236}">
                  <a16:creationId xmlns:a16="http://schemas.microsoft.com/office/drawing/2014/main" id="{6BD34F10-A3FE-A049-B1F4-F3A91CEB8932}"/>
                </a:ext>
              </a:extLst>
            </p:cNvPr>
            <p:cNvSpPr txBox="1"/>
            <p:nvPr/>
          </p:nvSpPr>
          <p:spPr>
            <a:xfrm>
              <a:off x="5426486" y="5360509"/>
              <a:ext cx="1320170" cy="991335"/>
            </a:xfrm>
            <a:prstGeom prst="rect">
              <a:avLst/>
            </a:prstGeom>
            <a:noFill/>
          </p:spPr>
          <p:txBody>
            <a:bodyPr wrap="square" lIns="0" tIns="0" rIns="0" bIns="0" rtlCol="0">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bg1"/>
                  </a:solidFill>
                  <a:effectLst/>
                  <a:uLnTx/>
                  <a:uFillTx/>
                  <a:latin typeface="Calibri"/>
                  <a:ea typeface="+mn-ea"/>
                  <a:cs typeface="+mn-cs"/>
                </a:rPr>
                <a:t>72</a:t>
              </a:r>
              <a:r>
                <a:rPr kumimoji="0" lang="en-US" sz="1600" b="1" i="0" u="none" strike="noStrike" kern="1200" cap="none" spc="0" normalizeH="0" baseline="0" noProof="0" dirty="0">
                  <a:ln>
                    <a:noFill/>
                  </a:ln>
                  <a:solidFill>
                    <a:schemeClr val="bg1"/>
                  </a:solidFill>
                  <a:effectLst/>
                  <a:uLnTx/>
                  <a:uFillTx/>
                  <a:latin typeface="Calibri"/>
                  <a:ea typeface="+mn-ea"/>
                  <a:cs typeface="+mn-cs"/>
                </a:rPr>
                <a:t>%</a:t>
              </a:r>
              <a:r>
                <a:rPr kumimoji="0" lang="en-US" sz="2800" b="1" i="0" u="none" strike="noStrike" kern="1200" cap="none" spc="0" normalizeH="0" baseline="0" noProof="0" dirty="0">
                  <a:ln>
                    <a:noFill/>
                  </a:ln>
                  <a:solidFill>
                    <a:schemeClr val="bg1"/>
                  </a:solidFill>
                  <a:effectLst/>
                  <a:uLnTx/>
                  <a:uFillTx/>
                  <a:latin typeface="Calibri"/>
                  <a:ea typeface="+mn-ea"/>
                  <a:cs typeface="+mn-cs"/>
                </a:rPr>
                <a:t> </a:t>
              </a:r>
              <a:br>
                <a:rPr kumimoji="0" lang="en-US" sz="1800" b="0" i="0" u="none" strike="noStrike" kern="1200" cap="none" spc="0" normalizeH="0" baseline="0" noProof="0" dirty="0">
                  <a:ln>
                    <a:noFill/>
                  </a:ln>
                  <a:solidFill>
                    <a:schemeClr val="bg1"/>
                  </a:solidFill>
                  <a:effectLst/>
                  <a:uLnTx/>
                  <a:uFillTx/>
                  <a:latin typeface="Calibri"/>
                  <a:ea typeface="+mn-ea"/>
                  <a:cs typeface="+mn-cs"/>
                </a:rPr>
              </a:br>
              <a:r>
                <a:rPr kumimoji="0" lang="en-US" sz="1400" b="0" i="0" u="none" strike="noStrike" kern="1200" cap="none" spc="0" normalizeH="0" baseline="0" noProof="0" dirty="0">
                  <a:ln>
                    <a:noFill/>
                  </a:ln>
                  <a:solidFill>
                    <a:schemeClr val="bg1"/>
                  </a:solidFill>
                  <a:effectLst/>
                  <a:uLnTx/>
                  <a:uFillTx/>
                  <a:latin typeface="Calibri"/>
                  <a:ea typeface="+mn-ea"/>
                  <a:cs typeface="+mn-cs"/>
                </a:rPr>
                <a:t>spent on maintenance</a:t>
              </a:r>
            </a:p>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chemeClr val="bg1"/>
                </a:solidFill>
                <a:effectLst/>
                <a:uLnTx/>
                <a:uFillTx/>
                <a:latin typeface="Calibri"/>
                <a:ea typeface="+mn-ea"/>
                <a:cs typeface="+mn-cs"/>
              </a:endParaRPr>
            </a:p>
          </p:txBody>
        </p:sp>
      </p:grpSp>
    </p:spTree>
    <p:extLst>
      <p:ext uri="{BB962C8B-B14F-4D97-AF65-F5344CB8AC3E}">
        <p14:creationId xmlns:p14="http://schemas.microsoft.com/office/powerpoint/2010/main" val="422062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1000"/>
                                  </p:stCondLst>
                                  <p:childTnLst>
                                    <p:set>
                                      <p:cBhvr>
                                        <p:cTn id="6" dur="1" fill="hold">
                                          <p:stCondLst>
                                            <p:cond delay="0"/>
                                          </p:stCondLst>
                                        </p:cTn>
                                        <p:tgtEl>
                                          <p:spTgt spid="53"/>
                                        </p:tgtEl>
                                        <p:attrNameLst>
                                          <p:attrName>style.visibility</p:attrName>
                                        </p:attrNameLst>
                                      </p:cBhvr>
                                      <p:to>
                                        <p:strVal val="visible"/>
                                      </p:to>
                                    </p:set>
                                    <p:animEffect transition="in" filter="fade">
                                      <p:cBhvr>
                                        <p:cTn id="7" dur="1000"/>
                                        <p:tgtEl>
                                          <p:spTgt spid="53"/>
                                        </p:tgtEl>
                                      </p:cBhvr>
                                    </p:animEffect>
                                    <p:anim calcmode="lin" valueType="num">
                                      <p:cBhvr>
                                        <p:cTn id="8" dur="1000" fill="hold"/>
                                        <p:tgtEl>
                                          <p:spTgt spid="53"/>
                                        </p:tgtEl>
                                        <p:attrNameLst>
                                          <p:attrName>ppt_x</p:attrName>
                                        </p:attrNameLst>
                                      </p:cBhvr>
                                      <p:tavLst>
                                        <p:tav tm="0">
                                          <p:val>
                                            <p:strVal val="#ppt_x"/>
                                          </p:val>
                                        </p:tav>
                                        <p:tav tm="100000">
                                          <p:val>
                                            <p:strVal val="#ppt_x"/>
                                          </p:val>
                                        </p:tav>
                                      </p:tavLst>
                                    </p:anim>
                                    <p:anim calcmode="lin" valueType="num">
                                      <p:cBhvr>
                                        <p:cTn id="9" dur="1000" fill="hold"/>
                                        <p:tgtEl>
                                          <p:spTgt spid="53"/>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43"/>
                                        </p:tgtEl>
                                        <p:attrNameLst>
                                          <p:attrName>style.visibility</p:attrName>
                                        </p:attrNameLst>
                                      </p:cBhvr>
                                      <p:to>
                                        <p:strVal val="visible"/>
                                      </p:to>
                                    </p:set>
                                    <p:animEffect transition="in" filter="fade">
                                      <p:cBhvr>
                                        <p:cTn id="12" dur="500"/>
                                        <p:tgtEl>
                                          <p:spTgt spid="43"/>
                                        </p:tgtEl>
                                      </p:cBhvr>
                                    </p:animEffect>
                                  </p:childTnLst>
                                </p:cTn>
                              </p:par>
                            </p:childTnLst>
                          </p:cTn>
                        </p:par>
                        <p:par>
                          <p:cTn id="13" fill="hold">
                            <p:stCondLst>
                              <p:cond delay="2000"/>
                            </p:stCondLst>
                            <p:childTnLst>
                              <p:par>
                                <p:cTn id="14" presetID="42" presetClass="entr" presetSubtype="0" fill="hold" nodeType="afterEffect">
                                  <p:stCondLst>
                                    <p:cond delay="1000"/>
                                  </p:stCondLst>
                                  <p:childTnLst>
                                    <p:set>
                                      <p:cBhvr>
                                        <p:cTn id="15" dur="1" fill="hold">
                                          <p:stCondLst>
                                            <p:cond delay="0"/>
                                          </p:stCondLst>
                                        </p:cTn>
                                        <p:tgtEl>
                                          <p:spTgt spid="46"/>
                                        </p:tgtEl>
                                        <p:attrNameLst>
                                          <p:attrName>style.visibility</p:attrName>
                                        </p:attrNameLst>
                                      </p:cBhvr>
                                      <p:to>
                                        <p:strVal val="visible"/>
                                      </p:to>
                                    </p:set>
                                    <p:animEffect transition="in" filter="fade">
                                      <p:cBhvr>
                                        <p:cTn id="16" dur="1000"/>
                                        <p:tgtEl>
                                          <p:spTgt spid="46"/>
                                        </p:tgtEl>
                                      </p:cBhvr>
                                    </p:animEffect>
                                    <p:anim calcmode="lin" valueType="num">
                                      <p:cBhvr>
                                        <p:cTn id="17" dur="1000" fill="hold"/>
                                        <p:tgtEl>
                                          <p:spTgt spid="46"/>
                                        </p:tgtEl>
                                        <p:attrNameLst>
                                          <p:attrName>ppt_x</p:attrName>
                                        </p:attrNameLst>
                                      </p:cBhvr>
                                      <p:tavLst>
                                        <p:tav tm="0">
                                          <p:val>
                                            <p:strVal val="#ppt_x"/>
                                          </p:val>
                                        </p:tav>
                                        <p:tav tm="100000">
                                          <p:val>
                                            <p:strVal val="#ppt_x"/>
                                          </p:val>
                                        </p:tav>
                                      </p:tavLst>
                                    </p:anim>
                                    <p:anim calcmode="lin" valueType="num">
                                      <p:cBhvr>
                                        <p:cTn id="18" dur="1000" fill="hold"/>
                                        <p:tgtEl>
                                          <p:spTgt spid="46"/>
                                        </p:tgtEl>
                                        <p:attrNameLst>
                                          <p:attrName>ppt_y</p:attrName>
                                        </p:attrNameLst>
                                      </p:cBhvr>
                                      <p:tavLst>
                                        <p:tav tm="0">
                                          <p:val>
                                            <p:strVal val="#ppt_y+.1"/>
                                          </p:val>
                                        </p:tav>
                                        <p:tav tm="100000">
                                          <p:val>
                                            <p:strVal val="#ppt_y"/>
                                          </p:val>
                                        </p:tav>
                                      </p:tavLst>
                                    </p:anim>
                                  </p:childTnLst>
                                </p:cTn>
                              </p:par>
                              <p:par>
                                <p:cTn id="19" presetID="10" presetClass="entr" presetSubtype="0" fill="hold" grpId="0" nodeType="withEffect">
                                  <p:stCondLst>
                                    <p:cond delay="0"/>
                                  </p:stCondLst>
                                  <p:childTnLst>
                                    <p:set>
                                      <p:cBhvr>
                                        <p:cTn id="20" dur="1" fill="hold">
                                          <p:stCondLst>
                                            <p:cond delay="0"/>
                                          </p:stCondLst>
                                        </p:cTn>
                                        <p:tgtEl>
                                          <p:spTgt spid="45"/>
                                        </p:tgtEl>
                                        <p:attrNameLst>
                                          <p:attrName>style.visibility</p:attrName>
                                        </p:attrNameLst>
                                      </p:cBhvr>
                                      <p:to>
                                        <p:strVal val="visible"/>
                                      </p:to>
                                    </p:set>
                                    <p:animEffect transition="in" filter="fade">
                                      <p:cBhvr>
                                        <p:cTn id="21" dur="500"/>
                                        <p:tgtEl>
                                          <p:spTgt spid="45"/>
                                        </p:tgtEl>
                                      </p:cBhvr>
                                    </p:animEffect>
                                  </p:childTnLst>
                                </p:cTn>
                              </p:par>
                            </p:childTnLst>
                          </p:cTn>
                        </p:par>
                        <p:par>
                          <p:cTn id="22" fill="hold">
                            <p:stCondLst>
                              <p:cond delay="4000"/>
                            </p:stCondLst>
                            <p:childTnLst>
                              <p:par>
                                <p:cTn id="23" presetID="42" presetClass="entr" presetSubtype="0" fill="hold" nodeType="afterEffect">
                                  <p:stCondLst>
                                    <p:cond delay="1000"/>
                                  </p:stCondLst>
                                  <p:childTnLst>
                                    <p:set>
                                      <p:cBhvr>
                                        <p:cTn id="24" dur="1" fill="hold">
                                          <p:stCondLst>
                                            <p:cond delay="0"/>
                                          </p:stCondLst>
                                        </p:cTn>
                                        <p:tgtEl>
                                          <p:spTgt spid="58"/>
                                        </p:tgtEl>
                                        <p:attrNameLst>
                                          <p:attrName>style.visibility</p:attrName>
                                        </p:attrNameLst>
                                      </p:cBhvr>
                                      <p:to>
                                        <p:strVal val="visible"/>
                                      </p:to>
                                    </p:set>
                                    <p:animEffect transition="in" filter="fade">
                                      <p:cBhvr>
                                        <p:cTn id="25" dur="1000"/>
                                        <p:tgtEl>
                                          <p:spTgt spid="58"/>
                                        </p:tgtEl>
                                      </p:cBhvr>
                                    </p:animEffect>
                                    <p:anim calcmode="lin" valueType="num">
                                      <p:cBhvr>
                                        <p:cTn id="26" dur="1000" fill="hold"/>
                                        <p:tgtEl>
                                          <p:spTgt spid="58"/>
                                        </p:tgtEl>
                                        <p:attrNameLst>
                                          <p:attrName>ppt_x</p:attrName>
                                        </p:attrNameLst>
                                      </p:cBhvr>
                                      <p:tavLst>
                                        <p:tav tm="0">
                                          <p:val>
                                            <p:strVal val="#ppt_x"/>
                                          </p:val>
                                        </p:tav>
                                        <p:tav tm="100000">
                                          <p:val>
                                            <p:strVal val="#ppt_x"/>
                                          </p:val>
                                        </p:tav>
                                      </p:tavLst>
                                    </p:anim>
                                    <p:anim calcmode="lin" valueType="num">
                                      <p:cBhvr>
                                        <p:cTn id="27" dur="1000" fill="hold"/>
                                        <p:tgtEl>
                                          <p:spTgt spid="58"/>
                                        </p:tgtEl>
                                        <p:attrNameLst>
                                          <p:attrName>ppt_y</p:attrName>
                                        </p:attrNameLst>
                                      </p:cBhvr>
                                      <p:tavLst>
                                        <p:tav tm="0">
                                          <p:val>
                                            <p:strVal val="#ppt_y+.1"/>
                                          </p:val>
                                        </p:tav>
                                        <p:tav tm="100000">
                                          <p:val>
                                            <p:strVal val="#ppt_y"/>
                                          </p:val>
                                        </p:tav>
                                      </p:tavLst>
                                    </p:anim>
                                  </p:childTnLst>
                                </p:cTn>
                              </p:par>
                              <p:par>
                                <p:cTn id="28" presetID="10" presetClass="entr" presetSubtype="0" fill="hold" grpId="0" nodeType="withEffect">
                                  <p:stCondLst>
                                    <p:cond delay="1000"/>
                                  </p:stCondLst>
                                  <p:childTnLst>
                                    <p:set>
                                      <p:cBhvr>
                                        <p:cTn id="29" dur="1" fill="hold">
                                          <p:stCondLst>
                                            <p:cond delay="0"/>
                                          </p:stCondLst>
                                        </p:cTn>
                                        <p:tgtEl>
                                          <p:spTgt spid="44"/>
                                        </p:tgtEl>
                                        <p:attrNameLst>
                                          <p:attrName>style.visibility</p:attrName>
                                        </p:attrNameLst>
                                      </p:cBhvr>
                                      <p:to>
                                        <p:strVal val="visible"/>
                                      </p:to>
                                    </p:set>
                                    <p:animEffect transition="in" filter="fade">
                                      <p:cBhvr>
                                        <p:cTn id="30"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44" grpId="0" animBg="1"/>
      <p:bldP spid="4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A89D0F19-401C-CA42-899D-327068C0E47A}"/>
              </a:ext>
            </a:extLst>
          </p:cNvPr>
          <p:cNvSpPr>
            <a:spLocks noGrp="1"/>
          </p:cNvSpPr>
          <p:nvPr>
            <p:ph type="title"/>
          </p:nvPr>
        </p:nvSpPr>
        <p:spPr/>
        <p:txBody>
          <a:bodyPr/>
          <a:lstStyle/>
          <a:p>
            <a:r>
              <a:rPr lang="en-US" dirty="0"/>
              <a:t>LOBs Are Seeking Business Insights to Drive Growth</a:t>
            </a:r>
          </a:p>
        </p:txBody>
      </p:sp>
      <p:sp>
        <p:nvSpPr>
          <p:cNvPr id="6" name="Slide Number Placeholder 5"/>
          <p:cNvSpPr>
            <a:spLocks noGrp="1"/>
          </p:cNvSpPr>
          <p:nvPr>
            <p:ph type="sldNum" sz="quarter" idx="12"/>
          </p:nvPr>
        </p:nvSpPr>
        <p:spPr/>
        <p:txBody>
          <a:bodyPr/>
          <a:lstStyle/>
          <a:p>
            <a:fld id="{C51EAA63-D034-42AE-91FA-B13B9518C7BE}" type="slidenum">
              <a:rPr lang="en-US" smtClean="0">
                <a:solidFill>
                  <a:schemeClr val="tx1"/>
                </a:solidFill>
              </a:rPr>
              <a:pPr/>
              <a:t>4</a:t>
            </a:fld>
            <a:endParaRPr lang="en-US" dirty="0">
              <a:solidFill>
                <a:schemeClr val="tx1"/>
              </a:solidFill>
            </a:endParaRPr>
          </a:p>
        </p:txBody>
      </p:sp>
      <p:sp>
        <p:nvSpPr>
          <p:cNvPr id="2" name="Footer Placeholder 1"/>
          <p:cNvSpPr>
            <a:spLocks noGrp="1"/>
          </p:cNvSpPr>
          <p:nvPr>
            <p:ph type="ftr" sz="quarter" idx="15"/>
          </p:nvPr>
        </p:nvSpPr>
        <p:spPr/>
        <p:txBody>
          <a:bodyPr/>
          <a:lstStyle/>
          <a:p>
            <a:r>
              <a:rPr lang="en-US" dirty="0">
                <a:solidFill>
                  <a:schemeClr val="tx1"/>
                </a:solidFill>
              </a:rPr>
              <a:t>Copyright © 2019, Oracle and/or its affiliates. All rights reserved.  </a:t>
            </a:r>
          </a:p>
        </p:txBody>
      </p:sp>
      <p:grpSp>
        <p:nvGrpSpPr>
          <p:cNvPr id="22" name="Group 21"/>
          <p:cNvGrpSpPr/>
          <p:nvPr/>
        </p:nvGrpSpPr>
        <p:grpSpPr bwMode="gray">
          <a:xfrm>
            <a:off x="527242" y="2050736"/>
            <a:ext cx="11130430" cy="3906022"/>
            <a:chOff x="501040" y="2772631"/>
            <a:chExt cx="14831582" cy="1415686"/>
          </a:xfrm>
          <a:noFill/>
        </p:grpSpPr>
        <p:sp>
          <p:nvSpPr>
            <p:cNvPr id="23" name="Text Box 15"/>
            <p:cNvSpPr txBox="1">
              <a:spLocks noChangeArrowheads="1"/>
            </p:cNvSpPr>
            <p:nvPr/>
          </p:nvSpPr>
          <p:spPr bwMode="gray">
            <a:xfrm>
              <a:off x="501040" y="2772631"/>
              <a:ext cx="3420237" cy="1415686"/>
            </a:xfrm>
            <a:prstGeom prst="rect">
              <a:avLst/>
            </a:prstGeom>
            <a:grpFill/>
            <a:ln w="3175" cmpd="sng" algn="ctr">
              <a:solidFill>
                <a:schemeClr val="accent4"/>
              </a:solidFill>
              <a:miter lim="800000"/>
              <a:headEnd/>
              <a:tailEnd/>
            </a:ln>
            <a:effectLst/>
          </p:spPr>
          <p:txBody>
            <a:bodyPr lIns="90000" tIns="46800" rIns="90000" bIns="46800" anchor="ctr"/>
            <a:lstStyle>
              <a:defPPr>
                <a:defRPr lang="en-US"/>
              </a:defPPr>
              <a:lvl2pPr marL="180975" lvl="1" indent="-179388" algn="ctr">
                <a:spcBef>
                  <a:spcPts val="500"/>
                </a:spcBef>
                <a:buClr>
                  <a:schemeClr val="accent2"/>
                </a:buClr>
                <a:buSzPct val="80000"/>
                <a:buNone/>
                <a:defRPr>
                  <a:solidFill>
                    <a:srgbClr val="FFFFFF"/>
                  </a:solidFill>
                  <a:latin typeface="Calibri"/>
                  <a:cs typeface="Calibri"/>
                </a:defRPr>
              </a:lvl2pPr>
            </a:lstStyle>
            <a:p>
              <a:pPr marL="180975" marR="0" lvl="1" indent="-179388" algn="ctr" defTabSz="914400" rtl="0" eaLnBrk="1" fontAlgn="auto" latinLnBrk="0" hangingPunct="1">
                <a:lnSpc>
                  <a:spcPct val="100000"/>
                </a:lnSpc>
                <a:spcBef>
                  <a:spcPts val="500"/>
                </a:spcBef>
                <a:spcAft>
                  <a:spcPts val="0"/>
                </a:spcAft>
                <a:buClr>
                  <a:srgbClr val="8EADBF"/>
                </a:buClr>
                <a:buSzPct val="80000"/>
                <a:buFontTx/>
                <a:buNone/>
                <a:tabLst/>
                <a:defRPr/>
              </a:pPr>
              <a:endParaRPr kumimoji="0" lang="en-US" sz="1800" b="0" i="0" u="none" strike="noStrike" kern="1200" cap="none" spc="0" normalizeH="0" baseline="0" noProof="0" dirty="0">
                <a:ln>
                  <a:noFill/>
                </a:ln>
                <a:solidFill>
                  <a:srgbClr val="FFFFFF"/>
                </a:solidFill>
                <a:effectLst/>
                <a:uLnTx/>
                <a:uFillTx/>
                <a:latin typeface="Calibri"/>
                <a:ea typeface="+mn-ea"/>
                <a:cs typeface="Calibri"/>
              </a:endParaRPr>
            </a:p>
          </p:txBody>
        </p:sp>
        <p:sp>
          <p:nvSpPr>
            <p:cNvPr id="26" name="Text Box 16"/>
            <p:cNvSpPr txBox="1">
              <a:spLocks noChangeArrowheads="1"/>
            </p:cNvSpPr>
            <p:nvPr/>
          </p:nvSpPr>
          <p:spPr bwMode="gray">
            <a:xfrm>
              <a:off x="4307564" y="2772631"/>
              <a:ext cx="3417496" cy="1415686"/>
            </a:xfrm>
            <a:prstGeom prst="rect">
              <a:avLst/>
            </a:prstGeom>
            <a:grpFill/>
            <a:ln w="3175" cmpd="sng" algn="ctr">
              <a:solidFill>
                <a:schemeClr val="accent4"/>
              </a:solidFill>
              <a:miter lim="800000"/>
              <a:headEnd/>
              <a:tailEnd/>
            </a:ln>
            <a:effectLst/>
          </p:spPr>
          <p:txBody>
            <a:bodyPr lIns="90000" tIns="46800" rIns="90000" bIns="46800" anchor="ctr"/>
            <a:lstStyle>
              <a:defPPr>
                <a:defRPr lang="en-US"/>
              </a:defPPr>
              <a:lvl2pPr marL="180975" lvl="1" indent="-179388" algn="ctr">
                <a:spcBef>
                  <a:spcPts val="500"/>
                </a:spcBef>
                <a:buClr>
                  <a:schemeClr val="accent2"/>
                </a:buClr>
                <a:buSzPct val="80000"/>
                <a:buNone/>
                <a:defRPr>
                  <a:solidFill>
                    <a:srgbClr val="FFFFFF"/>
                  </a:solidFill>
                  <a:latin typeface="Calibri"/>
                  <a:cs typeface="Calibri"/>
                </a:defRPr>
              </a:lvl2pPr>
            </a:lstStyle>
            <a:p>
              <a:pPr marL="180975" marR="0" lvl="1" indent="-179388" algn="ctr" defTabSz="914400" rtl="0" eaLnBrk="1" fontAlgn="auto" latinLnBrk="0" hangingPunct="1">
                <a:lnSpc>
                  <a:spcPct val="100000"/>
                </a:lnSpc>
                <a:spcBef>
                  <a:spcPts val="500"/>
                </a:spcBef>
                <a:spcAft>
                  <a:spcPts val="0"/>
                </a:spcAft>
                <a:buClr>
                  <a:srgbClr val="8EADBF"/>
                </a:buClr>
                <a:buSzPct val="80000"/>
                <a:buFontTx/>
                <a:buNone/>
                <a:tabLst/>
                <a:defRPr/>
              </a:pPr>
              <a:endParaRPr kumimoji="0" lang="en-US" sz="1800" b="0" i="0" u="none" strike="noStrike" kern="1200" cap="none" spc="0" normalizeH="0" baseline="0" noProof="0" dirty="0">
                <a:ln>
                  <a:noFill/>
                </a:ln>
                <a:solidFill>
                  <a:srgbClr val="FFFFFF"/>
                </a:solidFill>
                <a:effectLst/>
                <a:uLnTx/>
                <a:uFillTx/>
                <a:latin typeface="Calibri"/>
                <a:ea typeface="+mn-ea"/>
                <a:cs typeface="Calibri"/>
              </a:endParaRPr>
            </a:p>
          </p:txBody>
        </p:sp>
        <p:sp>
          <p:nvSpPr>
            <p:cNvPr id="27" name="Text Box 16"/>
            <p:cNvSpPr txBox="1">
              <a:spLocks noChangeArrowheads="1"/>
            </p:cNvSpPr>
            <p:nvPr/>
          </p:nvSpPr>
          <p:spPr bwMode="gray">
            <a:xfrm>
              <a:off x="8111346" y="2772631"/>
              <a:ext cx="3417496" cy="1415686"/>
            </a:xfrm>
            <a:prstGeom prst="rect">
              <a:avLst/>
            </a:prstGeom>
            <a:grpFill/>
            <a:ln w="3175" cmpd="sng" algn="ctr">
              <a:solidFill>
                <a:schemeClr val="accent4"/>
              </a:solidFill>
              <a:miter lim="800000"/>
              <a:headEnd/>
              <a:tailEnd/>
            </a:ln>
            <a:effectLst/>
          </p:spPr>
          <p:txBody>
            <a:bodyPr lIns="90000" tIns="46800" rIns="90000" bIns="46800" anchor="ctr"/>
            <a:lstStyle>
              <a:defPPr>
                <a:defRPr lang="en-US"/>
              </a:defPPr>
              <a:lvl2pPr marL="180975" lvl="1" indent="-179388" algn="ctr">
                <a:spcBef>
                  <a:spcPts val="500"/>
                </a:spcBef>
                <a:buClr>
                  <a:schemeClr val="accent2"/>
                </a:buClr>
                <a:buSzPct val="80000"/>
                <a:buNone/>
                <a:defRPr>
                  <a:solidFill>
                    <a:srgbClr val="FFFFFF"/>
                  </a:solidFill>
                  <a:latin typeface="Calibri"/>
                  <a:cs typeface="Calibri"/>
                </a:defRPr>
              </a:lvl2pPr>
            </a:lstStyle>
            <a:p>
              <a:pPr marL="180975" marR="0" lvl="1" indent="-179388" algn="ctr" defTabSz="914400" rtl="0" eaLnBrk="1" fontAlgn="auto" latinLnBrk="0" hangingPunct="1">
                <a:lnSpc>
                  <a:spcPct val="100000"/>
                </a:lnSpc>
                <a:spcBef>
                  <a:spcPts val="500"/>
                </a:spcBef>
                <a:spcAft>
                  <a:spcPts val="0"/>
                </a:spcAft>
                <a:buClr>
                  <a:srgbClr val="8EADBF"/>
                </a:buClr>
                <a:buSzPct val="80000"/>
                <a:buFontTx/>
                <a:buNone/>
                <a:tabLst/>
                <a:defRPr/>
              </a:pPr>
              <a:endParaRPr kumimoji="0" lang="en-US" sz="1800" b="0" i="0" u="none" strike="noStrike" kern="1200" cap="none" spc="0" normalizeH="0" baseline="0" noProof="0" dirty="0">
                <a:ln>
                  <a:noFill/>
                </a:ln>
                <a:solidFill>
                  <a:srgbClr val="FFFFFF"/>
                </a:solidFill>
                <a:effectLst/>
                <a:uLnTx/>
                <a:uFillTx/>
                <a:latin typeface="Calibri"/>
                <a:ea typeface="+mn-ea"/>
                <a:cs typeface="Calibri"/>
              </a:endParaRPr>
            </a:p>
          </p:txBody>
        </p:sp>
        <p:sp>
          <p:nvSpPr>
            <p:cNvPr id="28" name="Text Box 16"/>
            <p:cNvSpPr txBox="1">
              <a:spLocks noChangeArrowheads="1"/>
            </p:cNvSpPr>
            <p:nvPr/>
          </p:nvSpPr>
          <p:spPr bwMode="gray">
            <a:xfrm>
              <a:off x="11915126" y="2772631"/>
              <a:ext cx="3417496" cy="1415686"/>
            </a:xfrm>
            <a:prstGeom prst="rect">
              <a:avLst/>
            </a:prstGeom>
            <a:grpFill/>
            <a:ln w="3175" cmpd="sng" algn="ctr">
              <a:solidFill>
                <a:schemeClr val="accent4"/>
              </a:solidFill>
              <a:miter lim="800000"/>
              <a:headEnd/>
              <a:tailEnd/>
            </a:ln>
            <a:effectLst/>
          </p:spPr>
          <p:txBody>
            <a:bodyPr lIns="90000" tIns="46800" rIns="90000" bIns="46800" anchor="ctr"/>
            <a:lstStyle>
              <a:defPPr>
                <a:defRPr lang="en-US"/>
              </a:defPPr>
              <a:lvl2pPr marL="180975" lvl="1" indent="-179388" algn="ctr">
                <a:spcBef>
                  <a:spcPts val="500"/>
                </a:spcBef>
                <a:buClr>
                  <a:schemeClr val="accent2"/>
                </a:buClr>
                <a:buSzPct val="80000"/>
                <a:buNone/>
                <a:defRPr>
                  <a:solidFill>
                    <a:srgbClr val="FFFFFF"/>
                  </a:solidFill>
                  <a:latin typeface="Calibri"/>
                  <a:cs typeface="Calibri"/>
                </a:defRPr>
              </a:lvl2pPr>
            </a:lstStyle>
            <a:p>
              <a:pPr marL="180975" marR="0" lvl="1" indent="-179388" algn="ctr" defTabSz="914400" rtl="0" eaLnBrk="1" fontAlgn="auto" latinLnBrk="0" hangingPunct="1">
                <a:lnSpc>
                  <a:spcPct val="100000"/>
                </a:lnSpc>
                <a:spcBef>
                  <a:spcPts val="500"/>
                </a:spcBef>
                <a:spcAft>
                  <a:spcPts val="0"/>
                </a:spcAft>
                <a:buClr>
                  <a:srgbClr val="8EADBF"/>
                </a:buClr>
                <a:buSzPct val="80000"/>
                <a:buFontTx/>
                <a:buNone/>
                <a:tabLst/>
                <a:defRPr/>
              </a:pPr>
              <a:endParaRPr kumimoji="0" lang="en-US" sz="1800" b="0" i="0" u="none" strike="noStrike" kern="1200" cap="none" spc="0" normalizeH="0" baseline="0" noProof="0" dirty="0">
                <a:ln>
                  <a:noFill/>
                </a:ln>
                <a:solidFill>
                  <a:srgbClr val="FFFFFF"/>
                </a:solidFill>
                <a:effectLst/>
                <a:uLnTx/>
                <a:uFillTx/>
                <a:latin typeface="Calibri"/>
                <a:ea typeface="+mn-ea"/>
                <a:cs typeface="Calibri"/>
              </a:endParaRPr>
            </a:p>
          </p:txBody>
        </p:sp>
      </p:grpSp>
      <p:sp>
        <p:nvSpPr>
          <p:cNvPr id="29" name="TextBox 28">
            <a:extLst>
              <a:ext uri="{FF2B5EF4-FFF2-40B4-BE49-F238E27FC236}">
                <a16:creationId xmlns:a16="http://schemas.microsoft.com/office/drawing/2014/main" id="{C32E57B9-0EA1-AD43-909F-03399658201E}"/>
              </a:ext>
            </a:extLst>
          </p:cNvPr>
          <p:cNvSpPr txBox="1"/>
          <p:nvPr/>
        </p:nvSpPr>
        <p:spPr>
          <a:xfrm>
            <a:off x="583042" y="5026389"/>
            <a:ext cx="2582333" cy="830997"/>
          </a:xfrm>
          <a:prstGeom prst="rect">
            <a:avLst/>
          </a:prstGeom>
          <a:noFill/>
        </p:spPr>
        <p:txBody>
          <a:bodyPr wrap="square" lIns="0" tIns="0" rIns="0" bIns="0" rtlCol="0">
            <a:spAutoFit/>
          </a:bodyPr>
          <a:lstStyle/>
          <a:p>
            <a:pPr algn="ctr"/>
            <a:r>
              <a:rPr lang="en-US" dirty="0"/>
              <a:t>Cut costs, improve </a:t>
            </a:r>
            <a:br>
              <a:rPr lang="en-US" dirty="0"/>
            </a:br>
            <a:r>
              <a:rPr lang="en-US"/>
              <a:t>security and </a:t>
            </a:r>
            <a:br>
              <a:rPr lang="en-US"/>
            </a:br>
            <a:r>
              <a:rPr lang="en-US"/>
              <a:t>better </a:t>
            </a:r>
            <a:r>
              <a:rPr lang="en-US" dirty="0"/>
              <a:t>insights</a:t>
            </a:r>
          </a:p>
        </p:txBody>
      </p:sp>
      <p:sp>
        <p:nvSpPr>
          <p:cNvPr id="30" name="Title 4">
            <a:extLst>
              <a:ext uri="{FF2B5EF4-FFF2-40B4-BE49-F238E27FC236}">
                <a16:creationId xmlns:a16="http://schemas.microsoft.com/office/drawing/2014/main" id="{5B0CE5E1-20D4-474E-AEE1-832091B336C8}"/>
              </a:ext>
            </a:extLst>
          </p:cNvPr>
          <p:cNvSpPr txBox="1">
            <a:spLocks/>
          </p:cNvSpPr>
          <p:nvPr/>
        </p:nvSpPr>
        <p:spPr>
          <a:xfrm>
            <a:off x="1092181" y="3341250"/>
            <a:ext cx="1607131" cy="734711"/>
          </a:xfrm>
          <a:prstGeom prst="rect">
            <a:avLst/>
          </a:prstGeom>
        </p:spPr>
        <p:txBody>
          <a:bodyPr anchor="ctr"/>
          <a:lstStyle>
            <a:lvl1pPr algn="l" defTabSz="914400" rtl="0" eaLnBrk="1" latinLnBrk="0" hangingPunct="1">
              <a:lnSpc>
                <a:spcPct val="80000"/>
              </a:lnSpc>
              <a:spcBef>
                <a:spcPct val="0"/>
              </a:spcBef>
              <a:buNone/>
              <a:defRPr sz="3600" kern="1200">
                <a:solidFill>
                  <a:schemeClr val="tx1"/>
                </a:solidFill>
                <a:latin typeface="+mj-lt"/>
                <a:ea typeface="+mj-ea"/>
                <a:cs typeface="+mj-cs"/>
              </a:defRPr>
            </a:lvl1pPr>
          </a:lstStyle>
          <a:p>
            <a:pPr algn="ctr"/>
            <a:r>
              <a:rPr lang="en-US" sz="2800" b="1" dirty="0"/>
              <a:t>FINANCE</a:t>
            </a:r>
          </a:p>
        </p:txBody>
      </p:sp>
      <p:cxnSp>
        <p:nvCxnSpPr>
          <p:cNvPr id="31" name="Straight Arrow Connector 30">
            <a:extLst>
              <a:ext uri="{FF2B5EF4-FFF2-40B4-BE49-F238E27FC236}">
                <a16:creationId xmlns:a16="http://schemas.microsoft.com/office/drawing/2014/main" id="{4E0BAA99-B791-9148-BDC2-41B0E8EC7A1C}"/>
              </a:ext>
            </a:extLst>
          </p:cNvPr>
          <p:cNvCxnSpPr>
            <a:cxnSpLocks/>
          </p:cNvCxnSpPr>
          <p:nvPr/>
        </p:nvCxnSpPr>
        <p:spPr>
          <a:xfrm flipH="1">
            <a:off x="645876" y="3898333"/>
            <a:ext cx="2337690" cy="0"/>
          </a:xfrm>
          <a:prstGeom prst="straightConnector1">
            <a:avLst/>
          </a:prstGeom>
          <a:ln w="12700">
            <a:solidFill>
              <a:schemeClr val="tx1"/>
            </a:solidFill>
            <a:miter lim="800000"/>
            <a:headEnd type="oval" w="sm" len="sm"/>
            <a:tailEnd type="oval" w="sm" len="sm"/>
          </a:ln>
        </p:spPr>
        <p:style>
          <a:lnRef idx="1">
            <a:schemeClr val="accent1"/>
          </a:lnRef>
          <a:fillRef idx="0">
            <a:schemeClr val="accent1"/>
          </a:fillRef>
          <a:effectRef idx="0">
            <a:schemeClr val="accent1"/>
          </a:effectRef>
          <a:fontRef idx="minor">
            <a:schemeClr val="tx1"/>
          </a:fontRef>
        </p:style>
      </p:cxnSp>
      <p:grpSp>
        <p:nvGrpSpPr>
          <p:cNvPr id="32" name="Group 31">
            <a:extLst>
              <a:ext uri="{FF2B5EF4-FFF2-40B4-BE49-F238E27FC236}">
                <a16:creationId xmlns:a16="http://schemas.microsoft.com/office/drawing/2014/main" id="{63DC5B86-DEF7-C248-8C44-C4B5ADB2FB23}"/>
              </a:ext>
            </a:extLst>
          </p:cNvPr>
          <p:cNvGrpSpPr/>
          <p:nvPr/>
        </p:nvGrpSpPr>
        <p:grpSpPr>
          <a:xfrm>
            <a:off x="1526047" y="4176375"/>
            <a:ext cx="696322" cy="567867"/>
            <a:chOff x="1850230" y="3443773"/>
            <a:chExt cx="696322" cy="567867"/>
          </a:xfrm>
          <a:solidFill>
            <a:schemeClr val="accent4"/>
          </a:solidFill>
        </p:grpSpPr>
        <p:sp>
          <p:nvSpPr>
            <p:cNvPr id="33" name="Freeform 32">
              <a:extLst>
                <a:ext uri="{FF2B5EF4-FFF2-40B4-BE49-F238E27FC236}">
                  <a16:creationId xmlns:a16="http://schemas.microsoft.com/office/drawing/2014/main" id="{FC19435C-7004-3744-80F5-98CA1E5E8018}"/>
                </a:ext>
              </a:extLst>
            </p:cNvPr>
            <p:cNvSpPr>
              <a:spLocks noChangeAspect="1" noChangeArrowheads="1"/>
            </p:cNvSpPr>
            <p:nvPr/>
          </p:nvSpPr>
          <p:spPr bwMode="auto">
            <a:xfrm>
              <a:off x="1850230" y="3587092"/>
              <a:ext cx="566063" cy="424548"/>
            </a:xfrm>
            <a:custGeom>
              <a:avLst/>
              <a:gdLst>
                <a:gd name="T0" fmla="*/ 1181 w 2964"/>
                <a:gd name="T1" fmla="*/ 278 h 2224"/>
                <a:gd name="T2" fmla="*/ 972 w 2964"/>
                <a:gd name="T3" fmla="*/ 105 h 2224"/>
                <a:gd name="T4" fmla="*/ 0 w 2964"/>
                <a:gd name="T5" fmla="*/ 0 h 2224"/>
                <a:gd name="T6" fmla="*/ 2963 w 2964"/>
                <a:gd name="T7" fmla="*/ 2223 h 2224"/>
                <a:gd name="T8" fmla="*/ 2685 w 2964"/>
                <a:gd name="T9" fmla="*/ 278 h 2224"/>
                <a:gd name="T10" fmla="*/ 1991 w 2964"/>
                <a:gd name="T11" fmla="*/ 1540 h 2224"/>
                <a:gd name="T12" fmla="*/ 1771 w 2964"/>
                <a:gd name="T13" fmla="*/ 1760 h 2224"/>
                <a:gd name="T14" fmla="*/ 1482 w 2964"/>
                <a:gd name="T15" fmla="*/ 1841 h 2224"/>
                <a:gd name="T16" fmla="*/ 1192 w 2964"/>
                <a:gd name="T17" fmla="*/ 1760 h 2224"/>
                <a:gd name="T18" fmla="*/ 972 w 2964"/>
                <a:gd name="T19" fmla="*/ 1540 h 2224"/>
                <a:gd name="T20" fmla="*/ 891 w 2964"/>
                <a:gd name="T21" fmla="*/ 1251 h 2224"/>
                <a:gd name="T22" fmla="*/ 972 w 2964"/>
                <a:gd name="T23" fmla="*/ 961 h 2224"/>
                <a:gd name="T24" fmla="*/ 1192 w 2964"/>
                <a:gd name="T25" fmla="*/ 741 h 2224"/>
                <a:gd name="T26" fmla="*/ 1482 w 2964"/>
                <a:gd name="T27" fmla="*/ 660 h 2224"/>
                <a:gd name="T28" fmla="*/ 1771 w 2964"/>
                <a:gd name="T29" fmla="*/ 741 h 2224"/>
                <a:gd name="T30" fmla="*/ 1991 w 2964"/>
                <a:gd name="T31" fmla="*/ 961 h 2224"/>
                <a:gd name="T32" fmla="*/ 2072 w 2964"/>
                <a:gd name="T33" fmla="*/ 1251 h 2224"/>
                <a:gd name="T34" fmla="*/ 1563 w 2964"/>
                <a:gd name="T35" fmla="*/ 1193 h 2224"/>
                <a:gd name="T36" fmla="*/ 1493 w 2964"/>
                <a:gd name="T37" fmla="*/ 1054 h 2224"/>
                <a:gd name="T38" fmla="*/ 1632 w 2964"/>
                <a:gd name="T39" fmla="*/ 1089 h 2224"/>
                <a:gd name="T40" fmla="*/ 1679 w 2964"/>
                <a:gd name="T41" fmla="*/ 996 h 2224"/>
                <a:gd name="T42" fmla="*/ 1540 w 2964"/>
                <a:gd name="T43" fmla="*/ 869 h 2224"/>
                <a:gd name="T44" fmla="*/ 1447 w 2964"/>
                <a:gd name="T45" fmla="*/ 845 h 2224"/>
                <a:gd name="T46" fmla="*/ 1424 w 2964"/>
                <a:gd name="T47" fmla="*/ 950 h 2224"/>
                <a:gd name="T48" fmla="*/ 1424 w 2964"/>
                <a:gd name="T49" fmla="*/ 1286 h 2224"/>
                <a:gd name="T50" fmla="*/ 1470 w 2964"/>
                <a:gd name="T51" fmla="*/ 1436 h 2224"/>
                <a:gd name="T52" fmla="*/ 1320 w 2964"/>
                <a:gd name="T53" fmla="*/ 1378 h 2224"/>
                <a:gd name="T54" fmla="*/ 1262 w 2964"/>
                <a:gd name="T55" fmla="*/ 1471 h 2224"/>
                <a:gd name="T56" fmla="*/ 1424 w 2964"/>
                <a:gd name="T57" fmla="*/ 1633 h 2224"/>
                <a:gd name="T58" fmla="*/ 1517 w 2964"/>
                <a:gd name="T59" fmla="*/ 1656 h 2224"/>
                <a:gd name="T60" fmla="*/ 1540 w 2964"/>
                <a:gd name="T61" fmla="*/ 1552 h 2224"/>
                <a:gd name="T62" fmla="*/ 1563 w 2964"/>
                <a:gd name="T63" fmla="*/ 1193 h 2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964" h="2224">
                  <a:moveTo>
                    <a:pt x="2685" y="278"/>
                  </a:moveTo>
                  <a:cubicBezTo>
                    <a:pt x="1181" y="278"/>
                    <a:pt x="1181" y="278"/>
                    <a:pt x="1181" y="278"/>
                  </a:cubicBezTo>
                  <a:cubicBezTo>
                    <a:pt x="1111" y="278"/>
                    <a:pt x="1042" y="243"/>
                    <a:pt x="1019" y="174"/>
                  </a:cubicBezTo>
                  <a:cubicBezTo>
                    <a:pt x="972" y="105"/>
                    <a:pt x="972" y="105"/>
                    <a:pt x="972" y="105"/>
                  </a:cubicBezTo>
                  <a:cubicBezTo>
                    <a:pt x="949" y="35"/>
                    <a:pt x="880" y="0"/>
                    <a:pt x="811" y="0"/>
                  </a:cubicBezTo>
                  <a:cubicBezTo>
                    <a:pt x="0" y="0"/>
                    <a:pt x="0" y="0"/>
                    <a:pt x="0" y="0"/>
                  </a:cubicBezTo>
                  <a:cubicBezTo>
                    <a:pt x="0" y="2223"/>
                    <a:pt x="0" y="2223"/>
                    <a:pt x="0" y="2223"/>
                  </a:cubicBezTo>
                  <a:cubicBezTo>
                    <a:pt x="2963" y="2223"/>
                    <a:pt x="2963" y="2223"/>
                    <a:pt x="2963" y="2223"/>
                  </a:cubicBezTo>
                  <a:cubicBezTo>
                    <a:pt x="2963" y="556"/>
                    <a:pt x="2963" y="556"/>
                    <a:pt x="2963" y="556"/>
                  </a:cubicBezTo>
                  <a:cubicBezTo>
                    <a:pt x="2963" y="406"/>
                    <a:pt x="2835" y="278"/>
                    <a:pt x="2685" y="278"/>
                  </a:cubicBezTo>
                  <a:close/>
                  <a:moveTo>
                    <a:pt x="2176" y="1436"/>
                  </a:moveTo>
                  <a:cubicBezTo>
                    <a:pt x="1991" y="1540"/>
                    <a:pt x="1991" y="1540"/>
                    <a:pt x="1991" y="1540"/>
                  </a:cubicBezTo>
                  <a:cubicBezTo>
                    <a:pt x="1991" y="1760"/>
                    <a:pt x="1991" y="1760"/>
                    <a:pt x="1991" y="1760"/>
                  </a:cubicBezTo>
                  <a:cubicBezTo>
                    <a:pt x="1771" y="1760"/>
                    <a:pt x="1771" y="1760"/>
                    <a:pt x="1771" y="1760"/>
                  </a:cubicBezTo>
                  <a:cubicBezTo>
                    <a:pt x="1667" y="1945"/>
                    <a:pt x="1667" y="1945"/>
                    <a:pt x="1667" y="1945"/>
                  </a:cubicBezTo>
                  <a:cubicBezTo>
                    <a:pt x="1482" y="1841"/>
                    <a:pt x="1482" y="1841"/>
                    <a:pt x="1482" y="1841"/>
                  </a:cubicBezTo>
                  <a:cubicBezTo>
                    <a:pt x="1297" y="1945"/>
                    <a:pt x="1297" y="1945"/>
                    <a:pt x="1297" y="1945"/>
                  </a:cubicBezTo>
                  <a:cubicBezTo>
                    <a:pt x="1192" y="1760"/>
                    <a:pt x="1192" y="1760"/>
                    <a:pt x="1192" y="1760"/>
                  </a:cubicBezTo>
                  <a:cubicBezTo>
                    <a:pt x="972" y="1760"/>
                    <a:pt x="972" y="1760"/>
                    <a:pt x="972" y="1760"/>
                  </a:cubicBezTo>
                  <a:cubicBezTo>
                    <a:pt x="972" y="1540"/>
                    <a:pt x="972" y="1540"/>
                    <a:pt x="972" y="1540"/>
                  </a:cubicBezTo>
                  <a:cubicBezTo>
                    <a:pt x="787" y="1436"/>
                    <a:pt x="787" y="1436"/>
                    <a:pt x="787" y="1436"/>
                  </a:cubicBezTo>
                  <a:cubicBezTo>
                    <a:pt x="891" y="1251"/>
                    <a:pt x="891" y="1251"/>
                    <a:pt x="891" y="1251"/>
                  </a:cubicBezTo>
                  <a:cubicBezTo>
                    <a:pt x="787" y="1066"/>
                    <a:pt x="787" y="1066"/>
                    <a:pt x="787" y="1066"/>
                  </a:cubicBezTo>
                  <a:cubicBezTo>
                    <a:pt x="972" y="961"/>
                    <a:pt x="972" y="961"/>
                    <a:pt x="972" y="961"/>
                  </a:cubicBezTo>
                  <a:cubicBezTo>
                    <a:pt x="972" y="741"/>
                    <a:pt x="972" y="741"/>
                    <a:pt x="972" y="741"/>
                  </a:cubicBezTo>
                  <a:cubicBezTo>
                    <a:pt x="1192" y="741"/>
                    <a:pt x="1192" y="741"/>
                    <a:pt x="1192" y="741"/>
                  </a:cubicBezTo>
                  <a:cubicBezTo>
                    <a:pt x="1297" y="556"/>
                    <a:pt x="1297" y="556"/>
                    <a:pt x="1297" y="556"/>
                  </a:cubicBezTo>
                  <a:cubicBezTo>
                    <a:pt x="1482" y="660"/>
                    <a:pt x="1482" y="660"/>
                    <a:pt x="1482" y="660"/>
                  </a:cubicBezTo>
                  <a:cubicBezTo>
                    <a:pt x="1667" y="556"/>
                    <a:pt x="1667" y="556"/>
                    <a:pt x="1667" y="556"/>
                  </a:cubicBezTo>
                  <a:cubicBezTo>
                    <a:pt x="1771" y="741"/>
                    <a:pt x="1771" y="741"/>
                    <a:pt x="1771" y="741"/>
                  </a:cubicBezTo>
                  <a:cubicBezTo>
                    <a:pt x="1991" y="741"/>
                    <a:pt x="1991" y="741"/>
                    <a:pt x="1991" y="741"/>
                  </a:cubicBezTo>
                  <a:cubicBezTo>
                    <a:pt x="1991" y="961"/>
                    <a:pt x="1991" y="961"/>
                    <a:pt x="1991" y="961"/>
                  </a:cubicBezTo>
                  <a:cubicBezTo>
                    <a:pt x="2176" y="1066"/>
                    <a:pt x="2176" y="1066"/>
                    <a:pt x="2176" y="1066"/>
                  </a:cubicBezTo>
                  <a:cubicBezTo>
                    <a:pt x="2072" y="1251"/>
                    <a:pt x="2072" y="1251"/>
                    <a:pt x="2072" y="1251"/>
                  </a:cubicBezTo>
                  <a:lnTo>
                    <a:pt x="2176" y="1436"/>
                  </a:lnTo>
                  <a:close/>
                  <a:moveTo>
                    <a:pt x="1563" y="1193"/>
                  </a:moveTo>
                  <a:cubicBezTo>
                    <a:pt x="1493" y="1158"/>
                    <a:pt x="1424" y="1147"/>
                    <a:pt x="1424" y="1112"/>
                  </a:cubicBezTo>
                  <a:cubicBezTo>
                    <a:pt x="1424" y="1077"/>
                    <a:pt x="1459" y="1054"/>
                    <a:pt x="1493" y="1054"/>
                  </a:cubicBezTo>
                  <a:cubicBezTo>
                    <a:pt x="1528" y="1054"/>
                    <a:pt x="1563" y="1077"/>
                    <a:pt x="1598" y="1100"/>
                  </a:cubicBezTo>
                  <a:cubicBezTo>
                    <a:pt x="1609" y="1100"/>
                    <a:pt x="1621" y="1100"/>
                    <a:pt x="1632" y="1089"/>
                  </a:cubicBezTo>
                  <a:cubicBezTo>
                    <a:pt x="1679" y="1031"/>
                    <a:pt x="1679" y="1031"/>
                    <a:pt x="1679" y="1031"/>
                  </a:cubicBezTo>
                  <a:cubicBezTo>
                    <a:pt x="1690" y="1019"/>
                    <a:pt x="1690" y="1008"/>
                    <a:pt x="1679" y="996"/>
                  </a:cubicBezTo>
                  <a:cubicBezTo>
                    <a:pt x="1632" y="973"/>
                    <a:pt x="1586" y="950"/>
                    <a:pt x="1540" y="938"/>
                  </a:cubicBezTo>
                  <a:cubicBezTo>
                    <a:pt x="1540" y="869"/>
                    <a:pt x="1540" y="869"/>
                    <a:pt x="1540" y="869"/>
                  </a:cubicBezTo>
                  <a:cubicBezTo>
                    <a:pt x="1540" y="857"/>
                    <a:pt x="1528" y="845"/>
                    <a:pt x="1517" y="845"/>
                  </a:cubicBezTo>
                  <a:cubicBezTo>
                    <a:pt x="1447" y="845"/>
                    <a:pt x="1447" y="845"/>
                    <a:pt x="1447" y="845"/>
                  </a:cubicBezTo>
                  <a:cubicBezTo>
                    <a:pt x="1436" y="845"/>
                    <a:pt x="1424" y="857"/>
                    <a:pt x="1424" y="869"/>
                  </a:cubicBezTo>
                  <a:cubicBezTo>
                    <a:pt x="1424" y="950"/>
                    <a:pt x="1424" y="950"/>
                    <a:pt x="1424" y="950"/>
                  </a:cubicBezTo>
                  <a:cubicBezTo>
                    <a:pt x="1343" y="961"/>
                    <a:pt x="1285" y="1019"/>
                    <a:pt x="1285" y="1123"/>
                  </a:cubicBezTo>
                  <a:cubicBezTo>
                    <a:pt x="1285" y="1216"/>
                    <a:pt x="1354" y="1251"/>
                    <a:pt x="1424" y="1286"/>
                  </a:cubicBezTo>
                  <a:cubicBezTo>
                    <a:pt x="1493" y="1309"/>
                    <a:pt x="1563" y="1320"/>
                    <a:pt x="1563" y="1378"/>
                  </a:cubicBezTo>
                  <a:cubicBezTo>
                    <a:pt x="1563" y="1413"/>
                    <a:pt x="1540" y="1436"/>
                    <a:pt x="1470" y="1436"/>
                  </a:cubicBezTo>
                  <a:cubicBezTo>
                    <a:pt x="1424" y="1436"/>
                    <a:pt x="1378" y="1413"/>
                    <a:pt x="1343" y="1378"/>
                  </a:cubicBezTo>
                  <a:lnTo>
                    <a:pt x="1320" y="1378"/>
                  </a:lnTo>
                  <a:cubicBezTo>
                    <a:pt x="1262" y="1436"/>
                    <a:pt x="1262" y="1436"/>
                    <a:pt x="1262" y="1436"/>
                  </a:cubicBezTo>
                  <a:cubicBezTo>
                    <a:pt x="1250" y="1447"/>
                    <a:pt x="1250" y="1459"/>
                    <a:pt x="1262" y="1471"/>
                  </a:cubicBezTo>
                  <a:cubicBezTo>
                    <a:pt x="1308" y="1517"/>
                    <a:pt x="1354" y="1540"/>
                    <a:pt x="1424" y="1552"/>
                  </a:cubicBezTo>
                  <a:cubicBezTo>
                    <a:pt x="1424" y="1633"/>
                    <a:pt x="1424" y="1633"/>
                    <a:pt x="1424" y="1633"/>
                  </a:cubicBezTo>
                  <a:cubicBezTo>
                    <a:pt x="1424" y="1645"/>
                    <a:pt x="1436" y="1656"/>
                    <a:pt x="1447" y="1656"/>
                  </a:cubicBezTo>
                  <a:cubicBezTo>
                    <a:pt x="1517" y="1656"/>
                    <a:pt x="1517" y="1656"/>
                    <a:pt x="1517" y="1656"/>
                  </a:cubicBezTo>
                  <a:cubicBezTo>
                    <a:pt x="1528" y="1656"/>
                    <a:pt x="1540" y="1645"/>
                    <a:pt x="1540" y="1633"/>
                  </a:cubicBezTo>
                  <a:cubicBezTo>
                    <a:pt x="1540" y="1552"/>
                    <a:pt x="1540" y="1552"/>
                    <a:pt x="1540" y="1552"/>
                  </a:cubicBezTo>
                  <a:cubicBezTo>
                    <a:pt x="1632" y="1529"/>
                    <a:pt x="1713" y="1471"/>
                    <a:pt x="1713" y="1367"/>
                  </a:cubicBezTo>
                  <a:cubicBezTo>
                    <a:pt x="1713" y="1262"/>
                    <a:pt x="1644" y="1216"/>
                    <a:pt x="1563" y="1193"/>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p>
          </p:txBody>
        </p:sp>
        <p:sp>
          <p:nvSpPr>
            <p:cNvPr id="34" name="Freeform 11">
              <a:extLst>
                <a:ext uri="{FF2B5EF4-FFF2-40B4-BE49-F238E27FC236}">
                  <a16:creationId xmlns:a16="http://schemas.microsoft.com/office/drawing/2014/main" id="{DA17F25C-0F08-5845-A8BA-CCE34D09AF16}"/>
                </a:ext>
              </a:extLst>
            </p:cNvPr>
            <p:cNvSpPr>
              <a:spLocks noChangeAspect="1" noChangeArrowheads="1"/>
            </p:cNvSpPr>
            <p:nvPr/>
          </p:nvSpPr>
          <p:spPr bwMode="auto">
            <a:xfrm>
              <a:off x="2313057" y="3443773"/>
              <a:ext cx="233495" cy="331730"/>
            </a:xfrm>
            <a:custGeom>
              <a:avLst/>
              <a:gdLst>
                <a:gd name="T0" fmla="*/ 1760 w 2085"/>
                <a:gd name="T1" fmla="*/ 1111 h 2964"/>
                <a:gd name="T2" fmla="*/ 1760 w 2085"/>
                <a:gd name="T3" fmla="*/ 718 h 2964"/>
                <a:gd name="T4" fmla="*/ 1042 w 2085"/>
                <a:gd name="T5" fmla="*/ 0 h 2964"/>
                <a:gd name="T6" fmla="*/ 324 w 2085"/>
                <a:gd name="T7" fmla="*/ 718 h 2964"/>
                <a:gd name="T8" fmla="*/ 324 w 2085"/>
                <a:gd name="T9" fmla="*/ 1111 h 2964"/>
                <a:gd name="T10" fmla="*/ 0 w 2085"/>
                <a:gd name="T11" fmla="*/ 1111 h 2964"/>
                <a:gd name="T12" fmla="*/ 0 w 2085"/>
                <a:gd name="T13" fmla="*/ 2523 h 2964"/>
                <a:gd name="T14" fmla="*/ 1042 w 2085"/>
                <a:gd name="T15" fmla="*/ 2963 h 2964"/>
                <a:gd name="T16" fmla="*/ 2084 w 2085"/>
                <a:gd name="T17" fmla="*/ 2523 h 2964"/>
                <a:gd name="T18" fmla="*/ 2084 w 2085"/>
                <a:gd name="T19" fmla="*/ 1111 h 2964"/>
                <a:gd name="T20" fmla="*/ 1760 w 2085"/>
                <a:gd name="T21" fmla="*/ 1111 h 2964"/>
                <a:gd name="T22" fmla="*/ 1158 w 2085"/>
                <a:gd name="T23" fmla="*/ 1956 h 2964"/>
                <a:gd name="T24" fmla="*/ 1158 w 2085"/>
                <a:gd name="T25" fmla="*/ 2223 h 2964"/>
                <a:gd name="T26" fmla="*/ 1042 w 2085"/>
                <a:gd name="T27" fmla="*/ 2338 h 2964"/>
                <a:gd name="T28" fmla="*/ 926 w 2085"/>
                <a:gd name="T29" fmla="*/ 2223 h 2964"/>
                <a:gd name="T30" fmla="*/ 926 w 2085"/>
                <a:gd name="T31" fmla="*/ 1956 h 2964"/>
                <a:gd name="T32" fmla="*/ 810 w 2085"/>
                <a:gd name="T33" fmla="*/ 1760 h 2964"/>
                <a:gd name="T34" fmla="*/ 1042 w 2085"/>
                <a:gd name="T35" fmla="*/ 1528 h 2964"/>
                <a:gd name="T36" fmla="*/ 1273 w 2085"/>
                <a:gd name="T37" fmla="*/ 1760 h 2964"/>
                <a:gd name="T38" fmla="*/ 1158 w 2085"/>
                <a:gd name="T39" fmla="*/ 1956 h 2964"/>
                <a:gd name="T40" fmla="*/ 1436 w 2085"/>
                <a:gd name="T41" fmla="*/ 1111 h 2964"/>
                <a:gd name="T42" fmla="*/ 648 w 2085"/>
                <a:gd name="T43" fmla="*/ 1111 h 2964"/>
                <a:gd name="T44" fmla="*/ 648 w 2085"/>
                <a:gd name="T45" fmla="*/ 718 h 2964"/>
                <a:gd name="T46" fmla="*/ 1042 w 2085"/>
                <a:gd name="T47" fmla="*/ 324 h 2964"/>
                <a:gd name="T48" fmla="*/ 1436 w 2085"/>
                <a:gd name="T49" fmla="*/ 718 h 2964"/>
                <a:gd name="T50" fmla="*/ 1436 w 2085"/>
                <a:gd name="T51" fmla="*/ 1111 h 2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085" h="2964">
                  <a:moveTo>
                    <a:pt x="1760" y="1111"/>
                  </a:moveTo>
                  <a:cubicBezTo>
                    <a:pt x="1760" y="718"/>
                    <a:pt x="1760" y="718"/>
                    <a:pt x="1760" y="718"/>
                  </a:cubicBezTo>
                  <a:cubicBezTo>
                    <a:pt x="1760" y="324"/>
                    <a:pt x="1436" y="0"/>
                    <a:pt x="1042" y="0"/>
                  </a:cubicBezTo>
                  <a:cubicBezTo>
                    <a:pt x="648" y="0"/>
                    <a:pt x="324" y="324"/>
                    <a:pt x="324" y="718"/>
                  </a:cubicBezTo>
                  <a:cubicBezTo>
                    <a:pt x="324" y="1111"/>
                    <a:pt x="324" y="1111"/>
                    <a:pt x="324" y="1111"/>
                  </a:cubicBezTo>
                  <a:cubicBezTo>
                    <a:pt x="0" y="1111"/>
                    <a:pt x="0" y="1111"/>
                    <a:pt x="0" y="1111"/>
                  </a:cubicBezTo>
                  <a:cubicBezTo>
                    <a:pt x="0" y="2523"/>
                    <a:pt x="0" y="2523"/>
                    <a:pt x="0" y="2523"/>
                  </a:cubicBezTo>
                  <a:cubicBezTo>
                    <a:pt x="1042" y="2963"/>
                    <a:pt x="1042" y="2963"/>
                    <a:pt x="1042" y="2963"/>
                  </a:cubicBezTo>
                  <a:cubicBezTo>
                    <a:pt x="2084" y="2523"/>
                    <a:pt x="2084" y="2523"/>
                    <a:pt x="2084" y="2523"/>
                  </a:cubicBezTo>
                  <a:cubicBezTo>
                    <a:pt x="2084" y="1111"/>
                    <a:pt x="2084" y="1111"/>
                    <a:pt x="2084" y="1111"/>
                  </a:cubicBezTo>
                  <a:lnTo>
                    <a:pt x="1760" y="1111"/>
                  </a:lnTo>
                  <a:close/>
                  <a:moveTo>
                    <a:pt x="1158" y="1956"/>
                  </a:moveTo>
                  <a:cubicBezTo>
                    <a:pt x="1158" y="2222"/>
                    <a:pt x="1158" y="2223"/>
                    <a:pt x="1158" y="2223"/>
                  </a:cubicBezTo>
                  <a:cubicBezTo>
                    <a:pt x="1158" y="2291"/>
                    <a:pt x="1111" y="2338"/>
                    <a:pt x="1042" y="2338"/>
                  </a:cubicBezTo>
                  <a:cubicBezTo>
                    <a:pt x="973" y="2338"/>
                    <a:pt x="926" y="2291"/>
                    <a:pt x="926" y="2223"/>
                  </a:cubicBezTo>
                  <a:cubicBezTo>
                    <a:pt x="926" y="1956"/>
                    <a:pt x="926" y="1956"/>
                    <a:pt x="926" y="1956"/>
                  </a:cubicBezTo>
                  <a:cubicBezTo>
                    <a:pt x="857" y="1922"/>
                    <a:pt x="810" y="1841"/>
                    <a:pt x="810" y="1760"/>
                  </a:cubicBezTo>
                  <a:cubicBezTo>
                    <a:pt x="810" y="1632"/>
                    <a:pt x="914" y="1528"/>
                    <a:pt x="1042" y="1528"/>
                  </a:cubicBezTo>
                  <a:cubicBezTo>
                    <a:pt x="1169" y="1528"/>
                    <a:pt x="1273" y="1632"/>
                    <a:pt x="1273" y="1760"/>
                  </a:cubicBezTo>
                  <a:cubicBezTo>
                    <a:pt x="1273" y="1841"/>
                    <a:pt x="1227" y="1922"/>
                    <a:pt x="1158" y="1956"/>
                  </a:cubicBezTo>
                  <a:close/>
                  <a:moveTo>
                    <a:pt x="1436" y="1111"/>
                  </a:moveTo>
                  <a:cubicBezTo>
                    <a:pt x="648" y="1111"/>
                    <a:pt x="648" y="1111"/>
                    <a:pt x="648" y="1111"/>
                  </a:cubicBezTo>
                  <a:cubicBezTo>
                    <a:pt x="648" y="718"/>
                    <a:pt x="648" y="718"/>
                    <a:pt x="648" y="718"/>
                  </a:cubicBezTo>
                  <a:cubicBezTo>
                    <a:pt x="648" y="498"/>
                    <a:pt x="822" y="324"/>
                    <a:pt x="1042" y="324"/>
                  </a:cubicBezTo>
                  <a:cubicBezTo>
                    <a:pt x="1262" y="324"/>
                    <a:pt x="1436" y="498"/>
                    <a:pt x="1436" y="718"/>
                  </a:cubicBezTo>
                  <a:lnTo>
                    <a:pt x="1436" y="1111"/>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p>
          </p:txBody>
        </p:sp>
      </p:grpSp>
      <p:sp>
        <p:nvSpPr>
          <p:cNvPr id="35" name="TextBox 34">
            <a:extLst>
              <a:ext uri="{FF2B5EF4-FFF2-40B4-BE49-F238E27FC236}">
                <a16:creationId xmlns:a16="http://schemas.microsoft.com/office/drawing/2014/main" id="{49790093-B155-224A-A834-8EB4284DDDB7}"/>
              </a:ext>
            </a:extLst>
          </p:cNvPr>
          <p:cNvSpPr txBox="1"/>
          <p:nvPr/>
        </p:nvSpPr>
        <p:spPr>
          <a:xfrm>
            <a:off x="726901" y="2201269"/>
            <a:ext cx="2337689" cy="1178780"/>
          </a:xfrm>
          <a:prstGeom prst="rect">
            <a:avLst/>
          </a:prstGeom>
          <a:noFill/>
        </p:spPr>
        <p:txBody>
          <a:bodyPr wrap="square" lIns="0" tIns="0" rIns="0" bIns="0" rtlCol="0">
            <a:noAutofit/>
          </a:bodyPr>
          <a:lstStyle/>
          <a:p>
            <a:pPr algn="ctr">
              <a:lnSpc>
                <a:spcPct val="90000"/>
              </a:lnSpc>
            </a:pPr>
            <a:r>
              <a:rPr lang="en-US" sz="2400" b="1" dirty="0">
                <a:solidFill>
                  <a:schemeClr val="accent4"/>
                </a:solidFill>
              </a:rPr>
              <a:t>75</a:t>
            </a:r>
            <a:r>
              <a:rPr lang="en-US" sz="1600" b="1" dirty="0">
                <a:solidFill>
                  <a:schemeClr val="accent4"/>
                </a:solidFill>
              </a:rPr>
              <a:t>%</a:t>
            </a:r>
            <a:r>
              <a:rPr lang="en-US" sz="2800" b="1" dirty="0">
                <a:solidFill>
                  <a:schemeClr val="accent4"/>
                </a:solidFill>
              </a:rPr>
              <a:t> </a:t>
            </a:r>
            <a:br>
              <a:rPr lang="en-US" dirty="0"/>
            </a:br>
            <a:r>
              <a:rPr lang="en-US" sz="1600" dirty="0"/>
              <a:t>of time spent in analytics</a:t>
            </a:r>
            <a:br>
              <a:rPr lang="en-US" sz="1600" dirty="0"/>
            </a:br>
            <a:r>
              <a:rPr lang="en-US" sz="1600" dirty="0"/>
              <a:t> by 2020 compared to 25% in 2015</a:t>
            </a:r>
          </a:p>
          <a:p>
            <a:pPr algn="ctr">
              <a:lnSpc>
                <a:spcPct val="90000"/>
              </a:lnSpc>
            </a:pPr>
            <a:r>
              <a:rPr lang="en-US" sz="1400" dirty="0"/>
              <a:t>- Accenture</a:t>
            </a:r>
          </a:p>
          <a:p>
            <a:pPr algn="ctr">
              <a:lnSpc>
                <a:spcPct val="90000"/>
              </a:lnSpc>
            </a:pPr>
            <a:endParaRPr lang="en-US" sz="2000" dirty="0"/>
          </a:p>
          <a:p>
            <a:pPr algn="ctr">
              <a:lnSpc>
                <a:spcPct val="90000"/>
              </a:lnSpc>
            </a:pPr>
            <a:endParaRPr lang="en-US" sz="2000" dirty="0"/>
          </a:p>
        </p:txBody>
      </p:sp>
      <p:sp>
        <p:nvSpPr>
          <p:cNvPr id="36" name="TextBox 35">
            <a:extLst>
              <a:ext uri="{FF2B5EF4-FFF2-40B4-BE49-F238E27FC236}">
                <a16:creationId xmlns:a16="http://schemas.microsoft.com/office/drawing/2014/main" id="{8A8A86EB-4B04-A24A-B074-F5447C1670DC}"/>
              </a:ext>
            </a:extLst>
          </p:cNvPr>
          <p:cNvSpPr txBox="1"/>
          <p:nvPr/>
        </p:nvSpPr>
        <p:spPr>
          <a:xfrm>
            <a:off x="3684128" y="5026389"/>
            <a:ext cx="2116733" cy="1107996"/>
          </a:xfrm>
          <a:prstGeom prst="rect">
            <a:avLst/>
          </a:prstGeom>
          <a:noFill/>
        </p:spPr>
        <p:txBody>
          <a:bodyPr wrap="none" lIns="0" tIns="0" rIns="0" bIns="0" rtlCol="0">
            <a:spAutoFit/>
          </a:bodyPr>
          <a:lstStyle/>
          <a:p>
            <a:pPr algn="ctr"/>
            <a:r>
              <a:rPr lang="en-US" dirty="0"/>
              <a:t>Improved customer </a:t>
            </a:r>
          </a:p>
          <a:p>
            <a:pPr algn="ctr"/>
            <a:r>
              <a:rPr lang="en-US" dirty="0"/>
              <a:t>acquisition, retention, </a:t>
            </a:r>
          </a:p>
          <a:p>
            <a:pPr algn="ctr"/>
            <a:r>
              <a:rPr lang="en-US" dirty="0"/>
              <a:t>and loyalty</a:t>
            </a:r>
          </a:p>
          <a:p>
            <a:pPr algn="ctr"/>
            <a:endParaRPr lang="en-US" dirty="0"/>
          </a:p>
        </p:txBody>
      </p:sp>
      <p:sp>
        <p:nvSpPr>
          <p:cNvPr id="37" name="Title 4">
            <a:extLst>
              <a:ext uri="{FF2B5EF4-FFF2-40B4-BE49-F238E27FC236}">
                <a16:creationId xmlns:a16="http://schemas.microsoft.com/office/drawing/2014/main" id="{68DEFDD5-1C5C-7F4E-B89A-D5390515ABFD}"/>
              </a:ext>
            </a:extLst>
          </p:cNvPr>
          <p:cNvSpPr txBox="1">
            <a:spLocks/>
          </p:cNvSpPr>
          <p:nvPr/>
        </p:nvSpPr>
        <p:spPr>
          <a:xfrm>
            <a:off x="3613851" y="3325853"/>
            <a:ext cx="2177222" cy="734711"/>
          </a:xfrm>
          <a:prstGeom prst="rect">
            <a:avLst/>
          </a:prstGeom>
        </p:spPr>
        <p:txBody>
          <a:bodyPr anchor="ctr"/>
          <a:lstStyle>
            <a:lvl1pPr algn="l" defTabSz="914400" rtl="0" eaLnBrk="1" latinLnBrk="0" hangingPunct="1">
              <a:lnSpc>
                <a:spcPct val="80000"/>
              </a:lnSpc>
              <a:spcBef>
                <a:spcPct val="0"/>
              </a:spcBef>
              <a:buNone/>
              <a:defRPr sz="3600" kern="1200">
                <a:solidFill>
                  <a:schemeClr val="tx1"/>
                </a:solidFill>
                <a:latin typeface="+mj-lt"/>
                <a:ea typeface="+mj-ea"/>
                <a:cs typeface="+mj-cs"/>
              </a:defRPr>
            </a:lvl1pPr>
          </a:lstStyle>
          <a:p>
            <a:pPr algn="ctr"/>
            <a:r>
              <a:rPr lang="en-US" sz="2800" b="1" dirty="0"/>
              <a:t>MARKETING</a:t>
            </a:r>
          </a:p>
        </p:txBody>
      </p:sp>
      <p:cxnSp>
        <p:nvCxnSpPr>
          <p:cNvPr id="38" name="Straight Arrow Connector 37">
            <a:extLst>
              <a:ext uri="{FF2B5EF4-FFF2-40B4-BE49-F238E27FC236}">
                <a16:creationId xmlns:a16="http://schemas.microsoft.com/office/drawing/2014/main" id="{33BFB8AF-80E0-7E4E-BF2A-059E8A4C61B1}"/>
              </a:ext>
            </a:extLst>
          </p:cNvPr>
          <p:cNvCxnSpPr>
            <a:cxnSpLocks/>
          </p:cNvCxnSpPr>
          <p:nvPr/>
        </p:nvCxnSpPr>
        <p:spPr>
          <a:xfrm flipH="1">
            <a:off x="3522759" y="3898333"/>
            <a:ext cx="2337690" cy="0"/>
          </a:xfrm>
          <a:prstGeom prst="straightConnector1">
            <a:avLst/>
          </a:prstGeom>
          <a:ln w="12700">
            <a:solidFill>
              <a:schemeClr val="tx1"/>
            </a:solidFill>
            <a:miter lim="800000"/>
            <a:headEnd type="oval" w="sm" len="sm"/>
            <a:tailEnd type="oval" w="sm" len="sm"/>
          </a:ln>
        </p:spPr>
        <p:style>
          <a:lnRef idx="1">
            <a:schemeClr val="accent1"/>
          </a:lnRef>
          <a:fillRef idx="0">
            <a:schemeClr val="accent1"/>
          </a:fillRef>
          <a:effectRef idx="0">
            <a:schemeClr val="accent1"/>
          </a:effectRef>
          <a:fontRef idx="minor">
            <a:schemeClr val="tx1"/>
          </a:fontRef>
        </p:style>
      </p:cxnSp>
      <p:grpSp>
        <p:nvGrpSpPr>
          <p:cNvPr id="39" name="Group 38">
            <a:extLst>
              <a:ext uri="{FF2B5EF4-FFF2-40B4-BE49-F238E27FC236}">
                <a16:creationId xmlns:a16="http://schemas.microsoft.com/office/drawing/2014/main" id="{C656B388-A96D-414B-914B-715031EDC57A}"/>
              </a:ext>
            </a:extLst>
          </p:cNvPr>
          <p:cNvGrpSpPr/>
          <p:nvPr/>
        </p:nvGrpSpPr>
        <p:grpSpPr>
          <a:xfrm>
            <a:off x="4439001" y="4187733"/>
            <a:ext cx="880679" cy="687003"/>
            <a:chOff x="4507906" y="3916706"/>
            <a:chExt cx="880679" cy="687003"/>
          </a:xfrm>
          <a:solidFill>
            <a:schemeClr val="accent4"/>
          </a:solidFill>
        </p:grpSpPr>
        <p:grpSp>
          <p:nvGrpSpPr>
            <p:cNvPr id="40" name="Group 14">
              <a:extLst>
                <a:ext uri="{FF2B5EF4-FFF2-40B4-BE49-F238E27FC236}">
                  <a16:creationId xmlns:a16="http://schemas.microsoft.com/office/drawing/2014/main" id="{36313033-E2E0-974A-9767-77982B08AB6C}"/>
                </a:ext>
              </a:extLst>
            </p:cNvPr>
            <p:cNvGrpSpPr>
              <a:grpSpLocks noChangeAspect="1"/>
            </p:cNvGrpSpPr>
            <p:nvPr/>
          </p:nvGrpSpPr>
          <p:grpSpPr bwMode="auto">
            <a:xfrm>
              <a:off x="4507906" y="3916706"/>
              <a:ext cx="528522" cy="687003"/>
              <a:chOff x="217" y="2506"/>
              <a:chExt cx="1394" cy="1812"/>
            </a:xfrm>
            <a:grpFill/>
          </p:grpSpPr>
          <p:sp>
            <p:nvSpPr>
              <p:cNvPr id="42" name="Freeform 15">
                <a:extLst>
                  <a:ext uri="{FF2B5EF4-FFF2-40B4-BE49-F238E27FC236}">
                    <a16:creationId xmlns:a16="http://schemas.microsoft.com/office/drawing/2014/main" id="{F16C7019-1C95-A642-8F7F-C707A50AA53A}"/>
                  </a:ext>
                </a:extLst>
              </p:cNvPr>
              <p:cNvSpPr>
                <a:spLocks noChangeArrowheads="1"/>
              </p:cNvSpPr>
              <p:nvPr/>
            </p:nvSpPr>
            <p:spPr bwMode="auto">
              <a:xfrm>
                <a:off x="373" y="2704"/>
                <a:ext cx="161" cy="161"/>
              </a:xfrm>
              <a:custGeom>
                <a:avLst/>
                <a:gdLst>
                  <a:gd name="T0" fmla="*/ 719 w 720"/>
                  <a:gd name="T1" fmla="*/ 0 h 720"/>
                  <a:gd name="T2" fmla="*/ 0 w 720"/>
                  <a:gd name="T3" fmla="*/ 0 h 720"/>
                  <a:gd name="T4" fmla="*/ 0 w 720"/>
                  <a:gd name="T5" fmla="*/ 719 h 720"/>
                  <a:gd name="T6" fmla="*/ 719 w 720"/>
                  <a:gd name="T7" fmla="*/ 719 h 720"/>
                  <a:gd name="T8" fmla="*/ 719 w 720"/>
                  <a:gd name="T9" fmla="*/ 0 h 720"/>
                </a:gdLst>
                <a:ahLst/>
                <a:cxnLst>
                  <a:cxn ang="0">
                    <a:pos x="T0" y="T1"/>
                  </a:cxn>
                  <a:cxn ang="0">
                    <a:pos x="T2" y="T3"/>
                  </a:cxn>
                  <a:cxn ang="0">
                    <a:pos x="T4" y="T5"/>
                  </a:cxn>
                  <a:cxn ang="0">
                    <a:pos x="T6" y="T7"/>
                  </a:cxn>
                  <a:cxn ang="0">
                    <a:pos x="T8" y="T9"/>
                  </a:cxn>
                </a:cxnLst>
                <a:rect l="0" t="0" r="r" b="b"/>
                <a:pathLst>
                  <a:path w="720" h="720">
                    <a:moveTo>
                      <a:pt x="719" y="0"/>
                    </a:moveTo>
                    <a:lnTo>
                      <a:pt x="0" y="0"/>
                    </a:lnTo>
                    <a:lnTo>
                      <a:pt x="0" y="719"/>
                    </a:lnTo>
                    <a:lnTo>
                      <a:pt x="719" y="719"/>
                    </a:lnTo>
                    <a:lnTo>
                      <a:pt x="719" y="0"/>
                    </a:lnTo>
                  </a:path>
                </a:pathLst>
              </a:custGeom>
              <a:gr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43" name="Freeform 16">
                <a:extLst>
                  <a:ext uri="{FF2B5EF4-FFF2-40B4-BE49-F238E27FC236}">
                    <a16:creationId xmlns:a16="http://schemas.microsoft.com/office/drawing/2014/main" id="{915D06C9-3494-C74C-B4DC-DF1523A46EF1}"/>
                  </a:ext>
                </a:extLst>
              </p:cNvPr>
              <p:cNvSpPr>
                <a:spLocks noChangeArrowheads="1"/>
              </p:cNvSpPr>
              <p:nvPr/>
            </p:nvSpPr>
            <p:spPr bwMode="auto">
              <a:xfrm>
                <a:off x="231" y="3271"/>
                <a:ext cx="140" cy="126"/>
              </a:xfrm>
              <a:custGeom>
                <a:avLst/>
                <a:gdLst>
                  <a:gd name="T0" fmla="*/ 469 w 626"/>
                  <a:gd name="T1" fmla="*/ 281 h 564"/>
                  <a:gd name="T2" fmla="*/ 625 w 626"/>
                  <a:gd name="T3" fmla="*/ 563 h 564"/>
                  <a:gd name="T4" fmla="*/ 469 w 626"/>
                  <a:gd name="T5" fmla="*/ 563 h 564"/>
                  <a:gd name="T6" fmla="*/ 313 w 626"/>
                  <a:gd name="T7" fmla="*/ 563 h 564"/>
                  <a:gd name="T8" fmla="*/ 0 w 626"/>
                  <a:gd name="T9" fmla="*/ 563 h 564"/>
                  <a:gd name="T10" fmla="*/ 156 w 626"/>
                  <a:gd name="T11" fmla="*/ 281 h 564"/>
                  <a:gd name="T12" fmla="*/ 313 w 626"/>
                  <a:gd name="T13" fmla="*/ 0 h 564"/>
                  <a:gd name="T14" fmla="*/ 469 w 626"/>
                  <a:gd name="T15" fmla="*/ 281 h 5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26" h="564">
                    <a:moveTo>
                      <a:pt x="469" y="281"/>
                    </a:moveTo>
                    <a:lnTo>
                      <a:pt x="625" y="563"/>
                    </a:lnTo>
                    <a:lnTo>
                      <a:pt x="469" y="563"/>
                    </a:lnTo>
                    <a:lnTo>
                      <a:pt x="313" y="563"/>
                    </a:lnTo>
                    <a:lnTo>
                      <a:pt x="0" y="563"/>
                    </a:lnTo>
                    <a:lnTo>
                      <a:pt x="156" y="281"/>
                    </a:lnTo>
                    <a:lnTo>
                      <a:pt x="313" y="0"/>
                    </a:lnTo>
                    <a:lnTo>
                      <a:pt x="469" y="281"/>
                    </a:lnTo>
                  </a:path>
                </a:pathLst>
              </a:custGeom>
              <a:gr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44" name="Freeform 17">
                <a:extLst>
                  <a:ext uri="{FF2B5EF4-FFF2-40B4-BE49-F238E27FC236}">
                    <a16:creationId xmlns:a16="http://schemas.microsoft.com/office/drawing/2014/main" id="{DEA25A32-3F88-E94E-99B7-ACD39D35F2F9}"/>
                  </a:ext>
                </a:extLst>
              </p:cNvPr>
              <p:cNvSpPr>
                <a:spLocks noChangeArrowheads="1"/>
              </p:cNvSpPr>
              <p:nvPr/>
            </p:nvSpPr>
            <p:spPr bwMode="auto">
              <a:xfrm>
                <a:off x="217" y="2946"/>
                <a:ext cx="175" cy="161"/>
              </a:xfrm>
              <a:custGeom>
                <a:avLst/>
                <a:gdLst>
                  <a:gd name="T0" fmla="*/ 593 w 782"/>
                  <a:gd name="T1" fmla="*/ 375 h 719"/>
                  <a:gd name="T2" fmla="*/ 781 w 782"/>
                  <a:gd name="T3" fmla="*/ 718 h 719"/>
                  <a:gd name="T4" fmla="*/ 593 w 782"/>
                  <a:gd name="T5" fmla="*/ 718 h 719"/>
                  <a:gd name="T6" fmla="*/ 375 w 782"/>
                  <a:gd name="T7" fmla="*/ 718 h 719"/>
                  <a:gd name="T8" fmla="*/ 0 w 782"/>
                  <a:gd name="T9" fmla="*/ 718 h 719"/>
                  <a:gd name="T10" fmla="*/ 187 w 782"/>
                  <a:gd name="T11" fmla="*/ 375 h 719"/>
                  <a:gd name="T12" fmla="*/ 375 w 782"/>
                  <a:gd name="T13" fmla="*/ 0 h 719"/>
                  <a:gd name="T14" fmla="*/ 593 w 782"/>
                  <a:gd name="T15" fmla="*/ 375 h 7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82" h="719">
                    <a:moveTo>
                      <a:pt x="593" y="375"/>
                    </a:moveTo>
                    <a:lnTo>
                      <a:pt x="781" y="718"/>
                    </a:lnTo>
                    <a:lnTo>
                      <a:pt x="593" y="718"/>
                    </a:lnTo>
                    <a:lnTo>
                      <a:pt x="375" y="718"/>
                    </a:lnTo>
                    <a:lnTo>
                      <a:pt x="0" y="718"/>
                    </a:lnTo>
                    <a:lnTo>
                      <a:pt x="187" y="375"/>
                    </a:lnTo>
                    <a:lnTo>
                      <a:pt x="375" y="0"/>
                    </a:lnTo>
                    <a:lnTo>
                      <a:pt x="593" y="375"/>
                    </a:lnTo>
                  </a:path>
                </a:pathLst>
              </a:custGeom>
              <a:gr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45" name="Freeform 18">
                <a:extLst>
                  <a:ext uri="{FF2B5EF4-FFF2-40B4-BE49-F238E27FC236}">
                    <a16:creationId xmlns:a16="http://schemas.microsoft.com/office/drawing/2014/main" id="{F98D5BF4-0BEE-8340-B492-B7A6C40CEEF0}"/>
                  </a:ext>
                </a:extLst>
              </p:cNvPr>
              <p:cNvSpPr>
                <a:spLocks noChangeArrowheads="1"/>
              </p:cNvSpPr>
              <p:nvPr/>
            </p:nvSpPr>
            <p:spPr bwMode="auto">
              <a:xfrm>
                <a:off x="1301" y="3264"/>
                <a:ext cx="310" cy="303"/>
              </a:xfrm>
              <a:custGeom>
                <a:avLst/>
                <a:gdLst>
                  <a:gd name="T0" fmla="*/ 1375 w 1376"/>
                  <a:gd name="T1" fmla="*/ 656 h 1344"/>
                  <a:gd name="T2" fmla="*/ 1363 w 1376"/>
                  <a:gd name="T3" fmla="*/ 795 h 1344"/>
                  <a:gd name="T4" fmla="*/ 1328 w 1376"/>
                  <a:gd name="T5" fmla="*/ 929 h 1344"/>
                  <a:gd name="T6" fmla="*/ 1286 w 1376"/>
                  <a:gd name="T7" fmla="*/ 1022 h 1344"/>
                  <a:gd name="T8" fmla="*/ 1251 w 1376"/>
                  <a:gd name="T9" fmla="*/ 1079 h 1344"/>
                  <a:gd name="T10" fmla="*/ 1210 w 1376"/>
                  <a:gd name="T11" fmla="*/ 1131 h 1344"/>
                  <a:gd name="T12" fmla="*/ 1163 w 1376"/>
                  <a:gd name="T13" fmla="*/ 1178 h 1344"/>
                  <a:gd name="T14" fmla="*/ 1111 w 1376"/>
                  <a:gd name="T15" fmla="*/ 1219 h 1344"/>
                  <a:gd name="T16" fmla="*/ 1054 w 1376"/>
                  <a:gd name="T17" fmla="*/ 1254 h 1344"/>
                  <a:gd name="T18" fmla="*/ 961 w 1376"/>
                  <a:gd name="T19" fmla="*/ 1296 h 1344"/>
                  <a:gd name="T20" fmla="*/ 827 w 1376"/>
                  <a:gd name="T21" fmla="*/ 1332 h 1344"/>
                  <a:gd name="T22" fmla="*/ 687 w 1376"/>
                  <a:gd name="T23" fmla="*/ 1343 h 1344"/>
                  <a:gd name="T24" fmla="*/ 553 w 1376"/>
                  <a:gd name="T25" fmla="*/ 1332 h 1344"/>
                  <a:gd name="T26" fmla="*/ 460 w 1376"/>
                  <a:gd name="T27" fmla="*/ 1307 h 1344"/>
                  <a:gd name="T28" fmla="*/ 401 w 1376"/>
                  <a:gd name="T29" fmla="*/ 1284 h 1344"/>
                  <a:gd name="T30" fmla="*/ 346 w 1376"/>
                  <a:gd name="T31" fmla="*/ 1254 h 1344"/>
                  <a:gd name="T32" fmla="*/ 268 w 1376"/>
                  <a:gd name="T33" fmla="*/ 1199 h 1344"/>
                  <a:gd name="T34" fmla="*/ 174 w 1376"/>
                  <a:gd name="T35" fmla="*/ 1106 h 1344"/>
                  <a:gd name="T36" fmla="*/ 95 w 1376"/>
                  <a:gd name="T37" fmla="*/ 992 h 1344"/>
                  <a:gd name="T38" fmla="*/ 37 w 1376"/>
                  <a:gd name="T39" fmla="*/ 863 h 1344"/>
                  <a:gd name="T40" fmla="*/ 17 w 1376"/>
                  <a:gd name="T41" fmla="*/ 795 h 1344"/>
                  <a:gd name="T42" fmla="*/ 5 w 1376"/>
                  <a:gd name="T43" fmla="*/ 726 h 1344"/>
                  <a:gd name="T44" fmla="*/ 0 w 1376"/>
                  <a:gd name="T45" fmla="*/ 656 h 1344"/>
                  <a:gd name="T46" fmla="*/ 5 w 1376"/>
                  <a:gd name="T47" fmla="*/ 587 h 1344"/>
                  <a:gd name="T48" fmla="*/ 17 w 1376"/>
                  <a:gd name="T49" fmla="*/ 521 h 1344"/>
                  <a:gd name="T50" fmla="*/ 37 w 1376"/>
                  <a:gd name="T51" fmla="*/ 458 h 1344"/>
                  <a:gd name="T52" fmla="*/ 63 w 1376"/>
                  <a:gd name="T53" fmla="*/ 398 h 1344"/>
                  <a:gd name="T54" fmla="*/ 132 w 1376"/>
                  <a:gd name="T55" fmla="*/ 286 h 1344"/>
                  <a:gd name="T56" fmla="*/ 219 w 1376"/>
                  <a:gd name="T57" fmla="*/ 187 h 1344"/>
                  <a:gd name="T58" fmla="*/ 293 w 1376"/>
                  <a:gd name="T59" fmla="*/ 123 h 1344"/>
                  <a:gd name="T60" fmla="*/ 346 w 1376"/>
                  <a:gd name="T61" fmla="*/ 88 h 1344"/>
                  <a:gd name="T62" fmla="*/ 401 w 1376"/>
                  <a:gd name="T63" fmla="*/ 59 h 1344"/>
                  <a:gd name="T64" fmla="*/ 460 w 1376"/>
                  <a:gd name="T65" fmla="*/ 35 h 1344"/>
                  <a:gd name="T66" fmla="*/ 553 w 1376"/>
                  <a:gd name="T67" fmla="*/ 11 h 1344"/>
                  <a:gd name="T68" fmla="*/ 687 w 1376"/>
                  <a:gd name="T69" fmla="*/ 0 h 1344"/>
                  <a:gd name="T70" fmla="*/ 827 w 1376"/>
                  <a:gd name="T71" fmla="*/ 11 h 1344"/>
                  <a:gd name="T72" fmla="*/ 961 w 1376"/>
                  <a:gd name="T73" fmla="*/ 46 h 1344"/>
                  <a:gd name="T74" fmla="*/ 1054 w 1376"/>
                  <a:gd name="T75" fmla="*/ 88 h 1344"/>
                  <a:gd name="T76" fmla="*/ 1111 w 1376"/>
                  <a:gd name="T77" fmla="*/ 123 h 1344"/>
                  <a:gd name="T78" fmla="*/ 1163 w 1376"/>
                  <a:gd name="T79" fmla="*/ 164 h 1344"/>
                  <a:gd name="T80" fmla="*/ 1231 w 1376"/>
                  <a:gd name="T81" fmla="*/ 235 h 1344"/>
                  <a:gd name="T82" fmla="*/ 1269 w 1376"/>
                  <a:gd name="T83" fmla="*/ 286 h 1344"/>
                  <a:gd name="T84" fmla="*/ 1302 w 1376"/>
                  <a:gd name="T85" fmla="*/ 341 h 1344"/>
                  <a:gd name="T86" fmla="*/ 1328 w 1376"/>
                  <a:gd name="T87" fmla="*/ 398 h 1344"/>
                  <a:gd name="T88" fmla="*/ 1349 w 1376"/>
                  <a:gd name="T89" fmla="*/ 458 h 1344"/>
                  <a:gd name="T90" fmla="*/ 1372 w 1376"/>
                  <a:gd name="T91" fmla="*/ 587 h 1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376" h="1344">
                    <a:moveTo>
                      <a:pt x="1375" y="656"/>
                    </a:moveTo>
                    <a:lnTo>
                      <a:pt x="1375" y="656"/>
                    </a:lnTo>
                    <a:lnTo>
                      <a:pt x="1372" y="726"/>
                    </a:lnTo>
                    <a:lnTo>
                      <a:pt x="1363" y="795"/>
                    </a:lnTo>
                    <a:lnTo>
                      <a:pt x="1349" y="863"/>
                    </a:lnTo>
                    <a:lnTo>
                      <a:pt x="1328" y="929"/>
                    </a:lnTo>
                    <a:lnTo>
                      <a:pt x="1302" y="992"/>
                    </a:lnTo>
                    <a:lnTo>
                      <a:pt x="1286" y="1022"/>
                    </a:lnTo>
                    <a:lnTo>
                      <a:pt x="1269" y="1051"/>
                    </a:lnTo>
                    <a:lnTo>
                      <a:pt x="1251" y="1079"/>
                    </a:lnTo>
                    <a:lnTo>
                      <a:pt x="1231" y="1106"/>
                    </a:lnTo>
                    <a:lnTo>
                      <a:pt x="1210" y="1131"/>
                    </a:lnTo>
                    <a:lnTo>
                      <a:pt x="1187" y="1155"/>
                    </a:lnTo>
                    <a:lnTo>
                      <a:pt x="1163" y="1178"/>
                    </a:lnTo>
                    <a:lnTo>
                      <a:pt x="1138" y="1199"/>
                    </a:lnTo>
                    <a:lnTo>
                      <a:pt x="1111" y="1219"/>
                    </a:lnTo>
                    <a:lnTo>
                      <a:pt x="1083" y="1238"/>
                    </a:lnTo>
                    <a:lnTo>
                      <a:pt x="1054" y="1254"/>
                    </a:lnTo>
                    <a:lnTo>
                      <a:pt x="1024" y="1270"/>
                    </a:lnTo>
                    <a:lnTo>
                      <a:pt x="961" y="1296"/>
                    </a:lnTo>
                    <a:lnTo>
                      <a:pt x="895" y="1317"/>
                    </a:lnTo>
                    <a:lnTo>
                      <a:pt x="827" y="1332"/>
                    </a:lnTo>
                    <a:lnTo>
                      <a:pt x="758" y="1340"/>
                    </a:lnTo>
                    <a:lnTo>
                      <a:pt x="687" y="1343"/>
                    </a:lnTo>
                    <a:lnTo>
                      <a:pt x="619" y="1340"/>
                    </a:lnTo>
                    <a:lnTo>
                      <a:pt x="553" y="1332"/>
                    </a:lnTo>
                    <a:lnTo>
                      <a:pt x="490" y="1317"/>
                    </a:lnTo>
                    <a:lnTo>
                      <a:pt x="460" y="1307"/>
                    </a:lnTo>
                    <a:lnTo>
                      <a:pt x="430" y="1296"/>
                    </a:lnTo>
                    <a:lnTo>
                      <a:pt x="401" y="1284"/>
                    </a:lnTo>
                    <a:lnTo>
                      <a:pt x="373" y="1270"/>
                    </a:lnTo>
                    <a:lnTo>
                      <a:pt x="346" y="1254"/>
                    </a:lnTo>
                    <a:lnTo>
                      <a:pt x="319" y="1238"/>
                    </a:lnTo>
                    <a:lnTo>
                      <a:pt x="268" y="1199"/>
                    </a:lnTo>
                    <a:lnTo>
                      <a:pt x="219" y="1155"/>
                    </a:lnTo>
                    <a:lnTo>
                      <a:pt x="174" y="1106"/>
                    </a:lnTo>
                    <a:lnTo>
                      <a:pt x="132" y="1051"/>
                    </a:lnTo>
                    <a:lnTo>
                      <a:pt x="95" y="992"/>
                    </a:lnTo>
                    <a:lnTo>
                      <a:pt x="63" y="929"/>
                    </a:lnTo>
                    <a:lnTo>
                      <a:pt x="37" y="863"/>
                    </a:lnTo>
                    <a:lnTo>
                      <a:pt x="26" y="830"/>
                    </a:lnTo>
                    <a:lnTo>
                      <a:pt x="17" y="795"/>
                    </a:lnTo>
                    <a:lnTo>
                      <a:pt x="10" y="761"/>
                    </a:lnTo>
                    <a:lnTo>
                      <a:pt x="5" y="726"/>
                    </a:lnTo>
                    <a:lnTo>
                      <a:pt x="1" y="691"/>
                    </a:lnTo>
                    <a:lnTo>
                      <a:pt x="0" y="656"/>
                    </a:lnTo>
                    <a:lnTo>
                      <a:pt x="1" y="621"/>
                    </a:lnTo>
                    <a:lnTo>
                      <a:pt x="5" y="587"/>
                    </a:lnTo>
                    <a:lnTo>
                      <a:pt x="10" y="553"/>
                    </a:lnTo>
                    <a:lnTo>
                      <a:pt x="17" y="521"/>
                    </a:lnTo>
                    <a:lnTo>
                      <a:pt x="26" y="489"/>
                    </a:lnTo>
                    <a:lnTo>
                      <a:pt x="37" y="458"/>
                    </a:lnTo>
                    <a:lnTo>
                      <a:pt x="49" y="427"/>
                    </a:lnTo>
                    <a:lnTo>
                      <a:pt x="63" y="398"/>
                    </a:lnTo>
                    <a:lnTo>
                      <a:pt x="95" y="341"/>
                    </a:lnTo>
                    <a:lnTo>
                      <a:pt x="132" y="286"/>
                    </a:lnTo>
                    <a:lnTo>
                      <a:pt x="174" y="235"/>
                    </a:lnTo>
                    <a:lnTo>
                      <a:pt x="219" y="187"/>
                    </a:lnTo>
                    <a:lnTo>
                      <a:pt x="268" y="143"/>
                    </a:lnTo>
                    <a:lnTo>
                      <a:pt x="293" y="123"/>
                    </a:lnTo>
                    <a:lnTo>
                      <a:pt x="319" y="105"/>
                    </a:lnTo>
                    <a:lnTo>
                      <a:pt x="346" y="88"/>
                    </a:lnTo>
                    <a:lnTo>
                      <a:pt x="373" y="72"/>
                    </a:lnTo>
                    <a:lnTo>
                      <a:pt x="401" y="59"/>
                    </a:lnTo>
                    <a:lnTo>
                      <a:pt x="430" y="46"/>
                    </a:lnTo>
                    <a:lnTo>
                      <a:pt x="460" y="35"/>
                    </a:lnTo>
                    <a:lnTo>
                      <a:pt x="490" y="26"/>
                    </a:lnTo>
                    <a:lnTo>
                      <a:pt x="553" y="11"/>
                    </a:lnTo>
                    <a:lnTo>
                      <a:pt x="619" y="2"/>
                    </a:lnTo>
                    <a:lnTo>
                      <a:pt x="687" y="0"/>
                    </a:lnTo>
                    <a:lnTo>
                      <a:pt x="758" y="2"/>
                    </a:lnTo>
                    <a:lnTo>
                      <a:pt x="827" y="11"/>
                    </a:lnTo>
                    <a:lnTo>
                      <a:pt x="895" y="26"/>
                    </a:lnTo>
                    <a:lnTo>
                      <a:pt x="961" y="46"/>
                    </a:lnTo>
                    <a:lnTo>
                      <a:pt x="1024" y="72"/>
                    </a:lnTo>
                    <a:lnTo>
                      <a:pt x="1054" y="88"/>
                    </a:lnTo>
                    <a:lnTo>
                      <a:pt x="1083" y="105"/>
                    </a:lnTo>
                    <a:lnTo>
                      <a:pt x="1111" y="123"/>
                    </a:lnTo>
                    <a:lnTo>
                      <a:pt x="1138" y="143"/>
                    </a:lnTo>
                    <a:lnTo>
                      <a:pt x="1163" y="164"/>
                    </a:lnTo>
                    <a:lnTo>
                      <a:pt x="1187" y="187"/>
                    </a:lnTo>
                    <a:lnTo>
                      <a:pt x="1231" y="235"/>
                    </a:lnTo>
                    <a:lnTo>
                      <a:pt x="1251" y="260"/>
                    </a:lnTo>
                    <a:lnTo>
                      <a:pt x="1269" y="286"/>
                    </a:lnTo>
                    <a:lnTo>
                      <a:pt x="1286" y="313"/>
                    </a:lnTo>
                    <a:lnTo>
                      <a:pt x="1302" y="341"/>
                    </a:lnTo>
                    <a:lnTo>
                      <a:pt x="1316" y="369"/>
                    </a:lnTo>
                    <a:lnTo>
                      <a:pt x="1328" y="398"/>
                    </a:lnTo>
                    <a:lnTo>
                      <a:pt x="1339" y="427"/>
                    </a:lnTo>
                    <a:lnTo>
                      <a:pt x="1349" y="458"/>
                    </a:lnTo>
                    <a:lnTo>
                      <a:pt x="1363" y="521"/>
                    </a:lnTo>
                    <a:lnTo>
                      <a:pt x="1372" y="587"/>
                    </a:lnTo>
                    <a:lnTo>
                      <a:pt x="1375" y="656"/>
                    </a:lnTo>
                  </a:path>
                </a:pathLst>
              </a:custGeom>
              <a:gr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46" name="Freeform 19">
                <a:extLst>
                  <a:ext uri="{FF2B5EF4-FFF2-40B4-BE49-F238E27FC236}">
                    <a16:creationId xmlns:a16="http://schemas.microsoft.com/office/drawing/2014/main" id="{727D187E-4C60-C748-A64F-ED4E7FB9644C}"/>
                  </a:ext>
                </a:extLst>
              </p:cNvPr>
              <p:cNvSpPr>
                <a:spLocks noChangeArrowheads="1"/>
              </p:cNvSpPr>
              <p:nvPr/>
            </p:nvSpPr>
            <p:spPr bwMode="auto">
              <a:xfrm>
                <a:off x="359" y="3512"/>
                <a:ext cx="112" cy="97"/>
              </a:xfrm>
              <a:custGeom>
                <a:avLst/>
                <a:gdLst>
                  <a:gd name="T0" fmla="*/ 375 w 501"/>
                  <a:gd name="T1" fmla="*/ 218 h 438"/>
                  <a:gd name="T2" fmla="*/ 500 w 501"/>
                  <a:gd name="T3" fmla="*/ 437 h 438"/>
                  <a:gd name="T4" fmla="*/ 375 w 501"/>
                  <a:gd name="T5" fmla="*/ 437 h 438"/>
                  <a:gd name="T6" fmla="*/ 250 w 501"/>
                  <a:gd name="T7" fmla="*/ 437 h 438"/>
                  <a:gd name="T8" fmla="*/ 0 w 501"/>
                  <a:gd name="T9" fmla="*/ 437 h 438"/>
                  <a:gd name="T10" fmla="*/ 125 w 501"/>
                  <a:gd name="T11" fmla="*/ 218 h 438"/>
                  <a:gd name="T12" fmla="*/ 250 w 501"/>
                  <a:gd name="T13" fmla="*/ 0 h 438"/>
                  <a:gd name="T14" fmla="*/ 375 w 501"/>
                  <a:gd name="T15" fmla="*/ 218 h 4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01" h="438">
                    <a:moveTo>
                      <a:pt x="375" y="218"/>
                    </a:moveTo>
                    <a:lnTo>
                      <a:pt x="500" y="437"/>
                    </a:lnTo>
                    <a:lnTo>
                      <a:pt x="375" y="437"/>
                    </a:lnTo>
                    <a:lnTo>
                      <a:pt x="250" y="437"/>
                    </a:lnTo>
                    <a:lnTo>
                      <a:pt x="0" y="437"/>
                    </a:lnTo>
                    <a:lnTo>
                      <a:pt x="125" y="218"/>
                    </a:lnTo>
                    <a:lnTo>
                      <a:pt x="250" y="0"/>
                    </a:lnTo>
                    <a:lnTo>
                      <a:pt x="375" y="218"/>
                    </a:lnTo>
                  </a:path>
                </a:pathLst>
              </a:custGeom>
              <a:gr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47" name="Freeform 20">
                <a:extLst>
                  <a:ext uri="{FF2B5EF4-FFF2-40B4-BE49-F238E27FC236}">
                    <a16:creationId xmlns:a16="http://schemas.microsoft.com/office/drawing/2014/main" id="{409D53E3-4DD5-8F4C-95F0-5BD59760F42E}"/>
                  </a:ext>
                </a:extLst>
              </p:cNvPr>
              <p:cNvSpPr>
                <a:spLocks noChangeArrowheads="1"/>
              </p:cNvSpPr>
              <p:nvPr/>
            </p:nvSpPr>
            <p:spPr bwMode="auto">
              <a:xfrm>
                <a:off x="656" y="2506"/>
                <a:ext cx="183" cy="183"/>
              </a:xfrm>
              <a:custGeom>
                <a:avLst/>
                <a:gdLst>
                  <a:gd name="T0" fmla="*/ 813 w 814"/>
                  <a:gd name="T1" fmla="*/ 813 h 814"/>
                  <a:gd name="T2" fmla="*/ 0 w 814"/>
                  <a:gd name="T3" fmla="*/ 813 h 814"/>
                  <a:gd name="T4" fmla="*/ 0 w 814"/>
                  <a:gd name="T5" fmla="*/ 0 h 814"/>
                  <a:gd name="T6" fmla="*/ 813 w 814"/>
                  <a:gd name="T7" fmla="*/ 0 h 814"/>
                  <a:gd name="T8" fmla="*/ 813 w 814"/>
                  <a:gd name="T9" fmla="*/ 813 h 814"/>
                </a:gdLst>
                <a:ahLst/>
                <a:cxnLst>
                  <a:cxn ang="0">
                    <a:pos x="T0" y="T1"/>
                  </a:cxn>
                  <a:cxn ang="0">
                    <a:pos x="T2" y="T3"/>
                  </a:cxn>
                  <a:cxn ang="0">
                    <a:pos x="T4" y="T5"/>
                  </a:cxn>
                  <a:cxn ang="0">
                    <a:pos x="T6" y="T7"/>
                  </a:cxn>
                  <a:cxn ang="0">
                    <a:pos x="T8" y="T9"/>
                  </a:cxn>
                </a:cxnLst>
                <a:rect l="0" t="0" r="r" b="b"/>
                <a:pathLst>
                  <a:path w="814" h="814">
                    <a:moveTo>
                      <a:pt x="813" y="813"/>
                    </a:moveTo>
                    <a:lnTo>
                      <a:pt x="0" y="813"/>
                    </a:lnTo>
                    <a:lnTo>
                      <a:pt x="0" y="0"/>
                    </a:lnTo>
                    <a:lnTo>
                      <a:pt x="813" y="0"/>
                    </a:lnTo>
                    <a:lnTo>
                      <a:pt x="813" y="813"/>
                    </a:lnTo>
                  </a:path>
                </a:pathLst>
              </a:custGeom>
              <a:gr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48" name="Freeform 21">
                <a:extLst>
                  <a:ext uri="{FF2B5EF4-FFF2-40B4-BE49-F238E27FC236}">
                    <a16:creationId xmlns:a16="http://schemas.microsoft.com/office/drawing/2014/main" id="{1EC30DBE-4F1B-864B-9B52-F23128C28D7B}"/>
                  </a:ext>
                </a:extLst>
              </p:cNvPr>
              <p:cNvSpPr>
                <a:spLocks noChangeArrowheads="1"/>
              </p:cNvSpPr>
              <p:nvPr/>
            </p:nvSpPr>
            <p:spPr bwMode="auto">
              <a:xfrm>
                <a:off x="1329" y="2825"/>
                <a:ext cx="267" cy="268"/>
              </a:xfrm>
              <a:custGeom>
                <a:avLst/>
                <a:gdLst>
                  <a:gd name="T0" fmla="*/ 1187 w 1188"/>
                  <a:gd name="T1" fmla="*/ 594 h 1189"/>
                  <a:gd name="T2" fmla="*/ 1176 w 1188"/>
                  <a:gd name="T3" fmla="*/ 710 h 1189"/>
                  <a:gd name="T4" fmla="*/ 1145 w 1188"/>
                  <a:gd name="T5" fmla="*/ 820 h 1189"/>
                  <a:gd name="T6" fmla="*/ 1095 w 1188"/>
                  <a:gd name="T7" fmla="*/ 919 h 1189"/>
                  <a:gd name="T8" fmla="*/ 1065 w 1188"/>
                  <a:gd name="T9" fmla="*/ 962 h 1189"/>
                  <a:gd name="T10" fmla="*/ 1031 w 1188"/>
                  <a:gd name="T11" fmla="*/ 1000 h 1189"/>
                  <a:gd name="T12" fmla="*/ 932 w 1188"/>
                  <a:gd name="T13" fmla="*/ 1082 h 1189"/>
                  <a:gd name="T14" fmla="*/ 824 w 1188"/>
                  <a:gd name="T15" fmla="*/ 1140 h 1189"/>
                  <a:gd name="T16" fmla="*/ 711 w 1188"/>
                  <a:gd name="T17" fmla="*/ 1176 h 1189"/>
                  <a:gd name="T18" fmla="*/ 624 w 1188"/>
                  <a:gd name="T19" fmla="*/ 1187 h 1189"/>
                  <a:gd name="T20" fmla="*/ 565 w 1188"/>
                  <a:gd name="T21" fmla="*/ 1187 h 1189"/>
                  <a:gd name="T22" fmla="*/ 506 w 1188"/>
                  <a:gd name="T23" fmla="*/ 1181 h 1189"/>
                  <a:gd name="T24" fmla="*/ 449 w 1188"/>
                  <a:gd name="T25" fmla="*/ 1169 h 1189"/>
                  <a:gd name="T26" fmla="*/ 394 w 1188"/>
                  <a:gd name="T27" fmla="*/ 1152 h 1189"/>
                  <a:gd name="T28" fmla="*/ 341 w 1188"/>
                  <a:gd name="T29" fmla="*/ 1128 h 1189"/>
                  <a:gd name="T30" fmla="*/ 292 w 1188"/>
                  <a:gd name="T31" fmla="*/ 1099 h 1189"/>
                  <a:gd name="T32" fmla="*/ 246 w 1188"/>
                  <a:gd name="T33" fmla="*/ 1063 h 1189"/>
                  <a:gd name="T34" fmla="*/ 206 w 1188"/>
                  <a:gd name="T35" fmla="*/ 1022 h 1189"/>
                  <a:gd name="T36" fmla="*/ 165 w 1188"/>
                  <a:gd name="T37" fmla="*/ 981 h 1189"/>
                  <a:gd name="T38" fmla="*/ 124 w 1188"/>
                  <a:gd name="T39" fmla="*/ 941 h 1189"/>
                  <a:gd name="T40" fmla="*/ 89 w 1188"/>
                  <a:gd name="T41" fmla="*/ 896 h 1189"/>
                  <a:gd name="T42" fmla="*/ 59 w 1188"/>
                  <a:gd name="T43" fmla="*/ 846 h 1189"/>
                  <a:gd name="T44" fmla="*/ 36 w 1188"/>
                  <a:gd name="T45" fmla="*/ 794 h 1189"/>
                  <a:gd name="T46" fmla="*/ 19 w 1188"/>
                  <a:gd name="T47" fmla="*/ 738 h 1189"/>
                  <a:gd name="T48" fmla="*/ 7 w 1188"/>
                  <a:gd name="T49" fmla="*/ 681 h 1189"/>
                  <a:gd name="T50" fmla="*/ 0 w 1188"/>
                  <a:gd name="T51" fmla="*/ 594 h 1189"/>
                  <a:gd name="T52" fmla="*/ 7 w 1188"/>
                  <a:gd name="T53" fmla="*/ 506 h 1189"/>
                  <a:gd name="T54" fmla="*/ 19 w 1188"/>
                  <a:gd name="T55" fmla="*/ 449 h 1189"/>
                  <a:gd name="T56" fmla="*/ 36 w 1188"/>
                  <a:gd name="T57" fmla="*/ 394 h 1189"/>
                  <a:gd name="T58" fmla="*/ 59 w 1188"/>
                  <a:gd name="T59" fmla="*/ 341 h 1189"/>
                  <a:gd name="T60" fmla="*/ 89 w 1188"/>
                  <a:gd name="T61" fmla="*/ 292 h 1189"/>
                  <a:gd name="T62" fmla="*/ 124 w 1188"/>
                  <a:gd name="T63" fmla="*/ 247 h 1189"/>
                  <a:gd name="T64" fmla="*/ 165 w 1188"/>
                  <a:gd name="T65" fmla="*/ 206 h 1189"/>
                  <a:gd name="T66" fmla="*/ 206 w 1188"/>
                  <a:gd name="T67" fmla="*/ 165 h 1189"/>
                  <a:gd name="T68" fmla="*/ 246 w 1188"/>
                  <a:gd name="T69" fmla="*/ 124 h 1189"/>
                  <a:gd name="T70" fmla="*/ 292 w 1188"/>
                  <a:gd name="T71" fmla="*/ 89 h 1189"/>
                  <a:gd name="T72" fmla="*/ 341 w 1188"/>
                  <a:gd name="T73" fmla="*/ 59 h 1189"/>
                  <a:gd name="T74" fmla="*/ 394 w 1188"/>
                  <a:gd name="T75" fmla="*/ 36 h 1189"/>
                  <a:gd name="T76" fmla="*/ 449 w 1188"/>
                  <a:gd name="T77" fmla="*/ 18 h 1189"/>
                  <a:gd name="T78" fmla="*/ 506 w 1188"/>
                  <a:gd name="T79" fmla="*/ 6 h 1189"/>
                  <a:gd name="T80" fmla="*/ 565 w 1188"/>
                  <a:gd name="T81" fmla="*/ 0 h 1189"/>
                  <a:gd name="T82" fmla="*/ 624 w 1188"/>
                  <a:gd name="T83" fmla="*/ 0 h 1189"/>
                  <a:gd name="T84" fmla="*/ 711 w 1188"/>
                  <a:gd name="T85" fmla="*/ 12 h 1189"/>
                  <a:gd name="T86" fmla="*/ 824 w 1188"/>
                  <a:gd name="T87" fmla="*/ 47 h 1189"/>
                  <a:gd name="T88" fmla="*/ 932 w 1188"/>
                  <a:gd name="T89" fmla="*/ 106 h 1189"/>
                  <a:gd name="T90" fmla="*/ 1031 w 1188"/>
                  <a:gd name="T91" fmla="*/ 188 h 1189"/>
                  <a:gd name="T92" fmla="*/ 1065 w 1188"/>
                  <a:gd name="T93" fmla="*/ 226 h 1189"/>
                  <a:gd name="T94" fmla="*/ 1095 w 1188"/>
                  <a:gd name="T95" fmla="*/ 269 h 1189"/>
                  <a:gd name="T96" fmla="*/ 1145 w 1188"/>
                  <a:gd name="T97" fmla="*/ 367 h 1189"/>
                  <a:gd name="T98" fmla="*/ 1176 w 1188"/>
                  <a:gd name="T99" fmla="*/ 478 h 1189"/>
                  <a:gd name="T100" fmla="*/ 1187 w 1188"/>
                  <a:gd name="T101" fmla="*/ 594 h 1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188" h="1189">
                    <a:moveTo>
                      <a:pt x="1187" y="594"/>
                    </a:moveTo>
                    <a:lnTo>
                      <a:pt x="1187" y="594"/>
                    </a:lnTo>
                    <a:lnTo>
                      <a:pt x="1184" y="652"/>
                    </a:lnTo>
                    <a:lnTo>
                      <a:pt x="1176" y="710"/>
                    </a:lnTo>
                    <a:lnTo>
                      <a:pt x="1163" y="766"/>
                    </a:lnTo>
                    <a:lnTo>
                      <a:pt x="1145" y="820"/>
                    </a:lnTo>
                    <a:lnTo>
                      <a:pt x="1122" y="871"/>
                    </a:lnTo>
                    <a:lnTo>
                      <a:pt x="1095" y="919"/>
                    </a:lnTo>
                    <a:lnTo>
                      <a:pt x="1081" y="941"/>
                    </a:lnTo>
                    <a:lnTo>
                      <a:pt x="1065" y="962"/>
                    </a:lnTo>
                    <a:lnTo>
                      <a:pt x="1049" y="981"/>
                    </a:lnTo>
                    <a:lnTo>
                      <a:pt x="1031" y="1000"/>
                    </a:lnTo>
                    <a:lnTo>
                      <a:pt x="983" y="1044"/>
                    </a:lnTo>
                    <a:lnTo>
                      <a:pt x="932" y="1082"/>
                    </a:lnTo>
                    <a:lnTo>
                      <a:pt x="879" y="1114"/>
                    </a:lnTo>
                    <a:lnTo>
                      <a:pt x="824" y="1140"/>
                    </a:lnTo>
                    <a:lnTo>
                      <a:pt x="768" y="1161"/>
                    </a:lnTo>
                    <a:lnTo>
                      <a:pt x="711" y="1176"/>
                    </a:lnTo>
                    <a:lnTo>
                      <a:pt x="653" y="1185"/>
                    </a:lnTo>
                    <a:lnTo>
                      <a:pt x="624" y="1187"/>
                    </a:lnTo>
                    <a:lnTo>
                      <a:pt x="594" y="1188"/>
                    </a:lnTo>
                    <a:lnTo>
                      <a:pt x="565" y="1187"/>
                    </a:lnTo>
                    <a:lnTo>
                      <a:pt x="536" y="1185"/>
                    </a:lnTo>
                    <a:lnTo>
                      <a:pt x="506" y="1181"/>
                    </a:lnTo>
                    <a:lnTo>
                      <a:pt x="478" y="1176"/>
                    </a:lnTo>
                    <a:lnTo>
                      <a:pt x="449" y="1169"/>
                    </a:lnTo>
                    <a:lnTo>
                      <a:pt x="421" y="1161"/>
                    </a:lnTo>
                    <a:lnTo>
                      <a:pt x="394" y="1152"/>
                    </a:lnTo>
                    <a:lnTo>
                      <a:pt x="367" y="1140"/>
                    </a:lnTo>
                    <a:lnTo>
                      <a:pt x="341" y="1128"/>
                    </a:lnTo>
                    <a:lnTo>
                      <a:pt x="316" y="1114"/>
                    </a:lnTo>
                    <a:lnTo>
                      <a:pt x="292" y="1099"/>
                    </a:lnTo>
                    <a:lnTo>
                      <a:pt x="268" y="1082"/>
                    </a:lnTo>
                    <a:lnTo>
                      <a:pt x="246" y="1063"/>
                    </a:lnTo>
                    <a:lnTo>
                      <a:pt x="225" y="1044"/>
                    </a:lnTo>
                    <a:lnTo>
                      <a:pt x="206" y="1022"/>
                    </a:lnTo>
                    <a:lnTo>
                      <a:pt x="187" y="1000"/>
                    </a:lnTo>
                    <a:lnTo>
                      <a:pt x="165" y="981"/>
                    </a:lnTo>
                    <a:lnTo>
                      <a:pt x="143" y="962"/>
                    </a:lnTo>
                    <a:lnTo>
                      <a:pt x="124" y="941"/>
                    </a:lnTo>
                    <a:lnTo>
                      <a:pt x="105" y="919"/>
                    </a:lnTo>
                    <a:lnTo>
                      <a:pt x="89" y="896"/>
                    </a:lnTo>
                    <a:lnTo>
                      <a:pt x="73" y="871"/>
                    </a:lnTo>
                    <a:lnTo>
                      <a:pt x="59" y="846"/>
                    </a:lnTo>
                    <a:lnTo>
                      <a:pt x="47" y="820"/>
                    </a:lnTo>
                    <a:lnTo>
                      <a:pt x="36" y="794"/>
                    </a:lnTo>
                    <a:lnTo>
                      <a:pt x="27" y="766"/>
                    </a:lnTo>
                    <a:lnTo>
                      <a:pt x="19" y="738"/>
                    </a:lnTo>
                    <a:lnTo>
                      <a:pt x="12" y="710"/>
                    </a:lnTo>
                    <a:lnTo>
                      <a:pt x="7" y="681"/>
                    </a:lnTo>
                    <a:lnTo>
                      <a:pt x="3" y="652"/>
                    </a:lnTo>
                    <a:lnTo>
                      <a:pt x="0" y="594"/>
                    </a:lnTo>
                    <a:lnTo>
                      <a:pt x="3" y="535"/>
                    </a:lnTo>
                    <a:lnTo>
                      <a:pt x="7" y="506"/>
                    </a:lnTo>
                    <a:lnTo>
                      <a:pt x="12" y="478"/>
                    </a:lnTo>
                    <a:lnTo>
                      <a:pt x="19" y="449"/>
                    </a:lnTo>
                    <a:lnTo>
                      <a:pt x="27" y="421"/>
                    </a:lnTo>
                    <a:lnTo>
                      <a:pt x="36" y="394"/>
                    </a:lnTo>
                    <a:lnTo>
                      <a:pt x="47" y="367"/>
                    </a:lnTo>
                    <a:lnTo>
                      <a:pt x="59" y="341"/>
                    </a:lnTo>
                    <a:lnTo>
                      <a:pt x="73" y="316"/>
                    </a:lnTo>
                    <a:lnTo>
                      <a:pt x="89" y="292"/>
                    </a:lnTo>
                    <a:lnTo>
                      <a:pt x="105" y="269"/>
                    </a:lnTo>
                    <a:lnTo>
                      <a:pt x="124" y="247"/>
                    </a:lnTo>
                    <a:lnTo>
                      <a:pt x="143" y="226"/>
                    </a:lnTo>
                    <a:lnTo>
                      <a:pt x="165" y="206"/>
                    </a:lnTo>
                    <a:lnTo>
                      <a:pt x="187" y="188"/>
                    </a:lnTo>
                    <a:lnTo>
                      <a:pt x="206" y="165"/>
                    </a:lnTo>
                    <a:lnTo>
                      <a:pt x="225" y="144"/>
                    </a:lnTo>
                    <a:lnTo>
                      <a:pt x="246" y="124"/>
                    </a:lnTo>
                    <a:lnTo>
                      <a:pt x="268" y="106"/>
                    </a:lnTo>
                    <a:lnTo>
                      <a:pt x="292" y="89"/>
                    </a:lnTo>
                    <a:lnTo>
                      <a:pt x="316" y="73"/>
                    </a:lnTo>
                    <a:lnTo>
                      <a:pt x="341" y="59"/>
                    </a:lnTo>
                    <a:lnTo>
                      <a:pt x="367" y="47"/>
                    </a:lnTo>
                    <a:lnTo>
                      <a:pt x="394" y="36"/>
                    </a:lnTo>
                    <a:lnTo>
                      <a:pt x="421" y="26"/>
                    </a:lnTo>
                    <a:lnTo>
                      <a:pt x="449" y="18"/>
                    </a:lnTo>
                    <a:lnTo>
                      <a:pt x="478" y="12"/>
                    </a:lnTo>
                    <a:lnTo>
                      <a:pt x="506" y="6"/>
                    </a:lnTo>
                    <a:lnTo>
                      <a:pt x="536" y="3"/>
                    </a:lnTo>
                    <a:lnTo>
                      <a:pt x="565" y="0"/>
                    </a:lnTo>
                    <a:lnTo>
                      <a:pt x="594" y="0"/>
                    </a:lnTo>
                    <a:lnTo>
                      <a:pt x="624" y="0"/>
                    </a:lnTo>
                    <a:lnTo>
                      <a:pt x="653" y="3"/>
                    </a:lnTo>
                    <a:lnTo>
                      <a:pt x="711" y="12"/>
                    </a:lnTo>
                    <a:lnTo>
                      <a:pt x="768" y="26"/>
                    </a:lnTo>
                    <a:lnTo>
                      <a:pt x="824" y="47"/>
                    </a:lnTo>
                    <a:lnTo>
                      <a:pt x="879" y="73"/>
                    </a:lnTo>
                    <a:lnTo>
                      <a:pt x="932" y="106"/>
                    </a:lnTo>
                    <a:lnTo>
                      <a:pt x="983" y="144"/>
                    </a:lnTo>
                    <a:lnTo>
                      <a:pt x="1031" y="188"/>
                    </a:lnTo>
                    <a:lnTo>
                      <a:pt x="1049" y="206"/>
                    </a:lnTo>
                    <a:lnTo>
                      <a:pt x="1065" y="226"/>
                    </a:lnTo>
                    <a:lnTo>
                      <a:pt x="1081" y="247"/>
                    </a:lnTo>
                    <a:lnTo>
                      <a:pt x="1095" y="269"/>
                    </a:lnTo>
                    <a:lnTo>
                      <a:pt x="1122" y="316"/>
                    </a:lnTo>
                    <a:lnTo>
                      <a:pt x="1145" y="367"/>
                    </a:lnTo>
                    <a:lnTo>
                      <a:pt x="1163" y="421"/>
                    </a:lnTo>
                    <a:lnTo>
                      <a:pt x="1176" y="478"/>
                    </a:lnTo>
                    <a:lnTo>
                      <a:pt x="1184" y="535"/>
                    </a:lnTo>
                    <a:lnTo>
                      <a:pt x="1187" y="594"/>
                    </a:lnTo>
                  </a:path>
                </a:pathLst>
              </a:custGeom>
              <a:gr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49" name="Freeform 22">
                <a:extLst>
                  <a:ext uri="{FF2B5EF4-FFF2-40B4-BE49-F238E27FC236}">
                    <a16:creationId xmlns:a16="http://schemas.microsoft.com/office/drawing/2014/main" id="{4FDF7018-5929-0D41-AEB9-8ED036141FF6}"/>
                  </a:ext>
                </a:extLst>
              </p:cNvPr>
              <p:cNvSpPr>
                <a:spLocks noChangeArrowheads="1"/>
              </p:cNvSpPr>
              <p:nvPr/>
            </p:nvSpPr>
            <p:spPr bwMode="auto">
              <a:xfrm>
                <a:off x="1046" y="2541"/>
                <a:ext cx="218" cy="218"/>
              </a:xfrm>
              <a:custGeom>
                <a:avLst/>
                <a:gdLst>
                  <a:gd name="T0" fmla="*/ 969 w 970"/>
                  <a:gd name="T1" fmla="*/ 969 h 970"/>
                  <a:gd name="T2" fmla="*/ 0 w 970"/>
                  <a:gd name="T3" fmla="*/ 969 h 970"/>
                  <a:gd name="T4" fmla="*/ 0 w 970"/>
                  <a:gd name="T5" fmla="*/ 0 h 970"/>
                  <a:gd name="T6" fmla="*/ 969 w 970"/>
                  <a:gd name="T7" fmla="*/ 0 h 970"/>
                  <a:gd name="T8" fmla="*/ 969 w 970"/>
                  <a:gd name="T9" fmla="*/ 969 h 970"/>
                </a:gdLst>
                <a:ahLst/>
                <a:cxnLst>
                  <a:cxn ang="0">
                    <a:pos x="T0" y="T1"/>
                  </a:cxn>
                  <a:cxn ang="0">
                    <a:pos x="T2" y="T3"/>
                  </a:cxn>
                  <a:cxn ang="0">
                    <a:pos x="T4" y="T5"/>
                  </a:cxn>
                  <a:cxn ang="0">
                    <a:pos x="T6" y="T7"/>
                  </a:cxn>
                  <a:cxn ang="0">
                    <a:pos x="T8" y="T9"/>
                  </a:cxn>
                </a:cxnLst>
                <a:rect l="0" t="0" r="r" b="b"/>
                <a:pathLst>
                  <a:path w="970" h="970">
                    <a:moveTo>
                      <a:pt x="969" y="969"/>
                    </a:moveTo>
                    <a:lnTo>
                      <a:pt x="0" y="969"/>
                    </a:lnTo>
                    <a:lnTo>
                      <a:pt x="0" y="0"/>
                    </a:lnTo>
                    <a:lnTo>
                      <a:pt x="969" y="0"/>
                    </a:lnTo>
                    <a:lnTo>
                      <a:pt x="969" y="969"/>
                    </a:lnTo>
                  </a:path>
                </a:pathLst>
              </a:custGeom>
              <a:gr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50" name="Freeform 23">
                <a:extLst>
                  <a:ext uri="{FF2B5EF4-FFF2-40B4-BE49-F238E27FC236}">
                    <a16:creationId xmlns:a16="http://schemas.microsoft.com/office/drawing/2014/main" id="{F47D0E82-2381-5546-B900-00EF31F50383}"/>
                  </a:ext>
                </a:extLst>
              </p:cNvPr>
              <p:cNvSpPr>
                <a:spLocks noChangeArrowheads="1"/>
              </p:cNvSpPr>
              <p:nvPr/>
            </p:nvSpPr>
            <p:spPr bwMode="auto">
              <a:xfrm>
                <a:off x="281" y="3590"/>
                <a:ext cx="1288" cy="728"/>
              </a:xfrm>
              <a:custGeom>
                <a:avLst/>
                <a:gdLst>
                  <a:gd name="T0" fmla="*/ 5374 w 5687"/>
                  <a:gd name="T1" fmla="*/ 813 h 3220"/>
                  <a:gd name="T2" fmla="*/ 5374 w 5687"/>
                  <a:gd name="T3" fmla="*/ 813 h 3220"/>
                  <a:gd name="T4" fmla="*/ 3624 w 5687"/>
                  <a:gd name="T5" fmla="*/ 0 h 3220"/>
                  <a:gd name="T6" fmla="*/ 3618 w 5687"/>
                  <a:gd name="T7" fmla="*/ 27 h 3220"/>
                  <a:gd name="T8" fmla="*/ 3595 w 5687"/>
                  <a:gd name="T9" fmla="*/ 98 h 3220"/>
                  <a:gd name="T10" fmla="*/ 3550 w 5687"/>
                  <a:gd name="T11" fmla="*/ 205 h 3220"/>
                  <a:gd name="T12" fmla="*/ 3519 w 5687"/>
                  <a:gd name="T13" fmla="*/ 268 h 3220"/>
                  <a:gd name="T14" fmla="*/ 3480 w 5687"/>
                  <a:gd name="T15" fmla="*/ 337 h 3220"/>
                  <a:gd name="T16" fmla="*/ 3434 w 5687"/>
                  <a:gd name="T17" fmla="*/ 409 h 3220"/>
                  <a:gd name="T18" fmla="*/ 3379 w 5687"/>
                  <a:gd name="T19" fmla="*/ 483 h 3220"/>
                  <a:gd name="T20" fmla="*/ 3315 w 5687"/>
                  <a:gd name="T21" fmla="*/ 558 h 3220"/>
                  <a:gd name="T22" fmla="*/ 3242 w 5687"/>
                  <a:gd name="T23" fmla="*/ 634 h 3220"/>
                  <a:gd name="T24" fmla="*/ 3159 w 5687"/>
                  <a:gd name="T25" fmla="*/ 707 h 3220"/>
                  <a:gd name="T26" fmla="*/ 3065 w 5687"/>
                  <a:gd name="T27" fmla="*/ 779 h 3220"/>
                  <a:gd name="T28" fmla="*/ 2960 w 5687"/>
                  <a:gd name="T29" fmla="*/ 846 h 3220"/>
                  <a:gd name="T30" fmla="*/ 2843 w 5687"/>
                  <a:gd name="T31" fmla="*/ 907 h 3220"/>
                  <a:gd name="T32" fmla="*/ 2726 w 5687"/>
                  <a:gd name="T33" fmla="*/ 846 h 3220"/>
                  <a:gd name="T34" fmla="*/ 2621 w 5687"/>
                  <a:gd name="T35" fmla="*/ 779 h 3220"/>
                  <a:gd name="T36" fmla="*/ 2527 w 5687"/>
                  <a:gd name="T37" fmla="*/ 707 h 3220"/>
                  <a:gd name="T38" fmla="*/ 2444 w 5687"/>
                  <a:gd name="T39" fmla="*/ 634 h 3220"/>
                  <a:gd name="T40" fmla="*/ 2371 w 5687"/>
                  <a:gd name="T41" fmla="*/ 558 h 3220"/>
                  <a:gd name="T42" fmla="*/ 2307 w 5687"/>
                  <a:gd name="T43" fmla="*/ 483 h 3220"/>
                  <a:gd name="T44" fmla="*/ 2253 w 5687"/>
                  <a:gd name="T45" fmla="*/ 409 h 3220"/>
                  <a:gd name="T46" fmla="*/ 2206 w 5687"/>
                  <a:gd name="T47" fmla="*/ 337 h 3220"/>
                  <a:gd name="T48" fmla="*/ 2167 w 5687"/>
                  <a:gd name="T49" fmla="*/ 268 h 3220"/>
                  <a:gd name="T50" fmla="*/ 2136 w 5687"/>
                  <a:gd name="T51" fmla="*/ 205 h 3220"/>
                  <a:gd name="T52" fmla="*/ 2091 w 5687"/>
                  <a:gd name="T53" fmla="*/ 98 h 3220"/>
                  <a:gd name="T54" fmla="*/ 2068 w 5687"/>
                  <a:gd name="T55" fmla="*/ 27 h 3220"/>
                  <a:gd name="T56" fmla="*/ 2062 w 5687"/>
                  <a:gd name="T57" fmla="*/ 0 h 3220"/>
                  <a:gd name="T58" fmla="*/ 312 w 5687"/>
                  <a:gd name="T59" fmla="*/ 813 h 3220"/>
                  <a:gd name="T60" fmla="*/ 0 w 5687"/>
                  <a:gd name="T61" fmla="*/ 3219 h 3220"/>
                  <a:gd name="T62" fmla="*/ 5686 w 5687"/>
                  <a:gd name="T63" fmla="*/ 3219 h 3220"/>
                  <a:gd name="T64" fmla="*/ 5374 w 5687"/>
                  <a:gd name="T65" fmla="*/ 813 h 3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687" h="3220">
                    <a:moveTo>
                      <a:pt x="5374" y="813"/>
                    </a:moveTo>
                    <a:lnTo>
                      <a:pt x="5374" y="813"/>
                    </a:lnTo>
                    <a:lnTo>
                      <a:pt x="3624" y="0"/>
                    </a:lnTo>
                    <a:lnTo>
                      <a:pt x="3618" y="27"/>
                    </a:lnTo>
                    <a:lnTo>
                      <a:pt x="3595" y="98"/>
                    </a:lnTo>
                    <a:lnTo>
                      <a:pt x="3550" y="205"/>
                    </a:lnTo>
                    <a:lnTo>
                      <a:pt x="3519" y="268"/>
                    </a:lnTo>
                    <a:lnTo>
                      <a:pt x="3480" y="337"/>
                    </a:lnTo>
                    <a:lnTo>
                      <a:pt x="3434" y="409"/>
                    </a:lnTo>
                    <a:lnTo>
                      <a:pt x="3379" y="483"/>
                    </a:lnTo>
                    <a:lnTo>
                      <a:pt x="3315" y="558"/>
                    </a:lnTo>
                    <a:lnTo>
                      <a:pt x="3242" y="634"/>
                    </a:lnTo>
                    <a:lnTo>
                      <a:pt x="3159" y="707"/>
                    </a:lnTo>
                    <a:lnTo>
                      <a:pt x="3065" y="779"/>
                    </a:lnTo>
                    <a:lnTo>
                      <a:pt x="2960" y="846"/>
                    </a:lnTo>
                    <a:lnTo>
                      <a:pt x="2843" y="907"/>
                    </a:lnTo>
                    <a:lnTo>
                      <a:pt x="2726" y="846"/>
                    </a:lnTo>
                    <a:lnTo>
                      <a:pt x="2621" y="779"/>
                    </a:lnTo>
                    <a:lnTo>
                      <a:pt x="2527" y="707"/>
                    </a:lnTo>
                    <a:lnTo>
                      <a:pt x="2444" y="634"/>
                    </a:lnTo>
                    <a:lnTo>
                      <a:pt x="2371" y="558"/>
                    </a:lnTo>
                    <a:lnTo>
                      <a:pt x="2307" y="483"/>
                    </a:lnTo>
                    <a:lnTo>
                      <a:pt x="2253" y="409"/>
                    </a:lnTo>
                    <a:lnTo>
                      <a:pt x="2206" y="337"/>
                    </a:lnTo>
                    <a:lnTo>
                      <a:pt x="2167" y="268"/>
                    </a:lnTo>
                    <a:lnTo>
                      <a:pt x="2136" y="205"/>
                    </a:lnTo>
                    <a:lnTo>
                      <a:pt x="2091" y="98"/>
                    </a:lnTo>
                    <a:lnTo>
                      <a:pt x="2068" y="27"/>
                    </a:lnTo>
                    <a:lnTo>
                      <a:pt x="2062" y="0"/>
                    </a:lnTo>
                    <a:lnTo>
                      <a:pt x="312" y="813"/>
                    </a:lnTo>
                    <a:lnTo>
                      <a:pt x="0" y="3219"/>
                    </a:lnTo>
                    <a:lnTo>
                      <a:pt x="5686" y="3219"/>
                    </a:lnTo>
                    <a:lnTo>
                      <a:pt x="5374" y="813"/>
                    </a:lnTo>
                  </a:path>
                </a:pathLst>
              </a:custGeom>
              <a:gr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51" name="Freeform 24">
                <a:extLst>
                  <a:ext uri="{FF2B5EF4-FFF2-40B4-BE49-F238E27FC236}">
                    <a16:creationId xmlns:a16="http://schemas.microsoft.com/office/drawing/2014/main" id="{4C0AC5A9-CD0F-B04B-AA87-061BC9CB7940}"/>
                  </a:ext>
                </a:extLst>
              </p:cNvPr>
              <p:cNvSpPr>
                <a:spLocks noChangeArrowheads="1"/>
              </p:cNvSpPr>
              <p:nvPr/>
            </p:nvSpPr>
            <p:spPr bwMode="auto">
              <a:xfrm>
                <a:off x="697" y="2868"/>
                <a:ext cx="456" cy="671"/>
              </a:xfrm>
              <a:custGeom>
                <a:avLst/>
                <a:gdLst>
                  <a:gd name="T0" fmla="*/ 40 w 2018"/>
                  <a:gd name="T1" fmla="*/ 2031 h 2969"/>
                  <a:gd name="T2" fmla="*/ 78 w 2018"/>
                  <a:gd name="T3" fmla="*/ 2116 h 2969"/>
                  <a:gd name="T4" fmla="*/ 110 w 2018"/>
                  <a:gd name="T5" fmla="*/ 2160 h 2969"/>
                  <a:gd name="T6" fmla="*/ 148 w 2018"/>
                  <a:gd name="T7" fmla="*/ 2194 h 2969"/>
                  <a:gd name="T8" fmla="*/ 193 w 2018"/>
                  <a:gd name="T9" fmla="*/ 2214 h 2969"/>
                  <a:gd name="T10" fmla="*/ 227 w 2018"/>
                  <a:gd name="T11" fmla="*/ 2219 h 2969"/>
                  <a:gd name="T12" fmla="*/ 337 w 2018"/>
                  <a:gd name="T13" fmla="*/ 2554 h 2969"/>
                  <a:gd name="T14" fmla="*/ 502 w 2018"/>
                  <a:gd name="T15" fmla="*/ 2771 h 2969"/>
                  <a:gd name="T16" fmla="*/ 686 w 2018"/>
                  <a:gd name="T17" fmla="*/ 2895 h 2969"/>
                  <a:gd name="T18" fmla="*/ 851 w 2018"/>
                  <a:gd name="T19" fmla="*/ 2952 h 2969"/>
                  <a:gd name="T20" fmla="*/ 959 w 2018"/>
                  <a:gd name="T21" fmla="*/ 2968 h 2969"/>
                  <a:gd name="T22" fmla="*/ 976 w 2018"/>
                  <a:gd name="T23" fmla="*/ 2968 h 2969"/>
                  <a:gd name="T24" fmla="*/ 1008 w 2018"/>
                  <a:gd name="T25" fmla="*/ 2968 h 2969"/>
                  <a:gd name="T26" fmla="*/ 1008 w 2018"/>
                  <a:gd name="T27" fmla="*/ 2968 h 2969"/>
                  <a:gd name="T28" fmla="*/ 1008 w 2018"/>
                  <a:gd name="T29" fmla="*/ 2968 h 2969"/>
                  <a:gd name="T30" fmla="*/ 1152 w 2018"/>
                  <a:gd name="T31" fmla="*/ 2952 h 2969"/>
                  <a:gd name="T32" fmla="*/ 1322 w 2018"/>
                  <a:gd name="T33" fmla="*/ 2895 h 2969"/>
                  <a:gd name="T34" fmla="*/ 1504 w 2018"/>
                  <a:gd name="T35" fmla="*/ 2771 h 2969"/>
                  <a:gd name="T36" fmla="*/ 1662 w 2018"/>
                  <a:gd name="T37" fmla="*/ 2554 h 2969"/>
                  <a:gd name="T38" fmla="*/ 1758 w 2018"/>
                  <a:gd name="T39" fmla="*/ 2219 h 2969"/>
                  <a:gd name="T40" fmla="*/ 1802 w 2018"/>
                  <a:gd name="T41" fmla="*/ 2214 h 2969"/>
                  <a:gd name="T42" fmla="*/ 1858 w 2018"/>
                  <a:gd name="T43" fmla="*/ 2194 h 2969"/>
                  <a:gd name="T44" fmla="*/ 1903 w 2018"/>
                  <a:gd name="T45" fmla="*/ 2160 h 2969"/>
                  <a:gd name="T46" fmla="*/ 1937 w 2018"/>
                  <a:gd name="T47" fmla="*/ 2116 h 2969"/>
                  <a:gd name="T48" fmla="*/ 1963 w 2018"/>
                  <a:gd name="T49" fmla="*/ 2066 h 2969"/>
                  <a:gd name="T50" fmla="*/ 2013 w 2018"/>
                  <a:gd name="T51" fmla="*/ 1732 h 2969"/>
                  <a:gd name="T52" fmla="*/ 2016 w 2018"/>
                  <a:gd name="T53" fmla="*/ 1680 h 2969"/>
                  <a:gd name="T54" fmla="*/ 2003 w 2018"/>
                  <a:gd name="T55" fmla="*/ 1631 h 2969"/>
                  <a:gd name="T56" fmla="*/ 1980 w 2018"/>
                  <a:gd name="T57" fmla="*/ 1589 h 2969"/>
                  <a:gd name="T58" fmla="*/ 1949 w 2018"/>
                  <a:gd name="T59" fmla="*/ 1554 h 2969"/>
                  <a:gd name="T60" fmla="*/ 1914 w 2018"/>
                  <a:gd name="T61" fmla="*/ 1531 h 2969"/>
                  <a:gd name="T62" fmla="*/ 1957 w 2018"/>
                  <a:gd name="T63" fmla="*/ 1273 h 2969"/>
                  <a:gd name="T64" fmla="*/ 1976 w 2018"/>
                  <a:gd name="T65" fmla="*/ 969 h 2969"/>
                  <a:gd name="T66" fmla="*/ 1942 w 2018"/>
                  <a:gd name="T67" fmla="*/ 774 h 2969"/>
                  <a:gd name="T68" fmla="*/ 1846 w 2018"/>
                  <a:gd name="T69" fmla="*/ 587 h 2969"/>
                  <a:gd name="T70" fmla="*/ 1701 w 2018"/>
                  <a:gd name="T71" fmla="*/ 420 h 2969"/>
                  <a:gd name="T72" fmla="*/ 1515 w 2018"/>
                  <a:gd name="T73" fmla="*/ 287 h 2969"/>
                  <a:gd name="T74" fmla="*/ 1302 w 2018"/>
                  <a:gd name="T75" fmla="*/ 202 h 2969"/>
                  <a:gd name="T76" fmla="*/ 889 w 2018"/>
                  <a:gd name="T77" fmla="*/ 20 h 2969"/>
                  <a:gd name="T78" fmla="*/ 474 w 2018"/>
                  <a:gd name="T79" fmla="*/ 167 h 2969"/>
                  <a:gd name="T80" fmla="*/ 223 w 2018"/>
                  <a:gd name="T81" fmla="*/ 394 h 2969"/>
                  <a:gd name="T82" fmla="*/ 94 w 2018"/>
                  <a:gd name="T83" fmla="*/ 635 h 2969"/>
                  <a:gd name="T84" fmla="*/ 46 w 2018"/>
                  <a:gd name="T85" fmla="*/ 827 h 2969"/>
                  <a:gd name="T86" fmla="*/ 40 w 2018"/>
                  <a:gd name="T87" fmla="*/ 1000 h 2969"/>
                  <a:gd name="T88" fmla="*/ 59 w 2018"/>
                  <a:gd name="T89" fmla="*/ 1288 h 2969"/>
                  <a:gd name="T90" fmla="*/ 102 w 2018"/>
                  <a:gd name="T91" fmla="*/ 1531 h 2969"/>
                  <a:gd name="T92" fmla="*/ 67 w 2018"/>
                  <a:gd name="T93" fmla="*/ 1554 h 2969"/>
                  <a:gd name="T94" fmla="*/ 36 w 2018"/>
                  <a:gd name="T95" fmla="*/ 1589 h 2969"/>
                  <a:gd name="T96" fmla="*/ 13 w 2018"/>
                  <a:gd name="T97" fmla="*/ 1631 h 2969"/>
                  <a:gd name="T98" fmla="*/ 1 w 2018"/>
                  <a:gd name="T99" fmla="*/ 1680 h 2969"/>
                  <a:gd name="T100" fmla="*/ 4 w 2018"/>
                  <a:gd name="T101" fmla="*/ 1732 h 2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018" h="2969">
                    <a:moveTo>
                      <a:pt x="9" y="1750"/>
                    </a:moveTo>
                    <a:lnTo>
                      <a:pt x="9" y="1750"/>
                    </a:lnTo>
                    <a:lnTo>
                      <a:pt x="40" y="2031"/>
                    </a:lnTo>
                    <a:lnTo>
                      <a:pt x="53" y="2066"/>
                    </a:lnTo>
                    <a:lnTo>
                      <a:pt x="69" y="2100"/>
                    </a:lnTo>
                    <a:lnTo>
                      <a:pt x="78" y="2116"/>
                    </a:lnTo>
                    <a:lnTo>
                      <a:pt x="88" y="2131"/>
                    </a:lnTo>
                    <a:lnTo>
                      <a:pt x="98" y="2146"/>
                    </a:lnTo>
                    <a:lnTo>
                      <a:pt x="110" y="2160"/>
                    </a:lnTo>
                    <a:lnTo>
                      <a:pt x="122" y="2172"/>
                    </a:lnTo>
                    <a:lnTo>
                      <a:pt x="135" y="2184"/>
                    </a:lnTo>
                    <a:lnTo>
                      <a:pt x="148" y="2194"/>
                    </a:lnTo>
                    <a:lnTo>
                      <a:pt x="162" y="2202"/>
                    </a:lnTo>
                    <a:lnTo>
                      <a:pt x="177" y="2209"/>
                    </a:lnTo>
                    <a:lnTo>
                      <a:pt x="193" y="2214"/>
                    </a:lnTo>
                    <a:lnTo>
                      <a:pt x="209" y="2217"/>
                    </a:lnTo>
                    <a:lnTo>
                      <a:pt x="227" y="2219"/>
                    </a:lnTo>
                    <a:lnTo>
                      <a:pt x="227" y="2219"/>
                    </a:lnTo>
                    <a:lnTo>
                      <a:pt x="255" y="2345"/>
                    </a:lnTo>
                    <a:lnTo>
                      <a:pt x="292" y="2457"/>
                    </a:lnTo>
                    <a:lnTo>
                      <a:pt x="337" y="2554"/>
                    </a:lnTo>
                    <a:lnTo>
                      <a:pt x="388" y="2639"/>
                    </a:lnTo>
                    <a:lnTo>
                      <a:pt x="443" y="2711"/>
                    </a:lnTo>
                    <a:lnTo>
                      <a:pt x="502" y="2771"/>
                    </a:lnTo>
                    <a:lnTo>
                      <a:pt x="563" y="2822"/>
                    </a:lnTo>
                    <a:lnTo>
                      <a:pt x="625" y="2863"/>
                    </a:lnTo>
                    <a:lnTo>
                      <a:pt x="686" y="2895"/>
                    </a:lnTo>
                    <a:lnTo>
                      <a:pt x="745" y="2920"/>
                    </a:lnTo>
                    <a:lnTo>
                      <a:pt x="800" y="2939"/>
                    </a:lnTo>
                    <a:lnTo>
                      <a:pt x="851" y="2952"/>
                    </a:lnTo>
                    <a:lnTo>
                      <a:pt x="895" y="2961"/>
                    </a:lnTo>
                    <a:lnTo>
                      <a:pt x="932" y="2966"/>
                    </a:lnTo>
                    <a:lnTo>
                      <a:pt x="959" y="2968"/>
                    </a:lnTo>
                    <a:lnTo>
                      <a:pt x="976" y="2968"/>
                    </a:lnTo>
                    <a:lnTo>
                      <a:pt x="976" y="2968"/>
                    </a:lnTo>
                    <a:lnTo>
                      <a:pt x="976" y="2968"/>
                    </a:lnTo>
                    <a:lnTo>
                      <a:pt x="1008" y="2968"/>
                    </a:lnTo>
                    <a:lnTo>
                      <a:pt x="1008" y="2968"/>
                    </a:lnTo>
                    <a:lnTo>
                      <a:pt x="1008" y="2968"/>
                    </a:lnTo>
                    <a:lnTo>
                      <a:pt x="1008" y="2968"/>
                    </a:lnTo>
                    <a:lnTo>
                      <a:pt x="1008" y="2968"/>
                    </a:lnTo>
                    <a:lnTo>
                      <a:pt x="1008" y="2968"/>
                    </a:lnTo>
                    <a:lnTo>
                      <a:pt x="1008" y="2968"/>
                    </a:lnTo>
                    <a:lnTo>
                      <a:pt x="1008" y="2968"/>
                    </a:lnTo>
                    <a:lnTo>
                      <a:pt x="1008" y="2968"/>
                    </a:lnTo>
                    <a:lnTo>
                      <a:pt x="1064" y="2966"/>
                    </a:lnTo>
                    <a:lnTo>
                      <a:pt x="1104" y="2961"/>
                    </a:lnTo>
                    <a:lnTo>
                      <a:pt x="1152" y="2952"/>
                    </a:lnTo>
                    <a:lnTo>
                      <a:pt x="1205" y="2939"/>
                    </a:lnTo>
                    <a:lnTo>
                      <a:pt x="1262" y="2920"/>
                    </a:lnTo>
                    <a:lnTo>
                      <a:pt x="1322" y="2895"/>
                    </a:lnTo>
                    <a:lnTo>
                      <a:pt x="1383" y="2863"/>
                    </a:lnTo>
                    <a:lnTo>
                      <a:pt x="1444" y="2822"/>
                    </a:lnTo>
                    <a:lnTo>
                      <a:pt x="1504" y="2771"/>
                    </a:lnTo>
                    <a:lnTo>
                      <a:pt x="1562" y="2711"/>
                    </a:lnTo>
                    <a:lnTo>
                      <a:pt x="1615" y="2639"/>
                    </a:lnTo>
                    <a:lnTo>
                      <a:pt x="1662" y="2554"/>
                    </a:lnTo>
                    <a:lnTo>
                      <a:pt x="1703" y="2457"/>
                    </a:lnTo>
                    <a:lnTo>
                      <a:pt x="1736" y="2345"/>
                    </a:lnTo>
                    <a:lnTo>
                      <a:pt x="1758" y="2219"/>
                    </a:lnTo>
                    <a:lnTo>
                      <a:pt x="1758" y="2219"/>
                    </a:lnTo>
                    <a:lnTo>
                      <a:pt x="1781" y="2217"/>
                    </a:lnTo>
                    <a:lnTo>
                      <a:pt x="1802" y="2214"/>
                    </a:lnTo>
                    <a:lnTo>
                      <a:pt x="1822" y="2209"/>
                    </a:lnTo>
                    <a:lnTo>
                      <a:pt x="1841" y="2202"/>
                    </a:lnTo>
                    <a:lnTo>
                      <a:pt x="1858" y="2194"/>
                    </a:lnTo>
                    <a:lnTo>
                      <a:pt x="1874" y="2184"/>
                    </a:lnTo>
                    <a:lnTo>
                      <a:pt x="1889" y="2172"/>
                    </a:lnTo>
                    <a:lnTo>
                      <a:pt x="1903" y="2160"/>
                    </a:lnTo>
                    <a:lnTo>
                      <a:pt x="1915" y="2146"/>
                    </a:lnTo>
                    <a:lnTo>
                      <a:pt x="1927" y="2131"/>
                    </a:lnTo>
                    <a:lnTo>
                      <a:pt x="1937" y="2116"/>
                    </a:lnTo>
                    <a:lnTo>
                      <a:pt x="1947" y="2100"/>
                    </a:lnTo>
                    <a:lnTo>
                      <a:pt x="1955" y="2083"/>
                    </a:lnTo>
                    <a:lnTo>
                      <a:pt x="1963" y="2066"/>
                    </a:lnTo>
                    <a:lnTo>
                      <a:pt x="1976" y="2031"/>
                    </a:lnTo>
                    <a:lnTo>
                      <a:pt x="2008" y="1750"/>
                    </a:lnTo>
                    <a:lnTo>
                      <a:pt x="2013" y="1732"/>
                    </a:lnTo>
                    <a:lnTo>
                      <a:pt x="2016" y="1714"/>
                    </a:lnTo>
                    <a:lnTo>
                      <a:pt x="2017" y="1697"/>
                    </a:lnTo>
                    <a:lnTo>
                      <a:pt x="2016" y="1680"/>
                    </a:lnTo>
                    <a:lnTo>
                      <a:pt x="2013" y="1663"/>
                    </a:lnTo>
                    <a:lnTo>
                      <a:pt x="2009" y="1647"/>
                    </a:lnTo>
                    <a:lnTo>
                      <a:pt x="2003" y="1631"/>
                    </a:lnTo>
                    <a:lnTo>
                      <a:pt x="1996" y="1616"/>
                    </a:lnTo>
                    <a:lnTo>
                      <a:pt x="1988" y="1602"/>
                    </a:lnTo>
                    <a:lnTo>
                      <a:pt x="1980" y="1589"/>
                    </a:lnTo>
                    <a:lnTo>
                      <a:pt x="1970" y="1576"/>
                    </a:lnTo>
                    <a:lnTo>
                      <a:pt x="1960" y="1565"/>
                    </a:lnTo>
                    <a:lnTo>
                      <a:pt x="1949" y="1554"/>
                    </a:lnTo>
                    <a:lnTo>
                      <a:pt x="1938" y="1545"/>
                    </a:lnTo>
                    <a:lnTo>
                      <a:pt x="1926" y="1537"/>
                    </a:lnTo>
                    <a:lnTo>
                      <a:pt x="1914" y="1531"/>
                    </a:lnTo>
                    <a:lnTo>
                      <a:pt x="1926" y="1478"/>
                    </a:lnTo>
                    <a:lnTo>
                      <a:pt x="1937" y="1416"/>
                    </a:lnTo>
                    <a:lnTo>
                      <a:pt x="1957" y="1273"/>
                    </a:lnTo>
                    <a:lnTo>
                      <a:pt x="1971" y="1118"/>
                    </a:lnTo>
                    <a:lnTo>
                      <a:pt x="1975" y="1041"/>
                    </a:lnTo>
                    <a:lnTo>
                      <a:pt x="1976" y="969"/>
                    </a:lnTo>
                    <a:lnTo>
                      <a:pt x="1972" y="904"/>
                    </a:lnTo>
                    <a:lnTo>
                      <a:pt x="1961" y="839"/>
                    </a:lnTo>
                    <a:lnTo>
                      <a:pt x="1942" y="774"/>
                    </a:lnTo>
                    <a:lnTo>
                      <a:pt x="1916" y="710"/>
                    </a:lnTo>
                    <a:lnTo>
                      <a:pt x="1884" y="648"/>
                    </a:lnTo>
                    <a:lnTo>
                      <a:pt x="1846" y="587"/>
                    </a:lnTo>
                    <a:lnTo>
                      <a:pt x="1803" y="528"/>
                    </a:lnTo>
                    <a:lnTo>
                      <a:pt x="1754" y="472"/>
                    </a:lnTo>
                    <a:lnTo>
                      <a:pt x="1701" y="420"/>
                    </a:lnTo>
                    <a:lnTo>
                      <a:pt x="1643" y="371"/>
                    </a:lnTo>
                    <a:lnTo>
                      <a:pt x="1581" y="327"/>
                    </a:lnTo>
                    <a:lnTo>
                      <a:pt x="1515" y="287"/>
                    </a:lnTo>
                    <a:lnTo>
                      <a:pt x="1447" y="253"/>
                    </a:lnTo>
                    <a:lnTo>
                      <a:pt x="1376" y="224"/>
                    </a:lnTo>
                    <a:lnTo>
                      <a:pt x="1302" y="202"/>
                    </a:lnTo>
                    <a:lnTo>
                      <a:pt x="1226" y="187"/>
                    </a:lnTo>
                    <a:lnTo>
                      <a:pt x="1070" y="0"/>
                    </a:lnTo>
                    <a:lnTo>
                      <a:pt x="889" y="20"/>
                    </a:lnTo>
                    <a:lnTo>
                      <a:pt x="730" y="56"/>
                    </a:lnTo>
                    <a:lnTo>
                      <a:pt x="593" y="106"/>
                    </a:lnTo>
                    <a:lnTo>
                      <a:pt x="474" y="167"/>
                    </a:lnTo>
                    <a:lnTo>
                      <a:pt x="375" y="237"/>
                    </a:lnTo>
                    <a:lnTo>
                      <a:pt x="291" y="314"/>
                    </a:lnTo>
                    <a:lnTo>
                      <a:pt x="223" y="394"/>
                    </a:lnTo>
                    <a:lnTo>
                      <a:pt x="168" y="476"/>
                    </a:lnTo>
                    <a:lnTo>
                      <a:pt x="126" y="557"/>
                    </a:lnTo>
                    <a:lnTo>
                      <a:pt x="94" y="635"/>
                    </a:lnTo>
                    <a:lnTo>
                      <a:pt x="71" y="708"/>
                    </a:lnTo>
                    <a:lnTo>
                      <a:pt x="56" y="773"/>
                    </a:lnTo>
                    <a:lnTo>
                      <a:pt x="46" y="827"/>
                    </a:lnTo>
                    <a:lnTo>
                      <a:pt x="42" y="869"/>
                    </a:lnTo>
                    <a:lnTo>
                      <a:pt x="40" y="906"/>
                    </a:lnTo>
                    <a:lnTo>
                      <a:pt x="40" y="1000"/>
                    </a:lnTo>
                    <a:lnTo>
                      <a:pt x="41" y="1071"/>
                    </a:lnTo>
                    <a:lnTo>
                      <a:pt x="45" y="1144"/>
                    </a:lnTo>
                    <a:lnTo>
                      <a:pt x="59" y="1288"/>
                    </a:lnTo>
                    <a:lnTo>
                      <a:pt x="79" y="1421"/>
                    </a:lnTo>
                    <a:lnTo>
                      <a:pt x="90" y="1480"/>
                    </a:lnTo>
                    <a:lnTo>
                      <a:pt x="102" y="1531"/>
                    </a:lnTo>
                    <a:lnTo>
                      <a:pt x="90" y="1537"/>
                    </a:lnTo>
                    <a:lnTo>
                      <a:pt x="78" y="1545"/>
                    </a:lnTo>
                    <a:lnTo>
                      <a:pt x="67" y="1554"/>
                    </a:lnTo>
                    <a:lnTo>
                      <a:pt x="56" y="1565"/>
                    </a:lnTo>
                    <a:lnTo>
                      <a:pt x="46" y="1576"/>
                    </a:lnTo>
                    <a:lnTo>
                      <a:pt x="36" y="1589"/>
                    </a:lnTo>
                    <a:lnTo>
                      <a:pt x="28" y="1602"/>
                    </a:lnTo>
                    <a:lnTo>
                      <a:pt x="20" y="1616"/>
                    </a:lnTo>
                    <a:lnTo>
                      <a:pt x="13" y="1631"/>
                    </a:lnTo>
                    <a:lnTo>
                      <a:pt x="8" y="1647"/>
                    </a:lnTo>
                    <a:lnTo>
                      <a:pt x="3" y="1663"/>
                    </a:lnTo>
                    <a:lnTo>
                      <a:pt x="1" y="1680"/>
                    </a:lnTo>
                    <a:lnTo>
                      <a:pt x="0" y="1697"/>
                    </a:lnTo>
                    <a:lnTo>
                      <a:pt x="1" y="1714"/>
                    </a:lnTo>
                    <a:lnTo>
                      <a:pt x="4" y="1732"/>
                    </a:lnTo>
                    <a:lnTo>
                      <a:pt x="9" y="1750"/>
                    </a:lnTo>
                  </a:path>
                </a:pathLst>
              </a:custGeom>
              <a:gr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grpSp>
        <p:sp>
          <p:nvSpPr>
            <p:cNvPr id="41" name="Freeform 3">
              <a:extLst>
                <a:ext uri="{FF2B5EF4-FFF2-40B4-BE49-F238E27FC236}">
                  <a16:creationId xmlns:a16="http://schemas.microsoft.com/office/drawing/2014/main" id="{C1369390-7DB3-B645-9CD1-D1C660A72292}"/>
                </a:ext>
              </a:extLst>
            </p:cNvPr>
            <p:cNvSpPr>
              <a:spLocks noChangeAspect="1" noChangeArrowheads="1"/>
            </p:cNvSpPr>
            <p:nvPr/>
          </p:nvSpPr>
          <p:spPr bwMode="auto">
            <a:xfrm>
              <a:off x="4814916" y="4004204"/>
              <a:ext cx="573669" cy="556410"/>
            </a:xfrm>
            <a:custGeom>
              <a:avLst/>
              <a:gdLst>
                <a:gd name="T0" fmla="*/ 2998 w 3080"/>
                <a:gd name="T1" fmla="*/ 2557 h 2987"/>
                <a:gd name="T2" fmla="*/ 2998 w 3080"/>
                <a:gd name="T3" fmla="*/ 2557 h 2987"/>
                <a:gd name="T4" fmla="*/ 2199 w 3080"/>
                <a:gd name="T5" fmla="*/ 1828 h 2987"/>
                <a:gd name="T6" fmla="*/ 2060 w 3080"/>
                <a:gd name="T7" fmla="*/ 1805 h 2987"/>
                <a:gd name="T8" fmla="*/ 1794 w 3080"/>
                <a:gd name="T9" fmla="*/ 1527 h 2987"/>
                <a:gd name="T10" fmla="*/ 1713 w 3080"/>
                <a:gd name="T11" fmla="*/ 278 h 2987"/>
                <a:gd name="T12" fmla="*/ 1042 w 3080"/>
                <a:gd name="T13" fmla="*/ 0 h 2987"/>
                <a:gd name="T14" fmla="*/ 371 w 3080"/>
                <a:gd name="T15" fmla="*/ 278 h 2987"/>
                <a:gd name="T16" fmla="*/ 371 w 3080"/>
                <a:gd name="T17" fmla="*/ 1620 h 2987"/>
                <a:gd name="T18" fmla="*/ 1042 w 3080"/>
                <a:gd name="T19" fmla="*/ 1898 h 2987"/>
                <a:gd name="T20" fmla="*/ 1620 w 3080"/>
                <a:gd name="T21" fmla="*/ 1701 h 2987"/>
                <a:gd name="T22" fmla="*/ 1898 w 3080"/>
                <a:gd name="T23" fmla="*/ 1967 h 2987"/>
                <a:gd name="T24" fmla="*/ 1921 w 3080"/>
                <a:gd name="T25" fmla="*/ 2106 h 2987"/>
                <a:gd name="T26" fmla="*/ 2650 w 3080"/>
                <a:gd name="T27" fmla="*/ 2905 h 2987"/>
                <a:gd name="T28" fmla="*/ 2917 w 3080"/>
                <a:gd name="T29" fmla="*/ 2905 h 2987"/>
                <a:gd name="T30" fmla="*/ 2998 w 3080"/>
                <a:gd name="T31" fmla="*/ 2824 h 2987"/>
                <a:gd name="T32" fmla="*/ 2998 w 3080"/>
                <a:gd name="T33" fmla="*/ 2557 h 2987"/>
                <a:gd name="T34" fmla="*/ 498 w 3080"/>
                <a:gd name="T35" fmla="*/ 1492 h 2987"/>
                <a:gd name="T36" fmla="*/ 498 w 3080"/>
                <a:gd name="T37" fmla="*/ 1492 h 2987"/>
                <a:gd name="T38" fmla="*/ 498 w 3080"/>
                <a:gd name="T39" fmla="*/ 405 h 2987"/>
                <a:gd name="T40" fmla="*/ 1042 w 3080"/>
                <a:gd name="T41" fmla="*/ 185 h 2987"/>
                <a:gd name="T42" fmla="*/ 1585 w 3080"/>
                <a:gd name="T43" fmla="*/ 405 h 2987"/>
                <a:gd name="T44" fmla="*/ 1585 w 3080"/>
                <a:gd name="T45" fmla="*/ 1492 h 2987"/>
                <a:gd name="T46" fmla="*/ 1042 w 3080"/>
                <a:gd name="T47" fmla="*/ 1712 h 2987"/>
                <a:gd name="T48" fmla="*/ 498 w 3080"/>
                <a:gd name="T49" fmla="*/ 1492 h 29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080" h="2987">
                  <a:moveTo>
                    <a:pt x="2998" y="2557"/>
                  </a:moveTo>
                  <a:lnTo>
                    <a:pt x="2998" y="2557"/>
                  </a:lnTo>
                  <a:cubicBezTo>
                    <a:pt x="2199" y="1828"/>
                    <a:pt x="2199" y="1828"/>
                    <a:pt x="2199" y="1828"/>
                  </a:cubicBezTo>
                  <a:cubicBezTo>
                    <a:pt x="2164" y="1793"/>
                    <a:pt x="2107" y="1793"/>
                    <a:pt x="2060" y="1805"/>
                  </a:cubicBezTo>
                  <a:cubicBezTo>
                    <a:pt x="1794" y="1527"/>
                    <a:pt x="1794" y="1527"/>
                    <a:pt x="1794" y="1527"/>
                  </a:cubicBezTo>
                  <a:cubicBezTo>
                    <a:pt x="2083" y="1158"/>
                    <a:pt x="2060" y="625"/>
                    <a:pt x="1713" y="278"/>
                  </a:cubicBezTo>
                  <a:cubicBezTo>
                    <a:pt x="1529" y="93"/>
                    <a:pt x="1285" y="0"/>
                    <a:pt x="1042" y="0"/>
                  </a:cubicBezTo>
                  <a:cubicBezTo>
                    <a:pt x="799" y="0"/>
                    <a:pt x="556" y="93"/>
                    <a:pt x="371" y="278"/>
                  </a:cubicBezTo>
                  <a:cubicBezTo>
                    <a:pt x="0" y="648"/>
                    <a:pt x="0" y="1250"/>
                    <a:pt x="371" y="1620"/>
                  </a:cubicBezTo>
                  <a:cubicBezTo>
                    <a:pt x="556" y="1805"/>
                    <a:pt x="799" y="1898"/>
                    <a:pt x="1042" y="1898"/>
                  </a:cubicBezTo>
                  <a:cubicBezTo>
                    <a:pt x="1251" y="1898"/>
                    <a:pt x="1459" y="1828"/>
                    <a:pt x="1620" y="1701"/>
                  </a:cubicBezTo>
                  <a:cubicBezTo>
                    <a:pt x="1898" y="1967"/>
                    <a:pt x="1898" y="1967"/>
                    <a:pt x="1898" y="1967"/>
                  </a:cubicBezTo>
                  <a:cubicBezTo>
                    <a:pt x="1886" y="2014"/>
                    <a:pt x="1886" y="2071"/>
                    <a:pt x="1921" y="2106"/>
                  </a:cubicBezTo>
                  <a:cubicBezTo>
                    <a:pt x="2650" y="2905"/>
                    <a:pt x="2650" y="2905"/>
                    <a:pt x="2650" y="2905"/>
                  </a:cubicBezTo>
                  <a:cubicBezTo>
                    <a:pt x="2720" y="2986"/>
                    <a:pt x="2847" y="2986"/>
                    <a:pt x="2917" y="2905"/>
                  </a:cubicBezTo>
                  <a:cubicBezTo>
                    <a:pt x="2998" y="2824"/>
                    <a:pt x="2998" y="2824"/>
                    <a:pt x="2998" y="2824"/>
                  </a:cubicBezTo>
                  <a:cubicBezTo>
                    <a:pt x="3079" y="2754"/>
                    <a:pt x="3079" y="2627"/>
                    <a:pt x="2998" y="2557"/>
                  </a:cubicBezTo>
                  <a:close/>
                  <a:moveTo>
                    <a:pt x="498" y="1492"/>
                  </a:moveTo>
                  <a:lnTo>
                    <a:pt x="498" y="1492"/>
                  </a:lnTo>
                  <a:cubicBezTo>
                    <a:pt x="209" y="1192"/>
                    <a:pt x="209" y="706"/>
                    <a:pt x="498" y="405"/>
                  </a:cubicBezTo>
                  <a:cubicBezTo>
                    <a:pt x="649" y="266"/>
                    <a:pt x="834" y="185"/>
                    <a:pt x="1042" y="185"/>
                  </a:cubicBezTo>
                  <a:cubicBezTo>
                    <a:pt x="1251" y="185"/>
                    <a:pt x="1436" y="266"/>
                    <a:pt x="1585" y="405"/>
                  </a:cubicBezTo>
                  <a:cubicBezTo>
                    <a:pt x="1875" y="706"/>
                    <a:pt x="1875" y="1192"/>
                    <a:pt x="1585" y="1492"/>
                  </a:cubicBezTo>
                  <a:cubicBezTo>
                    <a:pt x="1436" y="1631"/>
                    <a:pt x="1251" y="1712"/>
                    <a:pt x="1042" y="1712"/>
                  </a:cubicBezTo>
                  <a:cubicBezTo>
                    <a:pt x="834" y="1712"/>
                    <a:pt x="649" y="1631"/>
                    <a:pt x="498" y="1492"/>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p>
          </p:txBody>
        </p:sp>
      </p:grpSp>
      <p:sp>
        <p:nvSpPr>
          <p:cNvPr id="52" name="TextBox 51">
            <a:extLst>
              <a:ext uri="{FF2B5EF4-FFF2-40B4-BE49-F238E27FC236}">
                <a16:creationId xmlns:a16="http://schemas.microsoft.com/office/drawing/2014/main" id="{4B7EAAD7-3A75-6645-B3E0-7DAF67969A61}"/>
              </a:ext>
            </a:extLst>
          </p:cNvPr>
          <p:cNvSpPr txBox="1"/>
          <p:nvPr/>
        </p:nvSpPr>
        <p:spPr>
          <a:xfrm>
            <a:off x="3533617" y="2201269"/>
            <a:ext cx="2337689" cy="1051410"/>
          </a:xfrm>
          <a:prstGeom prst="rect">
            <a:avLst/>
          </a:prstGeom>
          <a:noFill/>
        </p:spPr>
        <p:txBody>
          <a:bodyPr wrap="square" lIns="0" tIns="0" rIns="0" bIns="0" rtlCol="0">
            <a:noAutofit/>
          </a:bodyPr>
          <a:lstStyle/>
          <a:p>
            <a:pPr algn="ctr">
              <a:lnSpc>
                <a:spcPct val="90000"/>
              </a:lnSpc>
            </a:pPr>
            <a:r>
              <a:rPr lang="en-US" sz="2400" b="1" dirty="0">
                <a:solidFill>
                  <a:schemeClr val="accent4"/>
                </a:solidFill>
              </a:rPr>
              <a:t>375</a:t>
            </a:r>
            <a:r>
              <a:rPr lang="en-US" sz="1600" b="1" dirty="0">
                <a:solidFill>
                  <a:schemeClr val="accent4"/>
                </a:solidFill>
              </a:rPr>
              <a:t>%</a:t>
            </a:r>
            <a:r>
              <a:rPr lang="en-US" sz="2800" b="1" dirty="0">
                <a:solidFill>
                  <a:schemeClr val="accent4"/>
                </a:solidFill>
              </a:rPr>
              <a:t> </a:t>
            </a:r>
            <a:br>
              <a:rPr lang="en-US" dirty="0"/>
            </a:br>
            <a:r>
              <a:rPr lang="en-US" sz="1600" dirty="0"/>
              <a:t>increase in analytics spending  by marketers</a:t>
            </a:r>
          </a:p>
          <a:p>
            <a:pPr algn="ctr">
              <a:lnSpc>
                <a:spcPct val="90000"/>
              </a:lnSpc>
            </a:pPr>
            <a:r>
              <a:rPr lang="en-US" sz="1400" dirty="0"/>
              <a:t>- Accenture</a:t>
            </a:r>
          </a:p>
          <a:p>
            <a:pPr algn="ctr">
              <a:lnSpc>
                <a:spcPct val="90000"/>
              </a:lnSpc>
            </a:pPr>
            <a:endParaRPr lang="en-US" dirty="0"/>
          </a:p>
        </p:txBody>
      </p:sp>
      <p:sp>
        <p:nvSpPr>
          <p:cNvPr id="53" name="TextBox 52">
            <a:extLst>
              <a:ext uri="{FF2B5EF4-FFF2-40B4-BE49-F238E27FC236}">
                <a16:creationId xmlns:a16="http://schemas.microsoft.com/office/drawing/2014/main" id="{7C29EDA8-C015-B944-9867-6D3E33DCF4DC}"/>
              </a:ext>
            </a:extLst>
          </p:cNvPr>
          <p:cNvSpPr txBox="1"/>
          <p:nvPr/>
        </p:nvSpPr>
        <p:spPr>
          <a:xfrm>
            <a:off x="9368330" y="5061351"/>
            <a:ext cx="2192049" cy="830997"/>
          </a:xfrm>
          <a:prstGeom prst="rect">
            <a:avLst/>
          </a:prstGeom>
          <a:noFill/>
        </p:spPr>
        <p:txBody>
          <a:bodyPr wrap="square" lIns="0" tIns="0" rIns="0" bIns="0" rtlCol="0">
            <a:spAutoFit/>
          </a:bodyPr>
          <a:lstStyle/>
          <a:p>
            <a:pPr algn="ctr"/>
            <a:r>
              <a:rPr lang="en-US" dirty="0"/>
              <a:t>Improved  recruiting,</a:t>
            </a:r>
          </a:p>
          <a:p>
            <a:pPr algn="ctr"/>
            <a:r>
              <a:rPr lang="en-US" dirty="0"/>
              <a:t>career development </a:t>
            </a:r>
          </a:p>
          <a:p>
            <a:pPr algn="ctr"/>
            <a:r>
              <a:rPr lang="en-US" dirty="0"/>
              <a:t>and success</a:t>
            </a:r>
          </a:p>
        </p:txBody>
      </p:sp>
      <p:sp>
        <p:nvSpPr>
          <p:cNvPr id="54" name="Title 4">
            <a:extLst>
              <a:ext uri="{FF2B5EF4-FFF2-40B4-BE49-F238E27FC236}">
                <a16:creationId xmlns:a16="http://schemas.microsoft.com/office/drawing/2014/main" id="{01C8EF61-0917-D74F-AE1A-67A755308D59}"/>
              </a:ext>
            </a:extLst>
          </p:cNvPr>
          <p:cNvSpPr txBox="1">
            <a:spLocks/>
          </p:cNvSpPr>
          <p:nvPr/>
        </p:nvSpPr>
        <p:spPr>
          <a:xfrm>
            <a:off x="9660791" y="3328708"/>
            <a:ext cx="1607131" cy="734711"/>
          </a:xfrm>
          <a:prstGeom prst="rect">
            <a:avLst/>
          </a:prstGeom>
        </p:spPr>
        <p:txBody>
          <a:bodyPr anchor="ctr"/>
          <a:lstStyle>
            <a:lvl1pPr algn="l" defTabSz="914400" rtl="0" eaLnBrk="1" latinLnBrk="0" hangingPunct="1">
              <a:lnSpc>
                <a:spcPct val="80000"/>
              </a:lnSpc>
              <a:spcBef>
                <a:spcPct val="0"/>
              </a:spcBef>
              <a:buNone/>
              <a:defRPr sz="3600" kern="1200">
                <a:solidFill>
                  <a:schemeClr val="tx1"/>
                </a:solidFill>
                <a:latin typeface="+mj-lt"/>
                <a:ea typeface="+mj-ea"/>
                <a:cs typeface="+mj-cs"/>
              </a:defRPr>
            </a:lvl1pPr>
          </a:lstStyle>
          <a:p>
            <a:pPr algn="ctr"/>
            <a:r>
              <a:rPr lang="en-US" sz="2800" b="1" dirty="0"/>
              <a:t>HR</a:t>
            </a:r>
          </a:p>
        </p:txBody>
      </p:sp>
      <p:cxnSp>
        <p:nvCxnSpPr>
          <p:cNvPr id="55" name="Straight Arrow Connector 54">
            <a:extLst>
              <a:ext uri="{FF2B5EF4-FFF2-40B4-BE49-F238E27FC236}">
                <a16:creationId xmlns:a16="http://schemas.microsoft.com/office/drawing/2014/main" id="{B3162A91-B96D-AB48-8FC0-DA5A58BB92BB}"/>
              </a:ext>
            </a:extLst>
          </p:cNvPr>
          <p:cNvCxnSpPr>
            <a:cxnSpLocks/>
          </p:cNvCxnSpPr>
          <p:nvPr/>
        </p:nvCxnSpPr>
        <p:spPr>
          <a:xfrm flipH="1">
            <a:off x="9214486" y="3898333"/>
            <a:ext cx="2337690" cy="0"/>
          </a:xfrm>
          <a:prstGeom prst="straightConnector1">
            <a:avLst/>
          </a:prstGeom>
          <a:ln w="12700">
            <a:solidFill>
              <a:schemeClr val="tx1"/>
            </a:solidFill>
            <a:miter lim="800000"/>
            <a:headEnd type="oval" w="sm" len="sm"/>
            <a:tailEnd type="oval" w="sm" len="sm"/>
          </a:ln>
        </p:spPr>
        <p:style>
          <a:lnRef idx="1">
            <a:schemeClr val="accent1"/>
          </a:lnRef>
          <a:fillRef idx="0">
            <a:schemeClr val="accent1"/>
          </a:fillRef>
          <a:effectRef idx="0">
            <a:schemeClr val="accent1"/>
          </a:effectRef>
          <a:fontRef idx="minor">
            <a:schemeClr val="tx1"/>
          </a:fontRef>
        </p:style>
      </p:cxnSp>
      <p:grpSp>
        <p:nvGrpSpPr>
          <p:cNvPr id="56" name="Group 55">
            <a:extLst>
              <a:ext uri="{FF2B5EF4-FFF2-40B4-BE49-F238E27FC236}">
                <a16:creationId xmlns:a16="http://schemas.microsoft.com/office/drawing/2014/main" id="{010C16EA-F1E0-4C4F-9FFD-A52B17904879}"/>
              </a:ext>
            </a:extLst>
          </p:cNvPr>
          <p:cNvGrpSpPr/>
          <p:nvPr/>
        </p:nvGrpSpPr>
        <p:grpSpPr>
          <a:xfrm>
            <a:off x="10134242" y="4275332"/>
            <a:ext cx="930415" cy="545274"/>
            <a:chOff x="9664590" y="3431600"/>
            <a:chExt cx="845832" cy="495704"/>
          </a:xfrm>
          <a:solidFill>
            <a:schemeClr val="accent4"/>
          </a:solidFill>
        </p:grpSpPr>
        <p:sp>
          <p:nvSpPr>
            <p:cNvPr id="57" name="Freeform 3">
              <a:extLst>
                <a:ext uri="{FF2B5EF4-FFF2-40B4-BE49-F238E27FC236}">
                  <a16:creationId xmlns:a16="http://schemas.microsoft.com/office/drawing/2014/main" id="{627FC7CB-0DA0-E04A-A130-6F69388ECBFA}"/>
                </a:ext>
              </a:extLst>
            </p:cNvPr>
            <p:cNvSpPr>
              <a:spLocks noChangeAspect="1" noChangeArrowheads="1"/>
            </p:cNvSpPr>
            <p:nvPr/>
          </p:nvSpPr>
          <p:spPr bwMode="auto">
            <a:xfrm>
              <a:off x="9704868" y="3431600"/>
              <a:ext cx="805554" cy="495704"/>
            </a:xfrm>
            <a:custGeom>
              <a:avLst/>
              <a:gdLst>
                <a:gd name="T0" fmla="*/ 1181 w 2964"/>
                <a:gd name="T1" fmla="*/ 278 h 2224"/>
                <a:gd name="T2" fmla="*/ 972 w 2964"/>
                <a:gd name="T3" fmla="*/ 105 h 2224"/>
                <a:gd name="T4" fmla="*/ 0 w 2964"/>
                <a:gd name="T5" fmla="*/ 0 h 2224"/>
                <a:gd name="T6" fmla="*/ 2963 w 2964"/>
                <a:gd name="T7" fmla="*/ 2223 h 2224"/>
                <a:gd name="T8" fmla="*/ 2685 w 2964"/>
                <a:gd name="T9" fmla="*/ 278 h 2224"/>
                <a:gd name="T10" fmla="*/ 833 w 2964"/>
                <a:gd name="T11" fmla="*/ 811 h 2224"/>
                <a:gd name="T12" fmla="*/ 1111 w 2964"/>
                <a:gd name="T13" fmla="*/ 649 h 2224"/>
                <a:gd name="T14" fmla="*/ 1274 w 2964"/>
                <a:gd name="T15" fmla="*/ 961 h 2224"/>
                <a:gd name="T16" fmla="*/ 1285 w 2964"/>
                <a:gd name="T17" fmla="*/ 1089 h 2224"/>
                <a:gd name="T18" fmla="*/ 1065 w 2964"/>
                <a:gd name="T19" fmla="*/ 1309 h 2224"/>
                <a:gd name="T20" fmla="*/ 880 w 2964"/>
                <a:gd name="T21" fmla="*/ 1123 h 2224"/>
                <a:gd name="T22" fmla="*/ 822 w 2964"/>
                <a:gd name="T23" fmla="*/ 1019 h 2224"/>
                <a:gd name="T24" fmla="*/ 833 w 2964"/>
                <a:gd name="T25" fmla="*/ 845 h 2224"/>
                <a:gd name="T26" fmla="*/ 278 w 2964"/>
                <a:gd name="T27" fmla="*/ 2038 h 2224"/>
                <a:gd name="T28" fmla="*/ 417 w 2964"/>
                <a:gd name="T29" fmla="*/ 1945 h 2224"/>
                <a:gd name="T30" fmla="*/ 556 w 2964"/>
                <a:gd name="T31" fmla="*/ 1506 h 2224"/>
                <a:gd name="T32" fmla="*/ 984 w 2964"/>
                <a:gd name="T33" fmla="*/ 1760 h 2224"/>
                <a:gd name="T34" fmla="*/ 1019 w 2964"/>
                <a:gd name="T35" fmla="*/ 1471 h 2224"/>
                <a:gd name="T36" fmla="*/ 1111 w 2964"/>
                <a:gd name="T37" fmla="*/ 1471 h 2224"/>
                <a:gd name="T38" fmla="*/ 1135 w 2964"/>
                <a:gd name="T39" fmla="*/ 1760 h 2224"/>
                <a:gd name="T40" fmla="*/ 1563 w 2964"/>
                <a:gd name="T41" fmla="*/ 1506 h 2224"/>
                <a:gd name="T42" fmla="*/ 1713 w 2964"/>
                <a:gd name="T43" fmla="*/ 1945 h 2224"/>
                <a:gd name="T44" fmla="*/ 2685 w 2964"/>
                <a:gd name="T45" fmla="*/ 2038 h 2224"/>
                <a:gd name="T46" fmla="*/ 2639 w 2964"/>
                <a:gd name="T47" fmla="*/ 1043 h 2224"/>
                <a:gd name="T48" fmla="*/ 2546 w 2964"/>
                <a:gd name="T49" fmla="*/ 996 h 2224"/>
                <a:gd name="T50" fmla="*/ 1945 w 2964"/>
                <a:gd name="T51" fmla="*/ 1401 h 2224"/>
                <a:gd name="T52" fmla="*/ 1528 w 2964"/>
                <a:gd name="T53" fmla="*/ 1390 h 2224"/>
                <a:gd name="T54" fmla="*/ 1725 w 2964"/>
                <a:gd name="T55" fmla="*/ 996 h 2224"/>
                <a:gd name="T56" fmla="*/ 2453 w 2964"/>
                <a:gd name="T57" fmla="*/ 695 h 2224"/>
                <a:gd name="T58" fmla="*/ 2200 w 2964"/>
                <a:gd name="T59" fmla="*/ 649 h 2224"/>
                <a:gd name="T60" fmla="*/ 2245 w 2964"/>
                <a:gd name="T61" fmla="*/ 556 h 2224"/>
                <a:gd name="T62" fmla="*/ 2685 w 2964"/>
                <a:gd name="T63" fmla="*/ 996 h 2224"/>
                <a:gd name="connsiteX0" fmla="*/ 9059 w 9997"/>
                <a:gd name="connsiteY0" fmla="*/ 1250 h 9996"/>
                <a:gd name="connsiteX1" fmla="*/ 3984 w 9997"/>
                <a:gd name="connsiteY1" fmla="*/ 1250 h 9996"/>
                <a:gd name="connsiteX2" fmla="*/ 3438 w 9997"/>
                <a:gd name="connsiteY2" fmla="*/ 782 h 9996"/>
                <a:gd name="connsiteX3" fmla="*/ 3279 w 9997"/>
                <a:gd name="connsiteY3" fmla="*/ 472 h 9996"/>
                <a:gd name="connsiteX4" fmla="*/ 2736 w 9997"/>
                <a:gd name="connsiteY4" fmla="*/ 0 h 9996"/>
                <a:gd name="connsiteX5" fmla="*/ 0 w 9997"/>
                <a:gd name="connsiteY5" fmla="*/ 9996 h 9996"/>
                <a:gd name="connsiteX6" fmla="*/ 9997 w 9997"/>
                <a:gd name="connsiteY6" fmla="*/ 9996 h 9996"/>
                <a:gd name="connsiteX7" fmla="*/ 9997 w 9997"/>
                <a:gd name="connsiteY7" fmla="*/ 2500 h 9996"/>
                <a:gd name="connsiteX8" fmla="*/ 9059 w 9997"/>
                <a:gd name="connsiteY8" fmla="*/ 1250 h 9996"/>
                <a:gd name="connsiteX9" fmla="*/ 2810 w 9997"/>
                <a:gd name="connsiteY9" fmla="*/ 3799 h 9996"/>
                <a:gd name="connsiteX10" fmla="*/ 2810 w 9997"/>
                <a:gd name="connsiteY10" fmla="*/ 3647 h 9996"/>
                <a:gd name="connsiteX11" fmla="*/ 3634 w 9997"/>
                <a:gd name="connsiteY11" fmla="*/ 2707 h 9996"/>
                <a:gd name="connsiteX12" fmla="*/ 3748 w 9997"/>
                <a:gd name="connsiteY12" fmla="*/ 2918 h 9996"/>
                <a:gd name="connsiteX13" fmla="*/ 4376 w 9997"/>
                <a:gd name="connsiteY13" fmla="*/ 3750 h 9996"/>
                <a:gd name="connsiteX14" fmla="*/ 4298 w 9997"/>
                <a:gd name="connsiteY14" fmla="*/ 4321 h 9996"/>
                <a:gd name="connsiteX15" fmla="*/ 4376 w 9997"/>
                <a:gd name="connsiteY15" fmla="*/ 4582 h 9996"/>
                <a:gd name="connsiteX16" fmla="*/ 4335 w 9997"/>
                <a:gd name="connsiteY16" fmla="*/ 4897 h 9996"/>
                <a:gd name="connsiteX17" fmla="*/ 4180 w 9997"/>
                <a:gd name="connsiteY17" fmla="*/ 5049 h 9996"/>
                <a:gd name="connsiteX18" fmla="*/ 3593 w 9997"/>
                <a:gd name="connsiteY18" fmla="*/ 5886 h 9996"/>
                <a:gd name="connsiteX19" fmla="*/ 3556 w 9997"/>
                <a:gd name="connsiteY19" fmla="*/ 5886 h 9996"/>
                <a:gd name="connsiteX20" fmla="*/ 2969 w 9997"/>
                <a:gd name="connsiteY20" fmla="*/ 5049 h 9996"/>
                <a:gd name="connsiteX21" fmla="*/ 2810 w 9997"/>
                <a:gd name="connsiteY21" fmla="*/ 4897 h 9996"/>
                <a:gd name="connsiteX22" fmla="*/ 2773 w 9997"/>
                <a:gd name="connsiteY22" fmla="*/ 4582 h 9996"/>
                <a:gd name="connsiteX23" fmla="*/ 2851 w 9997"/>
                <a:gd name="connsiteY23" fmla="*/ 4321 h 9996"/>
                <a:gd name="connsiteX24" fmla="*/ 2810 w 9997"/>
                <a:gd name="connsiteY24" fmla="*/ 3799 h 9996"/>
                <a:gd name="connsiteX25" fmla="*/ 9059 w 9997"/>
                <a:gd name="connsiteY25" fmla="*/ 9164 h 9996"/>
                <a:gd name="connsiteX26" fmla="*/ 938 w 9997"/>
                <a:gd name="connsiteY26" fmla="*/ 9164 h 9996"/>
                <a:gd name="connsiteX27" fmla="*/ 938 w 9997"/>
                <a:gd name="connsiteY27" fmla="*/ 8746 h 9996"/>
                <a:gd name="connsiteX28" fmla="*/ 1407 w 9997"/>
                <a:gd name="connsiteY28" fmla="*/ 8746 h 9996"/>
                <a:gd name="connsiteX29" fmla="*/ 1525 w 9997"/>
                <a:gd name="connsiteY29" fmla="*/ 7446 h 9996"/>
                <a:gd name="connsiteX30" fmla="*/ 1876 w 9997"/>
                <a:gd name="connsiteY30" fmla="*/ 6772 h 9996"/>
                <a:gd name="connsiteX31" fmla="*/ 3047 w 9997"/>
                <a:gd name="connsiteY31" fmla="*/ 6039 h 9996"/>
                <a:gd name="connsiteX32" fmla="*/ 3320 w 9997"/>
                <a:gd name="connsiteY32" fmla="*/ 7914 h 9996"/>
                <a:gd name="connsiteX33" fmla="*/ 3516 w 9997"/>
                <a:gd name="connsiteY33" fmla="*/ 6875 h 9996"/>
                <a:gd name="connsiteX34" fmla="*/ 3438 w 9997"/>
                <a:gd name="connsiteY34" fmla="*/ 6614 h 9996"/>
                <a:gd name="connsiteX35" fmla="*/ 3593 w 9997"/>
                <a:gd name="connsiteY35" fmla="*/ 6250 h 9996"/>
                <a:gd name="connsiteX36" fmla="*/ 3748 w 9997"/>
                <a:gd name="connsiteY36" fmla="*/ 6614 h 9996"/>
                <a:gd name="connsiteX37" fmla="*/ 3671 w 9997"/>
                <a:gd name="connsiteY37" fmla="*/ 6875 h 9996"/>
                <a:gd name="connsiteX38" fmla="*/ 3829 w 9997"/>
                <a:gd name="connsiteY38" fmla="*/ 7914 h 9996"/>
                <a:gd name="connsiteX39" fmla="*/ 4099 w 9997"/>
                <a:gd name="connsiteY39" fmla="*/ 6039 h 9996"/>
                <a:gd name="connsiteX40" fmla="*/ 5273 w 9997"/>
                <a:gd name="connsiteY40" fmla="*/ 6772 h 9996"/>
                <a:gd name="connsiteX41" fmla="*/ 5624 w 9997"/>
                <a:gd name="connsiteY41" fmla="*/ 7446 h 9996"/>
                <a:gd name="connsiteX42" fmla="*/ 5779 w 9997"/>
                <a:gd name="connsiteY42" fmla="*/ 8746 h 9996"/>
                <a:gd name="connsiteX43" fmla="*/ 9059 w 9997"/>
                <a:gd name="connsiteY43" fmla="*/ 8746 h 9996"/>
                <a:gd name="connsiteX44" fmla="*/ 9059 w 9997"/>
                <a:gd name="connsiteY44" fmla="*/ 9164 h 9996"/>
                <a:gd name="connsiteX45" fmla="*/ 9059 w 9997"/>
                <a:gd name="connsiteY45" fmla="*/ 4478 h 9996"/>
                <a:gd name="connsiteX46" fmla="*/ 8904 w 9997"/>
                <a:gd name="connsiteY46" fmla="*/ 4690 h 9996"/>
                <a:gd name="connsiteX47" fmla="*/ 8745 w 9997"/>
                <a:gd name="connsiteY47" fmla="*/ 4690 h 9996"/>
                <a:gd name="connsiteX48" fmla="*/ 8590 w 9997"/>
                <a:gd name="connsiteY48" fmla="*/ 4478 h 9996"/>
                <a:gd name="connsiteX49" fmla="*/ 8590 w 9997"/>
                <a:gd name="connsiteY49" fmla="*/ 3593 h 9996"/>
                <a:gd name="connsiteX50" fmla="*/ 6562 w 9997"/>
                <a:gd name="connsiteY50" fmla="*/ 6299 h 9996"/>
                <a:gd name="connsiteX51" fmla="*/ 5820 w 9997"/>
                <a:gd name="connsiteY51" fmla="*/ 5364 h 9996"/>
                <a:gd name="connsiteX52" fmla="*/ 5155 w 9997"/>
                <a:gd name="connsiteY52" fmla="*/ 6250 h 9996"/>
                <a:gd name="connsiteX53" fmla="*/ 4727 w 9997"/>
                <a:gd name="connsiteY53" fmla="*/ 5935 h 9996"/>
                <a:gd name="connsiteX54" fmla="*/ 5820 w 9997"/>
                <a:gd name="connsiteY54" fmla="*/ 4478 h 9996"/>
                <a:gd name="connsiteX55" fmla="*/ 6562 w 9997"/>
                <a:gd name="connsiteY55" fmla="*/ 5414 h 9996"/>
                <a:gd name="connsiteX56" fmla="*/ 8276 w 9997"/>
                <a:gd name="connsiteY56" fmla="*/ 3125 h 9996"/>
                <a:gd name="connsiteX57" fmla="*/ 7574 w 9997"/>
                <a:gd name="connsiteY57" fmla="*/ 3125 h 9996"/>
                <a:gd name="connsiteX58" fmla="*/ 7422 w 9997"/>
                <a:gd name="connsiteY58" fmla="*/ 2918 h 9996"/>
                <a:gd name="connsiteX59" fmla="*/ 7422 w 9997"/>
                <a:gd name="connsiteY59" fmla="*/ 2707 h 9996"/>
                <a:gd name="connsiteX60" fmla="*/ 7574 w 9997"/>
                <a:gd name="connsiteY60" fmla="*/ 2500 h 9996"/>
                <a:gd name="connsiteX61" fmla="*/ 9059 w 9997"/>
                <a:gd name="connsiteY61" fmla="*/ 2500 h 9996"/>
                <a:gd name="connsiteX62" fmla="*/ 9059 w 9997"/>
                <a:gd name="connsiteY62" fmla="*/ 4478 h 9996"/>
                <a:gd name="connsiteX0" fmla="*/ 9266 w 10204"/>
                <a:gd name="connsiteY0" fmla="*/ 1408 h 10862"/>
                <a:gd name="connsiteX1" fmla="*/ 4189 w 10204"/>
                <a:gd name="connsiteY1" fmla="*/ 1408 h 10862"/>
                <a:gd name="connsiteX2" fmla="*/ 3643 w 10204"/>
                <a:gd name="connsiteY2" fmla="*/ 939 h 10862"/>
                <a:gd name="connsiteX3" fmla="*/ 3484 w 10204"/>
                <a:gd name="connsiteY3" fmla="*/ 629 h 10862"/>
                <a:gd name="connsiteX4" fmla="*/ 204 w 10204"/>
                <a:gd name="connsiteY4" fmla="*/ 10157 h 10862"/>
                <a:gd name="connsiteX5" fmla="*/ 10204 w 10204"/>
                <a:gd name="connsiteY5" fmla="*/ 10157 h 10862"/>
                <a:gd name="connsiteX6" fmla="*/ 10204 w 10204"/>
                <a:gd name="connsiteY6" fmla="*/ 2658 h 10862"/>
                <a:gd name="connsiteX7" fmla="*/ 9266 w 10204"/>
                <a:gd name="connsiteY7" fmla="*/ 1408 h 10862"/>
                <a:gd name="connsiteX8" fmla="*/ 3015 w 10204"/>
                <a:gd name="connsiteY8" fmla="*/ 3958 h 10862"/>
                <a:gd name="connsiteX9" fmla="*/ 3015 w 10204"/>
                <a:gd name="connsiteY9" fmla="*/ 3805 h 10862"/>
                <a:gd name="connsiteX10" fmla="*/ 3839 w 10204"/>
                <a:gd name="connsiteY10" fmla="*/ 2865 h 10862"/>
                <a:gd name="connsiteX11" fmla="*/ 3953 w 10204"/>
                <a:gd name="connsiteY11" fmla="*/ 3076 h 10862"/>
                <a:gd name="connsiteX12" fmla="*/ 4581 w 10204"/>
                <a:gd name="connsiteY12" fmla="*/ 3909 h 10862"/>
                <a:gd name="connsiteX13" fmla="*/ 4503 w 10204"/>
                <a:gd name="connsiteY13" fmla="*/ 4480 h 10862"/>
                <a:gd name="connsiteX14" fmla="*/ 4581 w 10204"/>
                <a:gd name="connsiteY14" fmla="*/ 4741 h 10862"/>
                <a:gd name="connsiteX15" fmla="*/ 4540 w 10204"/>
                <a:gd name="connsiteY15" fmla="*/ 5056 h 10862"/>
                <a:gd name="connsiteX16" fmla="*/ 4385 w 10204"/>
                <a:gd name="connsiteY16" fmla="*/ 5208 h 10862"/>
                <a:gd name="connsiteX17" fmla="*/ 3798 w 10204"/>
                <a:gd name="connsiteY17" fmla="*/ 6045 h 10862"/>
                <a:gd name="connsiteX18" fmla="*/ 3761 w 10204"/>
                <a:gd name="connsiteY18" fmla="*/ 6045 h 10862"/>
                <a:gd name="connsiteX19" fmla="*/ 3174 w 10204"/>
                <a:gd name="connsiteY19" fmla="*/ 5208 h 10862"/>
                <a:gd name="connsiteX20" fmla="*/ 3015 w 10204"/>
                <a:gd name="connsiteY20" fmla="*/ 5056 h 10862"/>
                <a:gd name="connsiteX21" fmla="*/ 2978 w 10204"/>
                <a:gd name="connsiteY21" fmla="*/ 4741 h 10862"/>
                <a:gd name="connsiteX22" fmla="*/ 3056 w 10204"/>
                <a:gd name="connsiteY22" fmla="*/ 4480 h 10862"/>
                <a:gd name="connsiteX23" fmla="*/ 3015 w 10204"/>
                <a:gd name="connsiteY23" fmla="*/ 3958 h 10862"/>
                <a:gd name="connsiteX24" fmla="*/ 9266 w 10204"/>
                <a:gd name="connsiteY24" fmla="*/ 9325 h 10862"/>
                <a:gd name="connsiteX25" fmla="*/ 1142 w 10204"/>
                <a:gd name="connsiteY25" fmla="*/ 9325 h 10862"/>
                <a:gd name="connsiteX26" fmla="*/ 1142 w 10204"/>
                <a:gd name="connsiteY26" fmla="*/ 8906 h 10862"/>
                <a:gd name="connsiteX27" fmla="*/ 1611 w 10204"/>
                <a:gd name="connsiteY27" fmla="*/ 8906 h 10862"/>
                <a:gd name="connsiteX28" fmla="*/ 1729 w 10204"/>
                <a:gd name="connsiteY28" fmla="*/ 7606 h 10862"/>
                <a:gd name="connsiteX29" fmla="*/ 2081 w 10204"/>
                <a:gd name="connsiteY29" fmla="*/ 6932 h 10862"/>
                <a:gd name="connsiteX30" fmla="*/ 3252 w 10204"/>
                <a:gd name="connsiteY30" fmla="*/ 6198 h 10862"/>
                <a:gd name="connsiteX31" fmla="*/ 3525 w 10204"/>
                <a:gd name="connsiteY31" fmla="*/ 8074 h 10862"/>
                <a:gd name="connsiteX32" fmla="*/ 3721 w 10204"/>
                <a:gd name="connsiteY32" fmla="*/ 7035 h 10862"/>
                <a:gd name="connsiteX33" fmla="*/ 3643 w 10204"/>
                <a:gd name="connsiteY33" fmla="*/ 6774 h 10862"/>
                <a:gd name="connsiteX34" fmla="*/ 3798 w 10204"/>
                <a:gd name="connsiteY34" fmla="*/ 6410 h 10862"/>
                <a:gd name="connsiteX35" fmla="*/ 3953 w 10204"/>
                <a:gd name="connsiteY35" fmla="*/ 6774 h 10862"/>
                <a:gd name="connsiteX36" fmla="*/ 3876 w 10204"/>
                <a:gd name="connsiteY36" fmla="*/ 7035 h 10862"/>
                <a:gd name="connsiteX37" fmla="*/ 4034 w 10204"/>
                <a:gd name="connsiteY37" fmla="*/ 8074 h 10862"/>
                <a:gd name="connsiteX38" fmla="*/ 4304 w 10204"/>
                <a:gd name="connsiteY38" fmla="*/ 6198 h 10862"/>
                <a:gd name="connsiteX39" fmla="*/ 5479 w 10204"/>
                <a:gd name="connsiteY39" fmla="*/ 6932 h 10862"/>
                <a:gd name="connsiteX40" fmla="*/ 5830 w 10204"/>
                <a:gd name="connsiteY40" fmla="*/ 7606 h 10862"/>
                <a:gd name="connsiteX41" fmla="*/ 5985 w 10204"/>
                <a:gd name="connsiteY41" fmla="*/ 8906 h 10862"/>
                <a:gd name="connsiteX42" fmla="*/ 9266 w 10204"/>
                <a:gd name="connsiteY42" fmla="*/ 8906 h 10862"/>
                <a:gd name="connsiteX43" fmla="*/ 9266 w 10204"/>
                <a:gd name="connsiteY43" fmla="*/ 9325 h 10862"/>
                <a:gd name="connsiteX44" fmla="*/ 9266 w 10204"/>
                <a:gd name="connsiteY44" fmla="*/ 4637 h 10862"/>
                <a:gd name="connsiteX45" fmla="*/ 9111 w 10204"/>
                <a:gd name="connsiteY45" fmla="*/ 4849 h 10862"/>
                <a:gd name="connsiteX46" fmla="*/ 8952 w 10204"/>
                <a:gd name="connsiteY46" fmla="*/ 4849 h 10862"/>
                <a:gd name="connsiteX47" fmla="*/ 8797 w 10204"/>
                <a:gd name="connsiteY47" fmla="*/ 4637 h 10862"/>
                <a:gd name="connsiteX48" fmla="*/ 8797 w 10204"/>
                <a:gd name="connsiteY48" fmla="*/ 3751 h 10862"/>
                <a:gd name="connsiteX49" fmla="*/ 6768 w 10204"/>
                <a:gd name="connsiteY49" fmla="*/ 6459 h 10862"/>
                <a:gd name="connsiteX50" fmla="*/ 6026 w 10204"/>
                <a:gd name="connsiteY50" fmla="*/ 5523 h 10862"/>
                <a:gd name="connsiteX51" fmla="*/ 5361 w 10204"/>
                <a:gd name="connsiteY51" fmla="*/ 6410 h 10862"/>
                <a:gd name="connsiteX52" fmla="*/ 4932 w 10204"/>
                <a:gd name="connsiteY52" fmla="*/ 6094 h 10862"/>
                <a:gd name="connsiteX53" fmla="*/ 6026 w 10204"/>
                <a:gd name="connsiteY53" fmla="*/ 4637 h 10862"/>
                <a:gd name="connsiteX54" fmla="*/ 6768 w 10204"/>
                <a:gd name="connsiteY54" fmla="*/ 5573 h 10862"/>
                <a:gd name="connsiteX55" fmla="*/ 8482 w 10204"/>
                <a:gd name="connsiteY55" fmla="*/ 3283 h 10862"/>
                <a:gd name="connsiteX56" fmla="*/ 7780 w 10204"/>
                <a:gd name="connsiteY56" fmla="*/ 3283 h 10862"/>
                <a:gd name="connsiteX57" fmla="*/ 7628 w 10204"/>
                <a:gd name="connsiteY57" fmla="*/ 3076 h 10862"/>
                <a:gd name="connsiteX58" fmla="*/ 7628 w 10204"/>
                <a:gd name="connsiteY58" fmla="*/ 2865 h 10862"/>
                <a:gd name="connsiteX59" fmla="*/ 7780 w 10204"/>
                <a:gd name="connsiteY59" fmla="*/ 2658 h 10862"/>
                <a:gd name="connsiteX60" fmla="*/ 9266 w 10204"/>
                <a:gd name="connsiteY60" fmla="*/ 2658 h 10862"/>
                <a:gd name="connsiteX61" fmla="*/ 9266 w 10204"/>
                <a:gd name="connsiteY61" fmla="*/ 4637 h 10862"/>
                <a:gd name="connsiteX0" fmla="*/ 9256 w 10194"/>
                <a:gd name="connsiteY0" fmla="*/ 469 h 9900"/>
                <a:gd name="connsiteX1" fmla="*/ 4179 w 10194"/>
                <a:gd name="connsiteY1" fmla="*/ 469 h 9900"/>
                <a:gd name="connsiteX2" fmla="*/ 3633 w 10194"/>
                <a:gd name="connsiteY2" fmla="*/ 0 h 9900"/>
                <a:gd name="connsiteX3" fmla="*/ 194 w 10194"/>
                <a:gd name="connsiteY3" fmla="*/ 9218 h 9900"/>
                <a:gd name="connsiteX4" fmla="*/ 10194 w 10194"/>
                <a:gd name="connsiteY4" fmla="*/ 9218 h 9900"/>
                <a:gd name="connsiteX5" fmla="*/ 10194 w 10194"/>
                <a:gd name="connsiteY5" fmla="*/ 1719 h 9900"/>
                <a:gd name="connsiteX6" fmla="*/ 9256 w 10194"/>
                <a:gd name="connsiteY6" fmla="*/ 469 h 9900"/>
                <a:gd name="connsiteX7" fmla="*/ 3005 w 10194"/>
                <a:gd name="connsiteY7" fmla="*/ 3019 h 9900"/>
                <a:gd name="connsiteX8" fmla="*/ 3005 w 10194"/>
                <a:gd name="connsiteY8" fmla="*/ 2866 h 9900"/>
                <a:gd name="connsiteX9" fmla="*/ 3829 w 10194"/>
                <a:gd name="connsiteY9" fmla="*/ 1926 h 9900"/>
                <a:gd name="connsiteX10" fmla="*/ 3943 w 10194"/>
                <a:gd name="connsiteY10" fmla="*/ 2137 h 9900"/>
                <a:gd name="connsiteX11" fmla="*/ 4571 w 10194"/>
                <a:gd name="connsiteY11" fmla="*/ 2970 h 9900"/>
                <a:gd name="connsiteX12" fmla="*/ 4493 w 10194"/>
                <a:gd name="connsiteY12" fmla="*/ 3541 h 9900"/>
                <a:gd name="connsiteX13" fmla="*/ 4571 w 10194"/>
                <a:gd name="connsiteY13" fmla="*/ 3802 h 9900"/>
                <a:gd name="connsiteX14" fmla="*/ 4530 w 10194"/>
                <a:gd name="connsiteY14" fmla="*/ 4117 h 9900"/>
                <a:gd name="connsiteX15" fmla="*/ 4375 w 10194"/>
                <a:gd name="connsiteY15" fmla="*/ 4269 h 9900"/>
                <a:gd name="connsiteX16" fmla="*/ 3788 w 10194"/>
                <a:gd name="connsiteY16" fmla="*/ 5106 h 9900"/>
                <a:gd name="connsiteX17" fmla="*/ 3751 w 10194"/>
                <a:gd name="connsiteY17" fmla="*/ 5106 h 9900"/>
                <a:gd name="connsiteX18" fmla="*/ 3164 w 10194"/>
                <a:gd name="connsiteY18" fmla="*/ 4269 h 9900"/>
                <a:gd name="connsiteX19" fmla="*/ 3005 w 10194"/>
                <a:gd name="connsiteY19" fmla="*/ 4117 h 9900"/>
                <a:gd name="connsiteX20" fmla="*/ 2968 w 10194"/>
                <a:gd name="connsiteY20" fmla="*/ 3802 h 9900"/>
                <a:gd name="connsiteX21" fmla="*/ 3046 w 10194"/>
                <a:gd name="connsiteY21" fmla="*/ 3541 h 9900"/>
                <a:gd name="connsiteX22" fmla="*/ 3005 w 10194"/>
                <a:gd name="connsiteY22" fmla="*/ 3019 h 9900"/>
                <a:gd name="connsiteX23" fmla="*/ 9256 w 10194"/>
                <a:gd name="connsiteY23" fmla="*/ 8386 h 9900"/>
                <a:gd name="connsiteX24" fmla="*/ 1132 w 10194"/>
                <a:gd name="connsiteY24" fmla="*/ 8386 h 9900"/>
                <a:gd name="connsiteX25" fmla="*/ 1132 w 10194"/>
                <a:gd name="connsiteY25" fmla="*/ 7967 h 9900"/>
                <a:gd name="connsiteX26" fmla="*/ 1601 w 10194"/>
                <a:gd name="connsiteY26" fmla="*/ 7967 h 9900"/>
                <a:gd name="connsiteX27" fmla="*/ 1719 w 10194"/>
                <a:gd name="connsiteY27" fmla="*/ 6667 h 9900"/>
                <a:gd name="connsiteX28" fmla="*/ 2071 w 10194"/>
                <a:gd name="connsiteY28" fmla="*/ 5993 h 9900"/>
                <a:gd name="connsiteX29" fmla="*/ 3242 w 10194"/>
                <a:gd name="connsiteY29" fmla="*/ 5259 h 9900"/>
                <a:gd name="connsiteX30" fmla="*/ 3515 w 10194"/>
                <a:gd name="connsiteY30" fmla="*/ 7135 h 9900"/>
                <a:gd name="connsiteX31" fmla="*/ 3711 w 10194"/>
                <a:gd name="connsiteY31" fmla="*/ 6096 h 9900"/>
                <a:gd name="connsiteX32" fmla="*/ 3633 w 10194"/>
                <a:gd name="connsiteY32" fmla="*/ 5835 h 9900"/>
                <a:gd name="connsiteX33" fmla="*/ 3788 w 10194"/>
                <a:gd name="connsiteY33" fmla="*/ 5471 h 9900"/>
                <a:gd name="connsiteX34" fmla="*/ 3943 w 10194"/>
                <a:gd name="connsiteY34" fmla="*/ 5835 h 9900"/>
                <a:gd name="connsiteX35" fmla="*/ 3866 w 10194"/>
                <a:gd name="connsiteY35" fmla="*/ 6096 h 9900"/>
                <a:gd name="connsiteX36" fmla="*/ 4024 w 10194"/>
                <a:gd name="connsiteY36" fmla="*/ 7135 h 9900"/>
                <a:gd name="connsiteX37" fmla="*/ 4294 w 10194"/>
                <a:gd name="connsiteY37" fmla="*/ 5259 h 9900"/>
                <a:gd name="connsiteX38" fmla="*/ 5469 w 10194"/>
                <a:gd name="connsiteY38" fmla="*/ 5993 h 9900"/>
                <a:gd name="connsiteX39" fmla="*/ 5820 w 10194"/>
                <a:gd name="connsiteY39" fmla="*/ 6667 h 9900"/>
                <a:gd name="connsiteX40" fmla="*/ 5975 w 10194"/>
                <a:gd name="connsiteY40" fmla="*/ 7967 h 9900"/>
                <a:gd name="connsiteX41" fmla="*/ 9256 w 10194"/>
                <a:gd name="connsiteY41" fmla="*/ 7967 h 9900"/>
                <a:gd name="connsiteX42" fmla="*/ 9256 w 10194"/>
                <a:gd name="connsiteY42" fmla="*/ 8386 h 9900"/>
                <a:gd name="connsiteX43" fmla="*/ 9256 w 10194"/>
                <a:gd name="connsiteY43" fmla="*/ 3698 h 9900"/>
                <a:gd name="connsiteX44" fmla="*/ 9101 w 10194"/>
                <a:gd name="connsiteY44" fmla="*/ 3910 h 9900"/>
                <a:gd name="connsiteX45" fmla="*/ 8942 w 10194"/>
                <a:gd name="connsiteY45" fmla="*/ 3910 h 9900"/>
                <a:gd name="connsiteX46" fmla="*/ 8787 w 10194"/>
                <a:gd name="connsiteY46" fmla="*/ 3698 h 9900"/>
                <a:gd name="connsiteX47" fmla="*/ 8787 w 10194"/>
                <a:gd name="connsiteY47" fmla="*/ 2812 h 9900"/>
                <a:gd name="connsiteX48" fmla="*/ 6758 w 10194"/>
                <a:gd name="connsiteY48" fmla="*/ 5520 h 9900"/>
                <a:gd name="connsiteX49" fmla="*/ 6016 w 10194"/>
                <a:gd name="connsiteY49" fmla="*/ 4584 h 9900"/>
                <a:gd name="connsiteX50" fmla="*/ 5351 w 10194"/>
                <a:gd name="connsiteY50" fmla="*/ 5471 h 9900"/>
                <a:gd name="connsiteX51" fmla="*/ 4922 w 10194"/>
                <a:gd name="connsiteY51" fmla="*/ 5155 h 9900"/>
                <a:gd name="connsiteX52" fmla="*/ 6016 w 10194"/>
                <a:gd name="connsiteY52" fmla="*/ 3698 h 9900"/>
                <a:gd name="connsiteX53" fmla="*/ 6758 w 10194"/>
                <a:gd name="connsiteY53" fmla="*/ 4634 h 9900"/>
                <a:gd name="connsiteX54" fmla="*/ 8472 w 10194"/>
                <a:gd name="connsiteY54" fmla="*/ 2344 h 9900"/>
                <a:gd name="connsiteX55" fmla="*/ 7770 w 10194"/>
                <a:gd name="connsiteY55" fmla="*/ 2344 h 9900"/>
                <a:gd name="connsiteX56" fmla="*/ 7618 w 10194"/>
                <a:gd name="connsiteY56" fmla="*/ 2137 h 9900"/>
                <a:gd name="connsiteX57" fmla="*/ 7618 w 10194"/>
                <a:gd name="connsiteY57" fmla="*/ 1926 h 9900"/>
                <a:gd name="connsiteX58" fmla="*/ 7770 w 10194"/>
                <a:gd name="connsiteY58" fmla="*/ 1719 h 9900"/>
                <a:gd name="connsiteX59" fmla="*/ 9256 w 10194"/>
                <a:gd name="connsiteY59" fmla="*/ 1719 h 9900"/>
                <a:gd name="connsiteX60" fmla="*/ 9256 w 10194"/>
                <a:gd name="connsiteY60" fmla="*/ 3698 h 9900"/>
                <a:gd name="connsiteX0" fmla="*/ 9066 w 9986"/>
                <a:gd name="connsiteY0" fmla="*/ 654 h 10145"/>
                <a:gd name="connsiteX1" fmla="*/ 4085 w 9986"/>
                <a:gd name="connsiteY1" fmla="*/ 654 h 10145"/>
                <a:gd name="connsiteX2" fmla="*/ 176 w 9986"/>
                <a:gd name="connsiteY2" fmla="*/ 9491 h 10145"/>
                <a:gd name="connsiteX3" fmla="*/ 9986 w 9986"/>
                <a:gd name="connsiteY3" fmla="*/ 9491 h 10145"/>
                <a:gd name="connsiteX4" fmla="*/ 9986 w 9986"/>
                <a:gd name="connsiteY4" fmla="*/ 1916 h 10145"/>
                <a:gd name="connsiteX5" fmla="*/ 9066 w 9986"/>
                <a:gd name="connsiteY5" fmla="*/ 654 h 10145"/>
                <a:gd name="connsiteX6" fmla="*/ 2934 w 9986"/>
                <a:gd name="connsiteY6" fmla="*/ 3229 h 10145"/>
                <a:gd name="connsiteX7" fmla="*/ 2934 w 9986"/>
                <a:gd name="connsiteY7" fmla="*/ 3075 h 10145"/>
                <a:gd name="connsiteX8" fmla="*/ 3742 w 9986"/>
                <a:gd name="connsiteY8" fmla="*/ 2125 h 10145"/>
                <a:gd name="connsiteX9" fmla="*/ 3854 w 9986"/>
                <a:gd name="connsiteY9" fmla="*/ 2339 h 10145"/>
                <a:gd name="connsiteX10" fmla="*/ 4470 w 9986"/>
                <a:gd name="connsiteY10" fmla="*/ 3180 h 10145"/>
                <a:gd name="connsiteX11" fmla="*/ 4393 w 9986"/>
                <a:gd name="connsiteY11" fmla="*/ 3757 h 10145"/>
                <a:gd name="connsiteX12" fmla="*/ 4470 w 9986"/>
                <a:gd name="connsiteY12" fmla="*/ 4020 h 10145"/>
                <a:gd name="connsiteX13" fmla="*/ 4430 w 9986"/>
                <a:gd name="connsiteY13" fmla="*/ 4339 h 10145"/>
                <a:gd name="connsiteX14" fmla="*/ 4278 w 9986"/>
                <a:gd name="connsiteY14" fmla="*/ 4492 h 10145"/>
                <a:gd name="connsiteX15" fmla="*/ 3702 w 9986"/>
                <a:gd name="connsiteY15" fmla="*/ 5338 h 10145"/>
                <a:gd name="connsiteX16" fmla="*/ 3666 w 9986"/>
                <a:gd name="connsiteY16" fmla="*/ 5338 h 10145"/>
                <a:gd name="connsiteX17" fmla="*/ 3090 w 9986"/>
                <a:gd name="connsiteY17" fmla="*/ 4492 h 10145"/>
                <a:gd name="connsiteX18" fmla="*/ 2934 w 9986"/>
                <a:gd name="connsiteY18" fmla="*/ 4339 h 10145"/>
                <a:gd name="connsiteX19" fmla="*/ 2898 w 9986"/>
                <a:gd name="connsiteY19" fmla="*/ 4020 h 10145"/>
                <a:gd name="connsiteX20" fmla="*/ 2974 w 9986"/>
                <a:gd name="connsiteY20" fmla="*/ 3757 h 10145"/>
                <a:gd name="connsiteX21" fmla="*/ 2934 w 9986"/>
                <a:gd name="connsiteY21" fmla="*/ 3229 h 10145"/>
                <a:gd name="connsiteX22" fmla="*/ 9066 w 9986"/>
                <a:gd name="connsiteY22" fmla="*/ 8651 h 10145"/>
                <a:gd name="connsiteX23" fmla="*/ 1096 w 9986"/>
                <a:gd name="connsiteY23" fmla="*/ 8651 h 10145"/>
                <a:gd name="connsiteX24" fmla="*/ 1096 w 9986"/>
                <a:gd name="connsiteY24" fmla="*/ 8227 h 10145"/>
                <a:gd name="connsiteX25" fmla="*/ 1557 w 9986"/>
                <a:gd name="connsiteY25" fmla="*/ 8227 h 10145"/>
                <a:gd name="connsiteX26" fmla="*/ 1672 w 9986"/>
                <a:gd name="connsiteY26" fmla="*/ 6914 h 10145"/>
                <a:gd name="connsiteX27" fmla="*/ 2018 w 9986"/>
                <a:gd name="connsiteY27" fmla="*/ 6234 h 10145"/>
                <a:gd name="connsiteX28" fmla="*/ 3166 w 9986"/>
                <a:gd name="connsiteY28" fmla="*/ 5492 h 10145"/>
                <a:gd name="connsiteX29" fmla="*/ 3434 w 9986"/>
                <a:gd name="connsiteY29" fmla="*/ 7387 h 10145"/>
                <a:gd name="connsiteX30" fmla="*/ 3626 w 9986"/>
                <a:gd name="connsiteY30" fmla="*/ 6338 h 10145"/>
                <a:gd name="connsiteX31" fmla="*/ 3550 w 9986"/>
                <a:gd name="connsiteY31" fmla="*/ 6074 h 10145"/>
                <a:gd name="connsiteX32" fmla="*/ 3702 w 9986"/>
                <a:gd name="connsiteY32" fmla="*/ 5706 h 10145"/>
                <a:gd name="connsiteX33" fmla="*/ 3854 w 9986"/>
                <a:gd name="connsiteY33" fmla="*/ 6074 h 10145"/>
                <a:gd name="connsiteX34" fmla="*/ 3778 w 9986"/>
                <a:gd name="connsiteY34" fmla="*/ 6338 h 10145"/>
                <a:gd name="connsiteX35" fmla="*/ 3933 w 9986"/>
                <a:gd name="connsiteY35" fmla="*/ 7387 h 10145"/>
                <a:gd name="connsiteX36" fmla="*/ 4198 w 9986"/>
                <a:gd name="connsiteY36" fmla="*/ 5492 h 10145"/>
                <a:gd name="connsiteX37" fmla="*/ 5351 w 9986"/>
                <a:gd name="connsiteY37" fmla="*/ 6234 h 10145"/>
                <a:gd name="connsiteX38" fmla="*/ 5695 w 9986"/>
                <a:gd name="connsiteY38" fmla="*/ 6914 h 10145"/>
                <a:gd name="connsiteX39" fmla="*/ 5847 w 9986"/>
                <a:gd name="connsiteY39" fmla="*/ 8227 h 10145"/>
                <a:gd name="connsiteX40" fmla="*/ 9066 w 9986"/>
                <a:gd name="connsiteY40" fmla="*/ 8227 h 10145"/>
                <a:gd name="connsiteX41" fmla="*/ 9066 w 9986"/>
                <a:gd name="connsiteY41" fmla="*/ 8651 h 10145"/>
                <a:gd name="connsiteX42" fmla="*/ 9066 w 9986"/>
                <a:gd name="connsiteY42" fmla="*/ 3915 h 10145"/>
                <a:gd name="connsiteX43" fmla="*/ 8914 w 9986"/>
                <a:gd name="connsiteY43" fmla="*/ 4129 h 10145"/>
                <a:gd name="connsiteX44" fmla="*/ 8758 w 9986"/>
                <a:gd name="connsiteY44" fmla="*/ 4129 h 10145"/>
                <a:gd name="connsiteX45" fmla="*/ 8606 w 9986"/>
                <a:gd name="connsiteY45" fmla="*/ 3915 h 10145"/>
                <a:gd name="connsiteX46" fmla="*/ 8606 w 9986"/>
                <a:gd name="connsiteY46" fmla="*/ 3020 h 10145"/>
                <a:gd name="connsiteX47" fmla="*/ 6615 w 9986"/>
                <a:gd name="connsiteY47" fmla="*/ 5756 h 10145"/>
                <a:gd name="connsiteX48" fmla="*/ 5888 w 9986"/>
                <a:gd name="connsiteY48" fmla="*/ 4810 h 10145"/>
                <a:gd name="connsiteX49" fmla="*/ 5235 w 9986"/>
                <a:gd name="connsiteY49" fmla="*/ 5706 h 10145"/>
                <a:gd name="connsiteX50" fmla="*/ 4814 w 9986"/>
                <a:gd name="connsiteY50" fmla="*/ 5387 h 10145"/>
                <a:gd name="connsiteX51" fmla="*/ 5888 w 9986"/>
                <a:gd name="connsiteY51" fmla="*/ 3915 h 10145"/>
                <a:gd name="connsiteX52" fmla="*/ 6615 w 9986"/>
                <a:gd name="connsiteY52" fmla="*/ 4861 h 10145"/>
                <a:gd name="connsiteX53" fmla="*/ 8297 w 9986"/>
                <a:gd name="connsiteY53" fmla="*/ 2548 h 10145"/>
                <a:gd name="connsiteX54" fmla="*/ 7608 w 9986"/>
                <a:gd name="connsiteY54" fmla="*/ 2548 h 10145"/>
                <a:gd name="connsiteX55" fmla="*/ 7459 w 9986"/>
                <a:gd name="connsiteY55" fmla="*/ 2339 h 10145"/>
                <a:gd name="connsiteX56" fmla="*/ 7459 w 9986"/>
                <a:gd name="connsiteY56" fmla="*/ 2125 h 10145"/>
                <a:gd name="connsiteX57" fmla="*/ 7608 w 9986"/>
                <a:gd name="connsiteY57" fmla="*/ 1916 h 10145"/>
                <a:gd name="connsiteX58" fmla="*/ 9066 w 9986"/>
                <a:gd name="connsiteY58" fmla="*/ 1916 h 10145"/>
                <a:gd name="connsiteX59" fmla="*/ 9066 w 9986"/>
                <a:gd name="connsiteY59" fmla="*/ 3915 h 10145"/>
                <a:gd name="connsiteX0" fmla="*/ 8906 w 9827"/>
                <a:gd name="connsiteY0" fmla="*/ 0 h 9355"/>
                <a:gd name="connsiteX1" fmla="*/ 3 w 9827"/>
                <a:gd name="connsiteY1" fmla="*/ 8710 h 9355"/>
                <a:gd name="connsiteX2" fmla="*/ 9827 w 9827"/>
                <a:gd name="connsiteY2" fmla="*/ 8710 h 9355"/>
                <a:gd name="connsiteX3" fmla="*/ 9827 w 9827"/>
                <a:gd name="connsiteY3" fmla="*/ 1244 h 9355"/>
                <a:gd name="connsiteX4" fmla="*/ 8906 w 9827"/>
                <a:gd name="connsiteY4" fmla="*/ 0 h 9355"/>
                <a:gd name="connsiteX5" fmla="*/ 2765 w 9827"/>
                <a:gd name="connsiteY5" fmla="*/ 2538 h 9355"/>
                <a:gd name="connsiteX6" fmla="*/ 2765 w 9827"/>
                <a:gd name="connsiteY6" fmla="*/ 2386 h 9355"/>
                <a:gd name="connsiteX7" fmla="*/ 3574 w 9827"/>
                <a:gd name="connsiteY7" fmla="*/ 1450 h 9355"/>
                <a:gd name="connsiteX8" fmla="*/ 3686 w 9827"/>
                <a:gd name="connsiteY8" fmla="*/ 1661 h 9355"/>
                <a:gd name="connsiteX9" fmla="*/ 4303 w 9827"/>
                <a:gd name="connsiteY9" fmla="*/ 2490 h 9355"/>
                <a:gd name="connsiteX10" fmla="*/ 4226 w 9827"/>
                <a:gd name="connsiteY10" fmla="*/ 3058 h 9355"/>
                <a:gd name="connsiteX11" fmla="*/ 4303 w 9827"/>
                <a:gd name="connsiteY11" fmla="*/ 3318 h 9355"/>
                <a:gd name="connsiteX12" fmla="*/ 4263 w 9827"/>
                <a:gd name="connsiteY12" fmla="*/ 3632 h 9355"/>
                <a:gd name="connsiteX13" fmla="*/ 4111 w 9827"/>
                <a:gd name="connsiteY13" fmla="*/ 3783 h 9355"/>
                <a:gd name="connsiteX14" fmla="*/ 3534 w 9827"/>
                <a:gd name="connsiteY14" fmla="*/ 4617 h 9355"/>
                <a:gd name="connsiteX15" fmla="*/ 3498 w 9827"/>
                <a:gd name="connsiteY15" fmla="*/ 4617 h 9355"/>
                <a:gd name="connsiteX16" fmla="*/ 2921 w 9827"/>
                <a:gd name="connsiteY16" fmla="*/ 3783 h 9355"/>
                <a:gd name="connsiteX17" fmla="*/ 2765 w 9827"/>
                <a:gd name="connsiteY17" fmla="*/ 3632 h 9355"/>
                <a:gd name="connsiteX18" fmla="*/ 2729 w 9827"/>
                <a:gd name="connsiteY18" fmla="*/ 3318 h 9355"/>
                <a:gd name="connsiteX19" fmla="*/ 2805 w 9827"/>
                <a:gd name="connsiteY19" fmla="*/ 3058 h 9355"/>
                <a:gd name="connsiteX20" fmla="*/ 2765 w 9827"/>
                <a:gd name="connsiteY20" fmla="*/ 2538 h 9355"/>
                <a:gd name="connsiteX21" fmla="*/ 8906 w 9827"/>
                <a:gd name="connsiteY21" fmla="*/ 7882 h 9355"/>
                <a:gd name="connsiteX22" fmla="*/ 925 w 9827"/>
                <a:gd name="connsiteY22" fmla="*/ 7882 h 9355"/>
                <a:gd name="connsiteX23" fmla="*/ 925 w 9827"/>
                <a:gd name="connsiteY23" fmla="*/ 7464 h 9355"/>
                <a:gd name="connsiteX24" fmla="*/ 1386 w 9827"/>
                <a:gd name="connsiteY24" fmla="*/ 7464 h 9355"/>
                <a:gd name="connsiteX25" fmla="*/ 1501 w 9827"/>
                <a:gd name="connsiteY25" fmla="*/ 6170 h 9355"/>
                <a:gd name="connsiteX26" fmla="*/ 1848 w 9827"/>
                <a:gd name="connsiteY26" fmla="*/ 5500 h 9355"/>
                <a:gd name="connsiteX27" fmla="*/ 2997 w 9827"/>
                <a:gd name="connsiteY27" fmla="*/ 4769 h 9355"/>
                <a:gd name="connsiteX28" fmla="*/ 3266 w 9827"/>
                <a:gd name="connsiteY28" fmla="*/ 6636 h 9355"/>
                <a:gd name="connsiteX29" fmla="*/ 3458 w 9827"/>
                <a:gd name="connsiteY29" fmla="*/ 5602 h 9355"/>
                <a:gd name="connsiteX30" fmla="*/ 3382 w 9827"/>
                <a:gd name="connsiteY30" fmla="*/ 5342 h 9355"/>
                <a:gd name="connsiteX31" fmla="*/ 3534 w 9827"/>
                <a:gd name="connsiteY31" fmla="*/ 4979 h 9355"/>
                <a:gd name="connsiteX32" fmla="*/ 3686 w 9827"/>
                <a:gd name="connsiteY32" fmla="*/ 5342 h 9355"/>
                <a:gd name="connsiteX33" fmla="*/ 3610 w 9827"/>
                <a:gd name="connsiteY33" fmla="*/ 5602 h 9355"/>
                <a:gd name="connsiteX34" fmla="*/ 3766 w 9827"/>
                <a:gd name="connsiteY34" fmla="*/ 6636 h 9355"/>
                <a:gd name="connsiteX35" fmla="*/ 4031 w 9827"/>
                <a:gd name="connsiteY35" fmla="*/ 4769 h 9355"/>
                <a:gd name="connsiteX36" fmla="*/ 5186 w 9827"/>
                <a:gd name="connsiteY36" fmla="*/ 5500 h 9355"/>
                <a:gd name="connsiteX37" fmla="*/ 5530 w 9827"/>
                <a:gd name="connsiteY37" fmla="*/ 6170 h 9355"/>
                <a:gd name="connsiteX38" fmla="*/ 5682 w 9827"/>
                <a:gd name="connsiteY38" fmla="*/ 7464 h 9355"/>
                <a:gd name="connsiteX39" fmla="*/ 8906 w 9827"/>
                <a:gd name="connsiteY39" fmla="*/ 7464 h 9355"/>
                <a:gd name="connsiteX40" fmla="*/ 8906 w 9827"/>
                <a:gd name="connsiteY40" fmla="*/ 7882 h 9355"/>
                <a:gd name="connsiteX41" fmla="*/ 8906 w 9827"/>
                <a:gd name="connsiteY41" fmla="*/ 3214 h 9355"/>
                <a:gd name="connsiteX42" fmla="*/ 8753 w 9827"/>
                <a:gd name="connsiteY42" fmla="*/ 3425 h 9355"/>
                <a:gd name="connsiteX43" fmla="*/ 8597 w 9827"/>
                <a:gd name="connsiteY43" fmla="*/ 3425 h 9355"/>
                <a:gd name="connsiteX44" fmla="*/ 8445 w 9827"/>
                <a:gd name="connsiteY44" fmla="*/ 3214 h 9355"/>
                <a:gd name="connsiteX45" fmla="*/ 8445 w 9827"/>
                <a:gd name="connsiteY45" fmla="*/ 2332 h 9355"/>
                <a:gd name="connsiteX46" fmla="*/ 6451 w 9827"/>
                <a:gd name="connsiteY46" fmla="*/ 5029 h 9355"/>
                <a:gd name="connsiteX47" fmla="*/ 5723 w 9827"/>
                <a:gd name="connsiteY47" fmla="*/ 4096 h 9355"/>
                <a:gd name="connsiteX48" fmla="*/ 5069 w 9827"/>
                <a:gd name="connsiteY48" fmla="*/ 4979 h 9355"/>
                <a:gd name="connsiteX49" fmla="*/ 4648 w 9827"/>
                <a:gd name="connsiteY49" fmla="*/ 4665 h 9355"/>
                <a:gd name="connsiteX50" fmla="*/ 5723 w 9827"/>
                <a:gd name="connsiteY50" fmla="*/ 3214 h 9355"/>
                <a:gd name="connsiteX51" fmla="*/ 6451 w 9827"/>
                <a:gd name="connsiteY51" fmla="*/ 4147 h 9355"/>
                <a:gd name="connsiteX52" fmla="*/ 8136 w 9827"/>
                <a:gd name="connsiteY52" fmla="*/ 1867 h 9355"/>
                <a:gd name="connsiteX53" fmla="*/ 7446 w 9827"/>
                <a:gd name="connsiteY53" fmla="*/ 1867 h 9355"/>
                <a:gd name="connsiteX54" fmla="*/ 7296 w 9827"/>
                <a:gd name="connsiteY54" fmla="*/ 1661 h 9355"/>
                <a:gd name="connsiteX55" fmla="*/ 7296 w 9827"/>
                <a:gd name="connsiteY55" fmla="*/ 1450 h 9355"/>
                <a:gd name="connsiteX56" fmla="*/ 7446 w 9827"/>
                <a:gd name="connsiteY56" fmla="*/ 1244 h 9355"/>
                <a:gd name="connsiteX57" fmla="*/ 8906 w 9827"/>
                <a:gd name="connsiteY57" fmla="*/ 1244 h 9355"/>
                <a:gd name="connsiteX58" fmla="*/ 8906 w 9827"/>
                <a:gd name="connsiteY58" fmla="*/ 3214 h 9355"/>
                <a:gd name="connsiteX0" fmla="*/ 9997 w 10737"/>
                <a:gd name="connsiteY0" fmla="*/ 0 h 8572"/>
                <a:gd name="connsiteX1" fmla="*/ 0 w 10737"/>
                <a:gd name="connsiteY1" fmla="*/ 7981 h 8572"/>
                <a:gd name="connsiteX2" fmla="*/ 9997 w 10737"/>
                <a:gd name="connsiteY2" fmla="*/ 7981 h 8572"/>
                <a:gd name="connsiteX3" fmla="*/ 9997 w 10737"/>
                <a:gd name="connsiteY3" fmla="*/ 0 h 8572"/>
                <a:gd name="connsiteX4" fmla="*/ 2811 w 10737"/>
                <a:gd name="connsiteY4" fmla="*/ 1383 h 8572"/>
                <a:gd name="connsiteX5" fmla="*/ 2811 w 10737"/>
                <a:gd name="connsiteY5" fmla="*/ 1221 h 8572"/>
                <a:gd name="connsiteX6" fmla="*/ 3634 w 10737"/>
                <a:gd name="connsiteY6" fmla="*/ 220 h 8572"/>
                <a:gd name="connsiteX7" fmla="*/ 3748 w 10737"/>
                <a:gd name="connsiteY7" fmla="*/ 446 h 8572"/>
                <a:gd name="connsiteX8" fmla="*/ 4376 w 10737"/>
                <a:gd name="connsiteY8" fmla="*/ 1332 h 8572"/>
                <a:gd name="connsiteX9" fmla="*/ 4297 w 10737"/>
                <a:gd name="connsiteY9" fmla="*/ 1939 h 8572"/>
                <a:gd name="connsiteX10" fmla="*/ 4376 w 10737"/>
                <a:gd name="connsiteY10" fmla="*/ 2217 h 8572"/>
                <a:gd name="connsiteX11" fmla="*/ 4335 w 10737"/>
                <a:gd name="connsiteY11" fmla="*/ 2552 h 8572"/>
                <a:gd name="connsiteX12" fmla="*/ 4180 w 10737"/>
                <a:gd name="connsiteY12" fmla="*/ 2714 h 8572"/>
                <a:gd name="connsiteX13" fmla="*/ 3593 w 10737"/>
                <a:gd name="connsiteY13" fmla="*/ 3605 h 8572"/>
                <a:gd name="connsiteX14" fmla="*/ 3557 w 10737"/>
                <a:gd name="connsiteY14" fmla="*/ 3605 h 8572"/>
                <a:gd name="connsiteX15" fmla="*/ 2969 w 10737"/>
                <a:gd name="connsiteY15" fmla="*/ 2714 h 8572"/>
                <a:gd name="connsiteX16" fmla="*/ 2811 w 10737"/>
                <a:gd name="connsiteY16" fmla="*/ 2552 h 8572"/>
                <a:gd name="connsiteX17" fmla="*/ 2774 w 10737"/>
                <a:gd name="connsiteY17" fmla="*/ 2217 h 8572"/>
                <a:gd name="connsiteX18" fmla="*/ 2851 w 10737"/>
                <a:gd name="connsiteY18" fmla="*/ 1939 h 8572"/>
                <a:gd name="connsiteX19" fmla="*/ 2811 w 10737"/>
                <a:gd name="connsiteY19" fmla="*/ 1383 h 8572"/>
                <a:gd name="connsiteX20" fmla="*/ 9060 w 10737"/>
                <a:gd name="connsiteY20" fmla="*/ 7095 h 8572"/>
                <a:gd name="connsiteX21" fmla="*/ 938 w 10737"/>
                <a:gd name="connsiteY21" fmla="*/ 7095 h 8572"/>
                <a:gd name="connsiteX22" fmla="*/ 938 w 10737"/>
                <a:gd name="connsiteY22" fmla="*/ 6649 h 8572"/>
                <a:gd name="connsiteX23" fmla="*/ 1407 w 10737"/>
                <a:gd name="connsiteY23" fmla="*/ 6649 h 8572"/>
                <a:gd name="connsiteX24" fmla="*/ 1524 w 10737"/>
                <a:gd name="connsiteY24" fmla="*/ 5265 h 8572"/>
                <a:gd name="connsiteX25" fmla="*/ 1878 w 10737"/>
                <a:gd name="connsiteY25" fmla="*/ 4549 h 8572"/>
                <a:gd name="connsiteX26" fmla="*/ 3047 w 10737"/>
                <a:gd name="connsiteY26" fmla="*/ 3768 h 8572"/>
                <a:gd name="connsiteX27" fmla="*/ 3320 w 10737"/>
                <a:gd name="connsiteY27" fmla="*/ 5764 h 8572"/>
                <a:gd name="connsiteX28" fmla="*/ 3516 w 10737"/>
                <a:gd name="connsiteY28" fmla="*/ 4658 h 8572"/>
                <a:gd name="connsiteX29" fmla="*/ 3439 w 10737"/>
                <a:gd name="connsiteY29" fmla="*/ 4380 h 8572"/>
                <a:gd name="connsiteX30" fmla="*/ 3593 w 10737"/>
                <a:gd name="connsiteY30" fmla="*/ 3992 h 8572"/>
                <a:gd name="connsiteX31" fmla="*/ 3748 w 10737"/>
                <a:gd name="connsiteY31" fmla="*/ 4380 h 8572"/>
                <a:gd name="connsiteX32" fmla="*/ 3671 w 10737"/>
                <a:gd name="connsiteY32" fmla="*/ 4658 h 8572"/>
                <a:gd name="connsiteX33" fmla="*/ 3829 w 10737"/>
                <a:gd name="connsiteY33" fmla="*/ 5764 h 8572"/>
                <a:gd name="connsiteX34" fmla="*/ 4099 w 10737"/>
                <a:gd name="connsiteY34" fmla="*/ 3768 h 8572"/>
                <a:gd name="connsiteX35" fmla="*/ 5274 w 10737"/>
                <a:gd name="connsiteY35" fmla="*/ 4549 h 8572"/>
                <a:gd name="connsiteX36" fmla="*/ 5624 w 10737"/>
                <a:gd name="connsiteY36" fmla="*/ 5265 h 8572"/>
                <a:gd name="connsiteX37" fmla="*/ 5779 w 10737"/>
                <a:gd name="connsiteY37" fmla="*/ 6649 h 8572"/>
                <a:gd name="connsiteX38" fmla="*/ 9060 w 10737"/>
                <a:gd name="connsiteY38" fmla="*/ 6649 h 8572"/>
                <a:gd name="connsiteX39" fmla="*/ 9060 w 10737"/>
                <a:gd name="connsiteY39" fmla="*/ 7095 h 8572"/>
                <a:gd name="connsiteX40" fmla="*/ 9060 w 10737"/>
                <a:gd name="connsiteY40" fmla="*/ 2106 h 8572"/>
                <a:gd name="connsiteX41" fmla="*/ 8904 w 10737"/>
                <a:gd name="connsiteY41" fmla="*/ 2331 h 8572"/>
                <a:gd name="connsiteX42" fmla="*/ 8745 w 10737"/>
                <a:gd name="connsiteY42" fmla="*/ 2331 h 8572"/>
                <a:gd name="connsiteX43" fmla="*/ 8591 w 10737"/>
                <a:gd name="connsiteY43" fmla="*/ 2106 h 8572"/>
                <a:gd name="connsiteX44" fmla="*/ 8591 w 10737"/>
                <a:gd name="connsiteY44" fmla="*/ 1163 h 8572"/>
                <a:gd name="connsiteX45" fmla="*/ 6562 w 10737"/>
                <a:gd name="connsiteY45" fmla="*/ 4046 h 8572"/>
                <a:gd name="connsiteX46" fmla="*/ 5821 w 10737"/>
                <a:gd name="connsiteY46" fmla="*/ 3048 h 8572"/>
                <a:gd name="connsiteX47" fmla="*/ 5155 w 10737"/>
                <a:gd name="connsiteY47" fmla="*/ 3992 h 8572"/>
                <a:gd name="connsiteX48" fmla="*/ 4727 w 10737"/>
                <a:gd name="connsiteY48" fmla="*/ 3657 h 8572"/>
                <a:gd name="connsiteX49" fmla="*/ 5821 w 10737"/>
                <a:gd name="connsiteY49" fmla="*/ 2106 h 8572"/>
                <a:gd name="connsiteX50" fmla="*/ 6562 w 10737"/>
                <a:gd name="connsiteY50" fmla="*/ 3103 h 8572"/>
                <a:gd name="connsiteX51" fmla="*/ 8276 w 10737"/>
                <a:gd name="connsiteY51" fmla="*/ 666 h 8572"/>
                <a:gd name="connsiteX52" fmla="*/ 7574 w 10737"/>
                <a:gd name="connsiteY52" fmla="*/ 666 h 8572"/>
                <a:gd name="connsiteX53" fmla="*/ 7421 w 10737"/>
                <a:gd name="connsiteY53" fmla="*/ 446 h 8572"/>
                <a:gd name="connsiteX54" fmla="*/ 7421 w 10737"/>
                <a:gd name="connsiteY54" fmla="*/ 220 h 8572"/>
                <a:gd name="connsiteX55" fmla="*/ 7574 w 10737"/>
                <a:gd name="connsiteY55" fmla="*/ 0 h 8572"/>
                <a:gd name="connsiteX56" fmla="*/ 9060 w 10737"/>
                <a:gd name="connsiteY56" fmla="*/ 0 h 8572"/>
                <a:gd name="connsiteX57" fmla="*/ 9060 w 10737"/>
                <a:gd name="connsiteY57" fmla="*/ 2106 h 8572"/>
                <a:gd name="connsiteX0" fmla="*/ 9311 w 9311"/>
                <a:gd name="connsiteY0" fmla="*/ 9311 h 9311"/>
                <a:gd name="connsiteX1" fmla="*/ 0 w 9311"/>
                <a:gd name="connsiteY1" fmla="*/ 9311 h 9311"/>
                <a:gd name="connsiteX2" fmla="*/ 9311 w 9311"/>
                <a:gd name="connsiteY2" fmla="*/ 9311 h 9311"/>
                <a:gd name="connsiteX3" fmla="*/ 2618 w 9311"/>
                <a:gd name="connsiteY3" fmla="*/ 1613 h 9311"/>
                <a:gd name="connsiteX4" fmla="*/ 2618 w 9311"/>
                <a:gd name="connsiteY4" fmla="*/ 1424 h 9311"/>
                <a:gd name="connsiteX5" fmla="*/ 3385 w 9311"/>
                <a:gd name="connsiteY5" fmla="*/ 257 h 9311"/>
                <a:gd name="connsiteX6" fmla="*/ 3491 w 9311"/>
                <a:gd name="connsiteY6" fmla="*/ 520 h 9311"/>
                <a:gd name="connsiteX7" fmla="*/ 4076 w 9311"/>
                <a:gd name="connsiteY7" fmla="*/ 1554 h 9311"/>
                <a:gd name="connsiteX8" fmla="*/ 4002 w 9311"/>
                <a:gd name="connsiteY8" fmla="*/ 2262 h 9311"/>
                <a:gd name="connsiteX9" fmla="*/ 4076 w 9311"/>
                <a:gd name="connsiteY9" fmla="*/ 2586 h 9311"/>
                <a:gd name="connsiteX10" fmla="*/ 4037 w 9311"/>
                <a:gd name="connsiteY10" fmla="*/ 2977 h 9311"/>
                <a:gd name="connsiteX11" fmla="*/ 3893 w 9311"/>
                <a:gd name="connsiteY11" fmla="*/ 3166 h 9311"/>
                <a:gd name="connsiteX12" fmla="*/ 3346 w 9311"/>
                <a:gd name="connsiteY12" fmla="*/ 4206 h 9311"/>
                <a:gd name="connsiteX13" fmla="*/ 3313 w 9311"/>
                <a:gd name="connsiteY13" fmla="*/ 4206 h 9311"/>
                <a:gd name="connsiteX14" fmla="*/ 2765 w 9311"/>
                <a:gd name="connsiteY14" fmla="*/ 3166 h 9311"/>
                <a:gd name="connsiteX15" fmla="*/ 2618 w 9311"/>
                <a:gd name="connsiteY15" fmla="*/ 2977 h 9311"/>
                <a:gd name="connsiteX16" fmla="*/ 2584 w 9311"/>
                <a:gd name="connsiteY16" fmla="*/ 2586 h 9311"/>
                <a:gd name="connsiteX17" fmla="*/ 2655 w 9311"/>
                <a:gd name="connsiteY17" fmla="*/ 2262 h 9311"/>
                <a:gd name="connsiteX18" fmla="*/ 2618 w 9311"/>
                <a:gd name="connsiteY18" fmla="*/ 1613 h 9311"/>
                <a:gd name="connsiteX19" fmla="*/ 8438 w 9311"/>
                <a:gd name="connsiteY19" fmla="*/ 8277 h 9311"/>
                <a:gd name="connsiteX20" fmla="*/ 874 w 9311"/>
                <a:gd name="connsiteY20" fmla="*/ 8277 h 9311"/>
                <a:gd name="connsiteX21" fmla="*/ 874 w 9311"/>
                <a:gd name="connsiteY21" fmla="*/ 7757 h 9311"/>
                <a:gd name="connsiteX22" fmla="*/ 1310 w 9311"/>
                <a:gd name="connsiteY22" fmla="*/ 7757 h 9311"/>
                <a:gd name="connsiteX23" fmla="*/ 1419 w 9311"/>
                <a:gd name="connsiteY23" fmla="*/ 6142 h 9311"/>
                <a:gd name="connsiteX24" fmla="*/ 1749 w 9311"/>
                <a:gd name="connsiteY24" fmla="*/ 5307 h 9311"/>
                <a:gd name="connsiteX25" fmla="*/ 2838 w 9311"/>
                <a:gd name="connsiteY25" fmla="*/ 4396 h 9311"/>
                <a:gd name="connsiteX26" fmla="*/ 3092 w 9311"/>
                <a:gd name="connsiteY26" fmla="*/ 6724 h 9311"/>
                <a:gd name="connsiteX27" fmla="*/ 3275 w 9311"/>
                <a:gd name="connsiteY27" fmla="*/ 5434 h 9311"/>
                <a:gd name="connsiteX28" fmla="*/ 3203 w 9311"/>
                <a:gd name="connsiteY28" fmla="*/ 5110 h 9311"/>
                <a:gd name="connsiteX29" fmla="*/ 3346 w 9311"/>
                <a:gd name="connsiteY29" fmla="*/ 4657 h 9311"/>
                <a:gd name="connsiteX30" fmla="*/ 3491 w 9311"/>
                <a:gd name="connsiteY30" fmla="*/ 5110 h 9311"/>
                <a:gd name="connsiteX31" fmla="*/ 3419 w 9311"/>
                <a:gd name="connsiteY31" fmla="*/ 5434 h 9311"/>
                <a:gd name="connsiteX32" fmla="*/ 3566 w 9311"/>
                <a:gd name="connsiteY32" fmla="*/ 6724 h 9311"/>
                <a:gd name="connsiteX33" fmla="*/ 3818 w 9311"/>
                <a:gd name="connsiteY33" fmla="*/ 4396 h 9311"/>
                <a:gd name="connsiteX34" fmla="*/ 4912 w 9311"/>
                <a:gd name="connsiteY34" fmla="*/ 5307 h 9311"/>
                <a:gd name="connsiteX35" fmla="*/ 5238 w 9311"/>
                <a:gd name="connsiteY35" fmla="*/ 6142 h 9311"/>
                <a:gd name="connsiteX36" fmla="*/ 5382 w 9311"/>
                <a:gd name="connsiteY36" fmla="*/ 7757 h 9311"/>
                <a:gd name="connsiteX37" fmla="*/ 8438 w 9311"/>
                <a:gd name="connsiteY37" fmla="*/ 7757 h 9311"/>
                <a:gd name="connsiteX38" fmla="*/ 8438 w 9311"/>
                <a:gd name="connsiteY38" fmla="*/ 8277 h 9311"/>
                <a:gd name="connsiteX39" fmla="*/ 8438 w 9311"/>
                <a:gd name="connsiteY39" fmla="*/ 2457 h 9311"/>
                <a:gd name="connsiteX40" fmla="*/ 8293 w 9311"/>
                <a:gd name="connsiteY40" fmla="*/ 2719 h 9311"/>
                <a:gd name="connsiteX41" fmla="*/ 8145 w 9311"/>
                <a:gd name="connsiteY41" fmla="*/ 2719 h 9311"/>
                <a:gd name="connsiteX42" fmla="*/ 8001 w 9311"/>
                <a:gd name="connsiteY42" fmla="*/ 2457 h 9311"/>
                <a:gd name="connsiteX43" fmla="*/ 8001 w 9311"/>
                <a:gd name="connsiteY43" fmla="*/ 1357 h 9311"/>
                <a:gd name="connsiteX44" fmla="*/ 6112 w 9311"/>
                <a:gd name="connsiteY44" fmla="*/ 4720 h 9311"/>
                <a:gd name="connsiteX45" fmla="*/ 5421 w 9311"/>
                <a:gd name="connsiteY45" fmla="*/ 3556 h 9311"/>
                <a:gd name="connsiteX46" fmla="*/ 4801 w 9311"/>
                <a:gd name="connsiteY46" fmla="*/ 4657 h 9311"/>
                <a:gd name="connsiteX47" fmla="*/ 4403 w 9311"/>
                <a:gd name="connsiteY47" fmla="*/ 4266 h 9311"/>
                <a:gd name="connsiteX48" fmla="*/ 5421 w 9311"/>
                <a:gd name="connsiteY48" fmla="*/ 2457 h 9311"/>
                <a:gd name="connsiteX49" fmla="*/ 6112 w 9311"/>
                <a:gd name="connsiteY49" fmla="*/ 3620 h 9311"/>
                <a:gd name="connsiteX50" fmla="*/ 7708 w 9311"/>
                <a:gd name="connsiteY50" fmla="*/ 777 h 9311"/>
                <a:gd name="connsiteX51" fmla="*/ 7054 w 9311"/>
                <a:gd name="connsiteY51" fmla="*/ 777 h 9311"/>
                <a:gd name="connsiteX52" fmla="*/ 6912 w 9311"/>
                <a:gd name="connsiteY52" fmla="*/ 520 h 9311"/>
                <a:gd name="connsiteX53" fmla="*/ 6912 w 9311"/>
                <a:gd name="connsiteY53" fmla="*/ 257 h 9311"/>
                <a:gd name="connsiteX54" fmla="*/ 7054 w 9311"/>
                <a:gd name="connsiteY54" fmla="*/ 0 h 9311"/>
                <a:gd name="connsiteX55" fmla="*/ 8438 w 9311"/>
                <a:gd name="connsiteY55" fmla="*/ 0 h 9311"/>
                <a:gd name="connsiteX56" fmla="*/ 8438 w 9311"/>
                <a:gd name="connsiteY56" fmla="*/ 2457 h 9311"/>
                <a:gd name="connsiteX0" fmla="*/ 1873 w 8123"/>
                <a:gd name="connsiteY0" fmla="*/ 1732 h 8889"/>
                <a:gd name="connsiteX1" fmla="*/ 1873 w 8123"/>
                <a:gd name="connsiteY1" fmla="*/ 1529 h 8889"/>
                <a:gd name="connsiteX2" fmla="*/ 2696 w 8123"/>
                <a:gd name="connsiteY2" fmla="*/ 276 h 8889"/>
                <a:gd name="connsiteX3" fmla="*/ 2810 w 8123"/>
                <a:gd name="connsiteY3" fmla="*/ 558 h 8889"/>
                <a:gd name="connsiteX4" fmla="*/ 3439 w 8123"/>
                <a:gd name="connsiteY4" fmla="*/ 1669 h 8889"/>
                <a:gd name="connsiteX5" fmla="*/ 3359 w 8123"/>
                <a:gd name="connsiteY5" fmla="*/ 2429 h 8889"/>
                <a:gd name="connsiteX6" fmla="*/ 3439 w 8123"/>
                <a:gd name="connsiteY6" fmla="*/ 2777 h 8889"/>
                <a:gd name="connsiteX7" fmla="*/ 3397 w 8123"/>
                <a:gd name="connsiteY7" fmla="*/ 3197 h 8889"/>
                <a:gd name="connsiteX8" fmla="*/ 3242 w 8123"/>
                <a:gd name="connsiteY8" fmla="*/ 3400 h 8889"/>
                <a:gd name="connsiteX9" fmla="*/ 2655 w 8123"/>
                <a:gd name="connsiteY9" fmla="*/ 4517 h 8889"/>
                <a:gd name="connsiteX10" fmla="*/ 2619 w 8123"/>
                <a:gd name="connsiteY10" fmla="*/ 4517 h 8889"/>
                <a:gd name="connsiteX11" fmla="*/ 2031 w 8123"/>
                <a:gd name="connsiteY11" fmla="*/ 3400 h 8889"/>
                <a:gd name="connsiteX12" fmla="*/ 1873 w 8123"/>
                <a:gd name="connsiteY12" fmla="*/ 3197 h 8889"/>
                <a:gd name="connsiteX13" fmla="*/ 1836 w 8123"/>
                <a:gd name="connsiteY13" fmla="*/ 2777 h 8889"/>
                <a:gd name="connsiteX14" fmla="*/ 1912 w 8123"/>
                <a:gd name="connsiteY14" fmla="*/ 2429 h 8889"/>
                <a:gd name="connsiteX15" fmla="*/ 1873 w 8123"/>
                <a:gd name="connsiteY15" fmla="*/ 1732 h 8889"/>
                <a:gd name="connsiteX16" fmla="*/ 8123 w 8123"/>
                <a:gd name="connsiteY16" fmla="*/ 8889 h 8889"/>
                <a:gd name="connsiteX17" fmla="*/ 0 w 8123"/>
                <a:gd name="connsiteY17" fmla="*/ 8889 h 8889"/>
                <a:gd name="connsiteX18" fmla="*/ 0 w 8123"/>
                <a:gd name="connsiteY18" fmla="*/ 8331 h 8889"/>
                <a:gd name="connsiteX19" fmla="*/ 468 w 8123"/>
                <a:gd name="connsiteY19" fmla="*/ 8331 h 8889"/>
                <a:gd name="connsiteX20" fmla="*/ 585 w 8123"/>
                <a:gd name="connsiteY20" fmla="*/ 6596 h 8889"/>
                <a:gd name="connsiteX21" fmla="*/ 939 w 8123"/>
                <a:gd name="connsiteY21" fmla="*/ 5700 h 8889"/>
                <a:gd name="connsiteX22" fmla="*/ 2109 w 8123"/>
                <a:gd name="connsiteY22" fmla="*/ 4721 h 8889"/>
                <a:gd name="connsiteX23" fmla="*/ 2382 w 8123"/>
                <a:gd name="connsiteY23" fmla="*/ 7222 h 8889"/>
                <a:gd name="connsiteX24" fmla="*/ 2578 w 8123"/>
                <a:gd name="connsiteY24" fmla="*/ 5836 h 8889"/>
                <a:gd name="connsiteX25" fmla="*/ 2501 w 8123"/>
                <a:gd name="connsiteY25" fmla="*/ 5488 h 8889"/>
                <a:gd name="connsiteX26" fmla="*/ 2655 w 8123"/>
                <a:gd name="connsiteY26" fmla="*/ 5002 h 8889"/>
                <a:gd name="connsiteX27" fmla="*/ 2810 w 8123"/>
                <a:gd name="connsiteY27" fmla="*/ 5488 h 8889"/>
                <a:gd name="connsiteX28" fmla="*/ 2733 w 8123"/>
                <a:gd name="connsiteY28" fmla="*/ 5836 h 8889"/>
                <a:gd name="connsiteX29" fmla="*/ 2891 w 8123"/>
                <a:gd name="connsiteY29" fmla="*/ 7222 h 8889"/>
                <a:gd name="connsiteX30" fmla="*/ 3162 w 8123"/>
                <a:gd name="connsiteY30" fmla="*/ 4721 h 8889"/>
                <a:gd name="connsiteX31" fmla="*/ 4336 w 8123"/>
                <a:gd name="connsiteY31" fmla="*/ 5700 h 8889"/>
                <a:gd name="connsiteX32" fmla="*/ 4687 w 8123"/>
                <a:gd name="connsiteY32" fmla="*/ 6596 h 8889"/>
                <a:gd name="connsiteX33" fmla="*/ 4841 w 8123"/>
                <a:gd name="connsiteY33" fmla="*/ 8331 h 8889"/>
                <a:gd name="connsiteX34" fmla="*/ 8123 w 8123"/>
                <a:gd name="connsiteY34" fmla="*/ 8331 h 8889"/>
                <a:gd name="connsiteX35" fmla="*/ 8123 w 8123"/>
                <a:gd name="connsiteY35" fmla="*/ 8889 h 8889"/>
                <a:gd name="connsiteX36" fmla="*/ 8123 w 8123"/>
                <a:gd name="connsiteY36" fmla="*/ 2639 h 8889"/>
                <a:gd name="connsiteX37" fmla="*/ 7968 w 8123"/>
                <a:gd name="connsiteY37" fmla="*/ 2920 h 8889"/>
                <a:gd name="connsiteX38" fmla="*/ 7809 w 8123"/>
                <a:gd name="connsiteY38" fmla="*/ 2920 h 8889"/>
                <a:gd name="connsiteX39" fmla="*/ 7654 w 8123"/>
                <a:gd name="connsiteY39" fmla="*/ 2639 h 8889"/>
                <a:gd name="connsiteX40" fmla="*/ 7654 w 8123"/>
                <a:gd name="connsiteY40" fmla="*/ 1457 h 8889"/>
                <a:gd name="connsiteX41" fmla="*/ 5625 w 8123"/>
                <a:gd name="connsiteY41" fmla="*/ 5069 h 8889"/>
                <a:gd name="connsiteX42" fmla="*/ 4883 w 8123"/>
                <a:gd name="connsiteY42" fmla="*/ 3819 h 8889"/>
                <a:gd name="connsiteX43" fmla="*/ 4217 w 8123"/>
                <a:gd name="connsiteY43" fmla="*/ 5002 h 8889"/>
                <a:gd name="connsiteX44" fmla="*/ 3790 w 8123"/>
                <a:gd name="connsiteY44" fmla="*/ 4582 h 8889"/>
                <a:gd name="connsiteX45" fmla="*/ 4883 w 8123"/>
                <a:gd name="connsiteY45" fmla="*/ 2639 h 8889"/>
                <a:gd name="connsiteX46" fmla="*/ 5625 w 8123"/>
                <a:gd name="connsiteY46" fmla="*/ 3888 h 8889"/>
                <a:gd name="connsiteX47" fmla="*/ 7339 w 8123"/>
                <a:gd name="connsiteY47" fmla="*/ 834 h 8889"/>
                <a:gd name="connsiteX48" fmla="*/ 6637 w 8123"/>
                <a:gd name="connsiteY48" fmla="*/ 834 h 8889"/>
                <a:gd name="connsiteX49" fmla="*/ 6484 w 8123"/>
                <a:gd name="connsiteY49" fmla="*/ 558 h 8889"/>
                <a:gd name="connsiteX50" fmla="*/ 6484 w 8123"/>
                <a:gd name="connsiteY50" fmla="*/ 276 h 8889"/>
                <a:gd name="connsiteX51" fmla="*/ 6637 w 8123"/>
                <a:gd name="connsiteY51" fmla="*/ 0 h 8889"/>
                <a:gd name="connsiteX52" fmla="*/ 8123 w 8123"/>
                <a:gd name="connsiteY52" fmla="*/ 0 h 8889"/>
                <a:gd name="connsiteX53" fmla="*/ 8123 w 8123"/>
                <a:gd name="connsiteY53" fmla="*/ 2639 h 8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8123" h="8889">
                  <a:moveTo>
                    <a:pt x="1873" y="1732"/>
                  </a:moveTo>
                  <a:lnTo>
                    <a:pt x="1873" y="1529"/>
                  </a:lnTo>
                  <a:cubicBezTo>
                    <a:pt x="1873" y="1529"/>
                    <a:pt x="1873" y="348"/>
                    <a:pt x="2696" y="276"/>
                  </a:cubicBezTo>
                  <a:cubicBezTo>
                    <a:pt x="2734" y="371"/>
                    <a:pt x="2773" y="464"/>
                    <a:pt x="2810" y="558"/>
                  </a:cubicBezTo>
                  <a:cubicBezTo>
                    <a:pt x="3162" y="624"/>
                    <a:pt x="3397" y="1111"/>
                    <a:pt x="3439" y="1669"/>
                  </a:cubicBezTo>
                  <a:cubicBezTo>
                    <a:pt x="3439" y="1945"/>
                    <a:pt x="3397" y="2293"/>
                    <a:pt x="3359" y="2429"/>
                  </a:cubicBezTo>
                  <a:cubicBezTo>
                    <a:pt x="3439" y="2502"/>
                    <a:pt x="3439" y="2639"/>
                    <a:pt x="3439" y="2777"/>
                  </a:cubicBezTo>
                  <a:lnTo>
                    <a:pt x="3397" y="3197"/>
                  </a:lnTo>
                  <a:cubicBezTo>
                    <a:pt x="3397" y="3334"/>
                    <a:pt x="3320" y="3400"/>
                    <a:pt x="3242" y="3400"/>
                  </a:cubicBezTo>
                  <a:cubicBezTo>
                    <a:pt x="3162" y="4444"/>
                    <a:pt x="2733" y="4517"/>
                    <a:pt x="2655" y="4517"/>
                  </a:cubicBezTo>
                  <a:lnTo>
                    <a:pt x="2619" y="4517"/>
                  </a:lnTo>
                  <a:cubicBezTo>
                    <a:pt x="2578" y="4517"/>
                    <a:pt x="2109" y="4444"/>
                    <a:pt x="2031" y="3400"/>
                  </a:cubicBezTo>
                  <a:cubicBezTo>
                    <a:pt x="1953" y="3400"/>
                    <a:pt x="1873" y="3334"/>
                    <a:pt x="1873" y="3197"/>
                  </a:cubicBezTo>
                  <a:cubicBezTo>
                    <a:pt x="1860" y="3057"/>
                    <a:pt x="1847" y="2917"/>
                    <a:pt x="1836" y="2777"/>
                  </a:cubicBezTo>
                  <a:cubicBezTo>
                    <a:pt x="1836" y="2639"/>
                    <a:pt x="1873" y="2502"/>
                    <a:pt x="1912" y="2429"/>
                  </a:cubicBezTo>
                  <a:cubicBezTo>
                    <a:pt x="1912" y="2293"/>
                    <a:pt x="1873" y="2017"/>
                    <a:pt x="1873" y="1732"/>
                  </a:cubicBezTo>
                  <a:close/>
                  <a:moveTo>
                    <a:pt x="8123" y="8889"/>
                  </a:moveTo>
                  <a:lnTo>
                    <a:pt x="0" y="8889"/>
                  </a:lnTo>
                  <a:lnTo>
                    <a:pt x="0" y="8331"/>
                  </a:lnTo>
                  <a:lnTo>
                    <a:pt x="468" y="8331"/>
                  </a:lnTo>
                  <a:cubicBezTo>
                    <a:pt x="508" y="7754"/>
                    <a:pt x="547" y="7175"/>
                    <a:pt x="585" y="6596"/>
                  </a:cubicBezTo>
                  <a:cubicBezTo>
                    <a:pt x="624" y="6251"/>
                    <a:pt x="743" y="5903"/>
                    <a:pt x="939" y="5700"/>
                  </a:cubicBezTo>
                  <a:lnTo>
                    <a:pt x="2109" y="4721"/>
                  </a:lnTo>
                  <a:cubicBezTo>
                    <a:pt x="2200" y="5554"/>
                    <a:pt x="2292" y="6387"/>
                    <a:pt x="2382" y="7222"/>
                  </a:cubicBezTo>
                  <a:cubicBezTo>
                    <a:pt x="2448" y="6761"/>
                    <a:pt x="2514" y="6297"/>
                    <a:pt x="2578" y="5836"/>
                  </a:cubicBezTo>
                  <a:cubicBezTo>
                    <a:pt x="2551" y="5721"/>
                    <a:pt x="2526" y="5604"/>
                    <a:pt x="2501" y="5488"/>
                  </a:cubicBezTo>
                  <a:cubicBezTo>
                    <a:pt x="2553" y="5326"/>
                    <a:pt x="2603" y="5164"/>
                    <a:pt x="2655" y="5002"/>
                  </a:cubicBezTo>
                  <a:cubicBezTo>
                    <a:pt x="2707" y="5165"/>
                    <a:pt x="2758" y="5327"/>
                    <a:pt x="2810" y="5488"/>
                  </a:cubicBezTo>
                  <a:cubicBezTo>
                    <a:pt x="2783" y="5604"/>
                    <a:pt x="2759" y="5721"/>
                    <a:pt x="2733" y="5836"/>
                  </a:cubicBezTo>
                  <a:cubicBezTo>
                    <a:pt x="2785" y="6297"/>
                    <a:pt x="2837" y="6761"/>
                    <a:pt x="2891" y="7222"/>
                  </a:cubicBezTo>
                  <a:cubicBezTo>
                    <a:pt x="2981" y="6388"/>
                    <a:pt x="3072" y="5555"/>
                    <a:pt x="3162" y="4721"/>
                  </a:cubicBezTo>
                  <a:lnTo>
                    <a:pt x="4336" y="5700"/>
                  </a:lnTo>
                  <a:cubicBezTo>
                    <a:pt x="4533" y="5903"/>
                    <a:pt x="4687" y="6251"/>
                    <a:pt x="4687" y="6596"/>
                  </a:cubicBezTo>
                  <a:cubicBezTo>
                    <a:pt x="4738" y="7175"/>
                    <a:pt x="4790" y="7754"/>
                    <a:pt x="4841" y="8331"/>
                  </a:cubicBezTo>
                  <a:lnTo>
                    <a:pt x="8123" y="8331"/>
                  </a:lnTo>
                  <a:lnTo>
                    <a:pt x="8123" y="8889"/>
                  </a:lnTo>
                  <a:close/>
                  <a:moveTo>
                    <a:pt x="8123" y="2639"/>
                  </a:moveTo>
                  <a:cubicBezTo>
                    <a:pt x="8123" y="2777"/>
                    <a:pt x="8045" y="2920"/>
                    <a:pt x="7968" y="2920"/>
                  </a:cubicBezTo>
                  <a:lnTo>
                    <a:pt x="7809" y="2920"/>
                  </a:lnTo>
                  <a:cubicBezTo>
                    <a:pt x="7730" y="2920"/>
                    <a:pt x="7654" y="2777"/>
                    <a:pt x="7654" y="2639"/>
                  </a:cubicBezTo>
                  <a:lnTo>
                    <a:pt x="7654" y="1457"/>
                  </a:lnTo>
                  <a:lnTo>
                    <a:pt x="5625" y="5069"/>
                  </a:lnTo>
                  <a:lnTo>
                    <a:pt x="4883" y="3819"/>
                  </a:lnTo>
                  <a:lnTo>
                    <a:pt x="4217" y="5002"/>
                  </a:lnTo>
                  <a:lnTo>
                    <a:pt x="3790" y="4582"/>
                  </a:lnTo>
                  <a:lnTo>
                    <a:pt x="4883" y="2639"/>
                  </a:lnTo>
                  <a:lnTo>
                    <a:pt x="5625" y="3888"/>
                  </a:lnTo>
                  <a:lnTo>
                    <a:pt x="7339" y="834"/>
                  </a:lnTo>
                  <a:lnTo>
                    <a:pt x="6637" y="834"/>
                  </a:lnTo>
                  <a:cubicBezTo>
                    <a:pt x="6564" y="834"/>
                    <a:pt x="6484" y="697"/>
                    <a:pt x="6484" y="558"/>
                  </a:cubicBezTo>
                  <a:lnTo>
                    <a:pt x="6484" y="276"/>
                  </a:lnTo>
                  <a:cubicBezTo>
                    <a:pt x="6484" y="136"/>
                    <a:pt x="6564" y="0"/>
                    <a:pt x="6637" y="0"/>
                  </a:cubicBezTo>
                  <a:lnTo>
                    <a:pt x="8123" y="0"/>
                  </a:lnTo>
                  <a:lnTo>
                    <a:pt x="8123" y="2639"/>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p>
          </p:txBody>
        </p:sp>
        <p:sp>
          <p:nvSpPr>
            <p:cNvPr id="58" name="Freeform 3">
              <a:extLst>
                <a:ext uri="{FF2B5EF4-FFF2-40B4-BE49-F238E27FC236}">
                  <a16:creationId xmlns:a16="http://schemas.microsoft.com/office/drawing/2014/main" id="{497E0C55-CBCE-BD46-A11E-0D048D0F7C09}"/>
                </a:ext>
              </a:extLst>
            </p:cNvPr>
            <p:cNvSpPr>
              <a:spLocks noChangeAspect="1" noChangeArrowheads="1"/>
            </p:cNvSpPr>
            <p:nvPr/>
          </p:nvSpPr>
          <p:spPr bwMode="auto">
            <a:xfrm>
              <a:off x="9664590" y="3647690"/>
              <a:ext cx="182776" cy="182775"/>
            </a:xfrm>
            <a:custGeom>
              <a:avLst/>
              <a:gdLst>
                <a:gd name="T0" fmla="*/ 1968 w 2408"/>
                <a:gd name="T1" fmla="*/ 2119 h 2964"/>
                <a:gd name="T2" fmla="*/ 1598 w 2408"/>
                <a:gd name="T3" fmla="*/ 2268 h 2964"/>
                <a:gd name="T4" fmla="*/ 1493 w 2408"/>
                <a:gd name="T5" fmla="*/ 2291 h 2964"/>
                <a:gd name="T6" fmla="*/ 1609 w 2408"/>
                <a:gd name="T7" fmla="*/ 2477 h 2964"/>
                <a:gd name="T8" fmla="*/ 1806 w 2408"/>
                <a:gd name="T9" fmla="*/ 2477 h 2964"/>
                <a:gd name="T10" fmla="*/ 2072 w 2408"/>
                <a:gd name="T11" fmla="*/ 2153 h 2964"/>
                <a:gd name="T12" fmla="*/ 2407 w 2408"/>
                <a:gd name="T13" fmla="*/ 2176 h 2964"/>
                <a:gd name="T14" fmla="*/ 2245 w 2408"/>
                <a:gd name="T15" fmla="*/ 1876 h 2964"/>
                <a:gd name="T16" fmla="*/ 1945 w 2408"/>
                <a:gd name="T17" fmla="*/ 1713 h 2964"/>
                <a:gd name="T18" fmla="*/ 1806 w 2408"/>
                <a:gd name="T19" fmla="*/ 0 h 2964"/>
                <a:gd name="T20" fmla="*/ 0 w 2408"/>
                <a:gd name="T21" fmla="*/ 370 h 2964"/>
                <a:gd name="T22" fmla="*/ 1239 w 2408"/>
                <a:gd name="T23" fmla="*/ 2314 h 2964"/>
                <a:gd name="T24" fmla="*/ 1158 w 2408"/>
                <a:gd name="T25" fmla="*/ 2500 h 2964"/>
                <a:gd name="T26" fmla="*/ 1320 w 2408"/>
                <a:gd name="T27" fmla="*/ 2801 h 2964"/>
                <a:gd name="T28" fmla="*/ 1621 w 2408"/>
                <a:gd name="T29" fmla="*/ 2963 h 2964"/>
                <a:gd name="T30" fmla="*/ 1945 w 2408"/>
                <a:gd name="T31" fmla="*/ 2963 h 2964"/>
                <a:gd name="T32" fmla="*/ 2245 w 2408"/>
                <a:gd name="T33" fmla="*/ 2801 h 2964"/>
                <a:gd name="T34" fmla="*/ 2407 w 2408"/>
                <a:gd name="T35" fmla="*/ 2500 h 2964"/>
                <a:gd name="T36" fmla="*/ 2407 w 2408"/>
                <a:gd name="T37" fmla="*/ 2176 h 2964"/>
                <a:gd name="T38" fmla="*/ 1111 w 2408"/>
                <a:gd name="T39" fmla="*/ 579 h 2964"/>
                <a:gd name="T40" fmla="*/ 1250 w 2408"/>
                <a:gd name="T41" fmla="*/ 417 h 2964"/>
                <a:gd name="T42" fmla="*/ 1435 w 2408"/>
                <a:gd name="T43" fmla="*/ 903 h 2964"/>
                <a:gd name="T44" fmla="*/ 1273 w 2408"/>
                <a:gd name="T45" fmla="*/ 926 h 2964"/>
                <a:gd name="T46" fmla="*/ 1019 w 2408"/>
                <a:gd name="T47" fmla="*/ 1297 h 2964"/>
                <a:gd name="T48" fmla="*/ 787 w 2408"/>
                <a:gd name="T49" fmla="*/ 972 h 2964"/>
                <a:gd name="T50" fmla="*/ 533 w 2408"/>
                <a:gd name="T51" fmla="*/ 1297 h 2964"/>
                <a:gd name="T52" fmla="*/ 463 w 2408"/>
                <a:gd name="T53" fmla="*/ 996 h 2964"/>
                <a:gd name="T54" fmla="*/ 903 w 2408"/>
                <a:gd name="T55" fmla="*/ 370 h 2964"/>
                <a:gd name="T56" fmla="*/ 370 w 2408"/>
                <a:gd name="T57" fmla="*/ 1945 h 2964"/>
                <a:gd name="T58" fmla="*/ 880 w 2408"/>
                <a:gd name="T59" fmla="*/ 1852 h 2964"/>
                <a:gd name="T60" fmla="*/ 370 w 2408"/>
                <a:gd name="T61" fmla="*/ 1621 h 2964"/>
                <a:gd name="T62" fmla="*/ 1435 w 2408"/>
                <a:gd name="T63" fmla="*/ 1528 h 2964"/>
                <a:gd name="T64" fmla="*/ 370 w 2408"/>
                <a:gd name="T65" fmla="*/ 1621 h 2964"/>
                <a:gd name="T66" fmla="*/ 2279 w 2408"/>
                <a:gd name="T67" fmla="*/ 2477 h 2964"/>
                <a:gd name="T68" fmla="*/ 2153 w 2408"/>
                <a:gd name="T69" fmla="*/ 2546 h 2964"/>
                <a:gd name="T70" fmla="*/ 2153 w 2408"/>
                <a:gd name="T71" fmla="*/ 2708 h 2964"/>
                <a:gd name="T72" fmla="*/ 1991 w 2408"/>
                <a:gd name="T73" fmla="*/ 2708 h 2964"/>
                <a:gd name="T74" fmla="*/ 1922 w 2408"/>
                <a:gd name="T75" fmla="*/ 2835 h 2964"/>
                <a:gd name="T76" fmla="*/ 1783 w 2408"/>
                <a:gd name="T77" fmla="*/ 2766 h 2964"/>
                <a:gd name="T78" fmla="*/ 1644 w 2408"/>
                <a:gd name="T79" fmla="*/ 2835 h 2964"/>
                <a:gd name="T80" fmla="*/ 1574 w 2408"/>
                <a:gd name="T81" fmla="*/ 2708 h 2964"/>
                <a:gd name="T82" fmla="*/ 1412 w 2408"/>
                <a:gd name="T83" fmla="*/ 2708 h 2964"/>
                <a:gd name="T84" fmla="*/ 1412 w 2408"/>
                <a:gd name="T85" fmla="*/ 2546 h 2964"/>
                <a:gd name="T86" fmla="*/ 1285 w 2408"/>
                <a:gd name="T87" fmla="*/ 2477 h 2964"/>
                <a:gd name="T88" fmla="*/ 1354 w 2408"/>
                <a:gd name="T89" fmla="*/ 2338 h 2964"/>
                <a:gd name="T90" fmla="*/ 1285 w 2408"/>
                <a:gd name="T91" fmla="*/ 2200 h 2964"/>
                <a:gd name="T92" fmla="*/ 1412 w 2408"/>
                <a:gd name="T93" fmla="*/ 2130 h 2964"/>
                <a:gd name="T94" fmla="*/ 1412 w 2408"/>
                <a:gd name="T95" fmla="*/ 1968 h 2964"/>
                <a:gd name="T96" fmla="*/ 1574 w 2408"/>
                <a:gd name="T97" fmla="*/ 1968 h 2964"/>
                <a:gd name="T98" fmla="*/ 1644 w 2408"/>
                <a:gd name="T99" fmla="*/ 1841 h 2964"/>
                <a:gd name="T100" fmla="*/ 1783 w 2408"/>
                <a:gd name="T101" fmla="*/ 1910 h 2964"/>
                <a:gd name="T102" fmla="*/ 1922 w 2408"/>
                <a:gd name="T103" fmla="*/ 1841 h 2964"/>
                <a:gd name="T104" fmla="*/ 1991 w 2408"/>
                <a:gd name="T105" fmla="*/ 1968 h 2964"/>
                <a:gd name="T106" fmla="*/ 2153 w 2408"/>
                <a:gd name="T107" fmla="*/ 1968 h 2964"/>
                <a:gd name="T108" fmla="*/ 2153 w 2408"/>
                <a:gd name="T109" fmla="*/ 2130 h 2964"/>
                <a:gd name="T110" fmla="*/ 2279 w 2408"/>
                <a:gd name="T111" fmla="*/ 2200 h 2964"/>
                <a:gd name="T112" fmla="*/ 2211 w 2408"/>
                <a:gd name="T113" fmla="*/ 2338 h 2964"/>
                <a:gd name="connsiteX0" fmla="*/ 8459 w 9996"/>
                <a:gd name="connsiteY0" fmla="*/ 7149 h 9997"/>
                <a:gd name="connsiteX1" fmla="*/ 8173 w 9996"/>
                <a:gd name="connsiteY1" fmla="*/ 7149 h 9997"/>
                <a:gd name="connsiteX2" fmla="*/ 7114 w 9996"/>
                <a:gd name="connsiteY2" fmla="*/ 8003 h 9997"/>
                <a:gd name="connsiteX3" fmla="*/ 6636 w 9996"/>
                <a:gd name="connsiteY3" fmla="*/ 7652 h 9997"/>
                <a:gd name="connsiteX4" fmla="*/ 6346 w 9996"/>
                <a:gd name="connsiteY4" fmla="*/ 7652 h 9997"/>
                <a:gd name="connsiteX5" fmla="*/ 6200 w 9996"/>
                <a:gd name="connsiteY5" fmla="*/ 7729 h 9997"/>
                <a:gd name="connsiteX6" fmla="*/ 6200 w 9996"/>
                <a:gd name="connsiteY6" fmla="*/ 7966 h 9997"/>
                <a:gd name="connsiteX7" fmla="*/ 6682 w 9996"/>
                <a:gd name="connsiteY7" fmla="*/ 8357 h 9997"/>
                <a:gd name="connsiteX8" fmla="*/ 7114 w 9996"/>
                <a:gd name="connsiteY8" fmla="*/ 8667 h 9997"/>
                <a:gd name="connsiteX9" fmla="*/ 7500 w 9996"/>
                <a:gd name="connsiteY9" fmla="*/ 8357 h 9997"/>
                <a:gd name="connsiteX10" fmla="*/ 8605 w 9996"/>
                <a:gd name="connsiteY10" fmla="*/ 7460 h 9997"/>
                <a:gd name="connsiteX11" fmla="*/ 8605 w 9996"/>
                <a:gd name="connsiteY11" fmla="*/ 7264 h 9997"/>
                <a:gd name="connsiteX12" fmla="*/ 8459 w 9996"/>
                <a:gd name="connsiteY12" fmla="*/ 7149 h 9997"/>
                <a:gd name="connsiteX13" fmla="*/ 9996 w 9996"/>
                <a:gd name="connsiteY13" fmla="*/ 7341 h 9997"/>
                <a:gd name="connsiteX14" fmla="*/ 9323 w 9996"/>
                <a:gd name="connsiteY14" fmla="*/ 6991 h 9997"/>
                <a:gd name="connsiteX15" fmla="*/ 9323 w 9996"/>
                <a:gd name="connsiteY15" fmla="*/ 6329 h 9997"/>
                <a:gd name="connsiteX16" fmla="*/ 8509 w 9996"/>
                <a:gd name="connsiteY16" fmla="*/ 6329 h 9997"/>
                <a:gd name="connsiteX17" fmla="*/ 8077 w 9996"/>
                <a:gd name="connsiteY17" fmla="*/ 5779 h 9997"/>
                <a:gd name="connsiteX18" fmla="*/ 7500 w 9996"/>
                <a:gd name="connsiteY18" fmla="*/ 6053 h 9997"/>
                <a:gd name="connsiteX19" fmla="*/ 7500 w 9996"/>
                <a:gd name="connsiteY19" fmla="*/ 0 h 9997"/>
                <a:gd name="connsiteX20" fmla="*/ 1537 w 9996"/>
                <a:gd name="connsiteY20" fmla="*/ 0 h 9997"/>
                <a:gd name="connsiteX21" fmla="*/ 0 w 9996"/>
                <a:gd name="connsiteY21" fmla="*/ 1248 h 9997"/>
                <a:gd name="connsiteX22" fmla="*/ 0 w 9996"/>
                <a:gd name="connsiteY22" fmla="*/ 7807 h 9997"/>
                <a:gd name="connsiteX23" fmla="*/ 5145 w 9996"/>
                <a:gd name="connsiteY23" fmla="*/ 7807 h 9997"/>
                <a:gd name="connsiteX24" fmla="*/ 5191 w 9996"/>
                <a:gd name="connsiteY24" fmla="*/ 7888 h 9997"/>
                <a:gd name="connsiteX25" fmla="*/ 4809 w 9996"/>
                <a:gd name="connsiteY25" fmla="*/ 8435 h 9997"/>
                <a:gd name="connsiteX26" fmla="*/ 5482 w 9996"/>
                <a:gd name="connsiteY26" fmla="*/ 8785 h 9997"/>
                <a:gd name="connsiteX27" fmla="*/ 5482 w 9996"/>
                <a:gd name="connsiteY27" fmla="*/ 9450 h 9997"/>
                <a:gd name="connsiteX28" fmla="*/ 6296 w 9996"/>
                <a:gd name="connsiteY28" fmla="*/ 9450 h 9997"/>
                <a:gd name="connsiteX29" fmla="*/ 6732 w 9996"/>
                <a:gd name="connsiteY29" fmla="*/ 9997 h 9997"/>
                <a:gd name="connsiteX30" fmla="*/ 7404 w 9996"/>
                <a:gd name="connsiteY30" fmla="*/ 9683 h 9997"/>
                <a:gd name="connsiteX31" fmla="*/ 8077 w 9996"/>
                <a:gd name="connsiteY31" fmla="*/ 9997 h 9997"/>
                <a:gd name="connsiteX32" fmla="*/ 8509 w 9996"/>
                <a:gd name="connsiteY32" fmla="*/ 9450 h 9997"/>
                <a:gd name="connsiteX33" fmla="*/ 9323 w 9996"/>
                <a:gd name="connsiteY33" fmla="*/ 9450 h 9997"/>
                <a:gd name="connsiteX34" fmla="*/ 9323 w 9996"/>
                <a:gd name="connsiteY34" fmla="*/ 8785 h 9997"/>
                <a:gd name="connsiteX35" fmla="*/ 9996 w 9996"/>
                <a:gd name="connsiteY35" fmla="*/ 8435 h 9997"/>
                <a:gd name="connsiteX36" fmla="*/ 9610 w 9996"/>
                <a:gd name="connsiteY36" fmla="*/ 7888 h 9997"/>
                <a:gd name="connsiteX37" fmla="*/ 9996 w 9996"/>
                <a:gd name="connsiteY37" fmla="*/ 7341 h 9997"/>
                <a:gd name="connsiteX38" fmla="*/ 3750 w 9996"/>
                <a:gd name="connsiteY38" fmla="*/ 1248 h 9997"/>
                <a:gd name="connsiteX39" fmla="*/ 4614 w 9996"/>
                <a:gd name="connsiteY39" fmla="*/ 1953 h 9997"/>
                <a:gd name="connsiteX40" fmla="*/ 4614 w 9996"/>
                <a:gd name="connsiteY40" fmla="*/ 1407 h 9997"/>
                <a:gd name="connsiteX41" fmla="*/ 5191 w 9996"/>
                <a:gd name="connsiteY41" fmla="*/ 1407 h 9997"/>
                <a:gd name="connsiteX42" fmla="*/ 5191 w 9996"/>
                <a:gd name="connsiteY42" fmla="*/ 2422 h 9997"/>
                <a:gd name="connsiteX43" fmla="*/ 5959 w 9996"/>
                <a:gd name="connsiteY43" fmla="*/ 3047 h 9997"/>
                <a:gd name="connsiteX44" fmla="*/ 5287 w 9996"/>
                <a:gd name="connsiteY44" fmla="*/ 3124 h 9997"/>
                <a:gd name="connsiteX45" fmla="*/ 5287 w 9996"/>
                <a:gd name="connsiteY45" fmla="*/ 4376 h 9997"/>
                <a:gd name="connsiteX46" fmla="*/ 4232 w 9996"/>
                <a:gd name="connsiteY46" fmla="*/ 4376 h 9997"/>
                <a:gd name="connsiteX47" fmla="*/ 4232 w 9996"/>
                <a:gd name="connsiteY47" fmla="*/ 3279 h 9997"/>
                <a:gd name="connsiteX48" fmla="*/ 3268 w 9996"/>
                <a:gd name="connsiteY48" fmla="*/ 3279 h 9997"/>
                <a:gd name="connsiteX49" fmla="*/ 3268 w 9996"/>
                <a:gd name="connsiteY49" fmla="*/ 4376 h 9997"/>
                <a:gd name="connsiteX50" fmla="*/ 2213 w 9996"/>
                <a:gd name="connsiteY50" fmla="*/ 4376 h 9997"/>
                <a:gd name="connsiteX51" fmla="*/ 2213 w 9996"/>
                <a:gd name="connsiteY51" fmla="*/ 3124 h 9997"/>
                <a:gd name="connsiteX52" fmla="*/ 1923 w 9996"/>
                <a:gd name="connsiteY52" fmla="*/ 3360 h 9997"/>
                <a:gd name="connsiteX53" fmla="*/ 1537 w 9996"/>
                <a:gd name="connsiteY53" fmla="*/ 3047 h 9997"/>
                <a:gd name="connsiteX54" fmla="*/ 3750 w 9996"/>
                <a:gd name="connsiteY54" fmla="*/ 1248 h 9997"/>
                <a:gd name="connsiteX55" fmla="*/ 3654 w 9996"/>
                <a:gd name="connsiteY55" fmla="*/ 6562 h 9997"/>
                <a:gd name="connsiteX56" fmla="*/ 1537 w 9996"/>
                <a:gd name="connsiteY56" fmla="*/ 6562 h 9997"/>
                <a:gd name="connsiteX57" fmla="*/ 1537 w 9996"/>
                <a:gd name="connsiteY57" fmla="*/ 6248 h 9997"/>
                <a:gd name="connsiteX58" fmla="*/ 3654 w 9996"/>
                <a:gd name="connsiteY58" fmla="*/ 6248 h 9997"/>
                <a:gd name="connsiteX59" fmla="*/ 3654 w 9996"/>
                <a:gd name="connsiteY59" fmla="*/ 6562 h 9997"/>
                <a:gd name="connsiteX60" fmla="*/ 1537 w 9996"/>
                <a:gd name="connsiteY60" fmla="*/ 5469 h 9997"/>
                <a:gd name="connsiteX61" fmla="*/ 1537 w 9996"/>
                <a:gd name="connsiteY61" fmla="*/ 5155 h 9997"/>
                <a:gd name="connsiteX62" fmla="*/ 5959 w 9996"/>
                <a:gd name="connsiteY62" fmla="*/ 5155 h 9997"/>
                <a:gd name="connsiteX63" fmla="*/ 5959 w 9996"/>
                <a:gd name="connsiteY63" fmla="*/ 5469 h 9997"/>
                <a:gd name="connsiteX64" fmla="*/ 1537 w 9996"/>
                <a:gd name="connsiteY64" fmla="*/ 5469 h 9997"/>
                <a:gd name="connsiteX65" fmla="*/ 9273 w 9996"/>
                <a:gd name="connsiteY65" fmla="*/ 8043 h 9997"/>
                <a:gd name="connsiteX66" fmla="*/ 9464 w 9996"/>
                <a:gd name="connsiteY66" fmla="*/ 8357 h 9997"/>
                <a:gd name="connsiteX67" fmla="*/ 9136 w 9996"/>
                <a:gd name="connsiteY67" fmla="*/ 8512 h 9997"/>
                <a:gd name="connsiteX68" fmla="*/ 8941 w 9996"/>
                <a:gd name="connsiteY68" fmla="*/ 8590 h 9997"/>
                <a:gd name="connsiteX69" fmla="*/ 8941 w 9996"/>
                <a:gd name="connsiteY69" fmla="*/ 8785 h 9997"/>
                <a:gd name="connsiteX70" fmla="*/ 8941 w 9996"/>
                <a:gd name="connsiteY70" fmla="*/ 9136 h 9997"/>
                <a:gd name="connsiteX71" fmla="*/ 8509 w 9996"/>
                <a:gd name="connsiteY71" fmla="*/ 9136 h 9997"/>
                <a:gd name="connsiteX72" fmla="*/ 8268 w 9996"/>
                <a:gd name="connsiteY72" fmla="*/ 9136 h 9997"/>
                <a:gd name="connsiteX73" fmla="*/ 8173 w 9996"/>
                <a:gd name="connsiteY73" fmla="*/ 9291 h 9997"/>
                <a:gd name="connsiteX74" fmla="*/ 7982 w 9996"/>
                <a:gd name="connsiteY74" fmla="*/ 9565 h 9997"/>
                <a:gd name="connsiteX75" fmla="*/ 7596 w 9996"/>
                <a:gd name="connsiteY75" fmla="*/ 9410 h 9997"/>
                <a:gd name="connsiteX76" fmla="*/ 7404 w 9996"/>
                <a:gd name="connsiteY76" fmla="*/ 9332 h 9997"/>
                <a:gd name="connsiteX77" fmla="*/ 7213 w 9996"/>
                <a:gd name="connsiteY77" fmla="*/ 9410 h 9997"/>
                <a:gd name="connsiteX78" fmla="*/ 6827 w 9996"/>
                <a:gd name="connsiteY78" fmla="*/ 9565 h 9997"/>
                <a:gd name="connsiteX79" fmla="*/ 6636 w 9996"/>
                <a:gd name="connsiteY79" fmla="*/ 9291 h 9997"/>
                <a:gd name="connsiteX80" fmla="*/ 6537 w 9996"/>
                <a:gd name="connsiteY80" fmla="*/ 9136 h 9997"/>
                <a:gd name="connsiteX81" fmla="*/ 6296 w 9996"/>
                <a:gd name="connsiteY81" fmla="*/ 9136 h 9997"/>
                <a:gd name="connsiteX82" fmla="*/ 5864 w 9996"/>
                <a:gd name="connsiteY82" fmla="*/ 9136 h 9997"/>
                <a:gd name="connsiteX83" fmla="*/ 5864 w 9996"/>
                <a:gd name="connsiteY83" fmla="*/ 8785 h 9997"/>
                <a:gd name="connsiteX84" fmla="*/ 5864 w 9996"/>
                <a:gd name="connsiteY84" fmla="*/ 8590 h 9997"/>
                <a:gd name="connsiteX85" fmla="*/ 5673 w 9996"/>
                <a:gd name="connsiteY85" fmla="*/ 8512 h 9997"/>
                <a:gd name="connsiteX86" fmla="*/ 5336 w 9996"/>
                <a:gd name="connsiteY86" fmla="*/ 8357 h 9997"/>
                <a:gd name="connsiteX87" fmla="*/ 5527 w 9996"/>
                <a:gd name="connsiteY87" fmla="*/ 8043 h 9997"/>
                <a:gd name="connsiteX88" fmla="*/ 5623 w 9996"/>
                <a:gd name="connsiteY88" fmla="*/ 7888 h 9997"/>
                <a:gd name="connsiteX89" fmla="*/ 5527 w 9996"/>
                <a:gd name="connsiteY89" fmla="*/ 7729 h 9997"/>
                <a:gd name="connsiteX90" fmla="*/ 5336 w 9996"/>
                <a:gd name="connsiteY90" fmla="*/ 7422 h 9997"/>
                <a:gd name="connsiteX91" fmla="*/ 5673 w 9996"/>
                <a:gd name="connsiteY91" fmla="*/ 7264 h 9997"/>
                <a:gd name="connsiteX92" fmla="*/ 5864 w 9996"/>
                <a:gd name="connsiteY92" fmla="*/ 7186 h 9997"/>
                <a:gd name="connsiteX93" fmla="*/ 5864 w 9996"/>
                <a:gd name="connsiteY93" fmla="*/ 6991 h 9997"/>
                <a:gd name="connsiteX94" fmla="*/ 5864 w 9996"/>
                <a:gd name="connsiteY94" fmla="*/ 6640 h 9997"/>
                <a:gd name="connsiteX95" fmla="*/ 6296 w 9996"/>
                <a:gd name="connsiteY95" fmla="*/ 6640 h 9997"/>
                <a:gd name="connsiteX96" fmla="*/ 6537 w 9996"/>
                <a:gd name="connsiteY96" fmla="*/ 6640 h 9997"/>
                <a:gd name="connsiteX97" fmla="*/ 6636 w 9996"/>
                <a:gd name="connsiteY97" fmla="*/ 6484 h 9997"/>
                <a:gd name="connsiteX98" fmla="*/ 6827 w 9996"/>
                <a:gd name="connsiteY98" fmla="*/ 6211 h 9997"/>
                <a:gd name="connsiteX99" fmla="*/ 7213 w 9996"/>
                <a:gd name="connsiteY99" fmla="*/ 6366 h 9997"/>
                <a:gd name="connsiteX100" fmla="*/ 7404 w 9996"/>
                <a:gd name="connsiteY100" fmla="*/ 6444 h 9997"/>
                <a:gd name="connsiteX101" fmla="*/ 7596 w 9996"/>
                <a:gd name="connsiteY101" fmla="*/ 6366 h 9997"/>
                <a:gd name="connsiteX102" fmla="*/ 7982 w 9996"/>
                <a:gd name="connsiteY102" fmla="*/ 6211 h 9997"/>
                <a:gd name="connsiteX103" fmla="*/ 8173 w 9996"/>
                <a:gd name="connsiteY103" fmla="*/ 6484 h 9997"/>
                <a:gd name="connsiteX104" fmla="*/ 8268 w 9996"/>
                <a:gd name="connsiteY104" fmla="*/ 6640 h 9997"/>
                <a:gd name="connsiteX105" fmla="*/ 8509 w 9996"/>
                <a:gd name="connsiteY105" fmla="*/ 6640 h 9997"/>
                <a:gd name="connsiteX106" fmla="*/ 8941 w 9996"/>
                <a:gd name="connsiteY106" fmla="*/ 6640 h 9997"/>
                <a:gd name="connsiteX107" fmla="*/ 8941 w 9996"/>
                <a:gd name="connsiteY107" fmla="*/ 6991 h 9997"/>
                <a:gd name="connsiteX108" fmla="*/ 8941 w 9996"/>
                <a:gd name="connsiteY108" fmla="*/ 7186 h 9997"/>
                <a:gd name="connsiteX109" fmla="*/ 9136 w 9996"/>
                <a:gd name="connsiteY109" fmla="*/ 7264 h 9997"/>
                <a:gd name="connsiteX110" fmla="*/ 9464 w 9996"/>
                <a:gd name="connsiteY110" fmla="*/ 7422 h 9997"/>
                <a:gd name="connsiteX111" fmla="*/ 9273 w 9996"/>
                <a:gd name="connsiteY111" fmla="*/ 7729 h 9997"/>
                <a:gd name="connsiteX112" fmla="*/ 9182 w 9996"/>
                <a:gd name="connsiteY112" fmla="*/ 7888 h 9997"/>
                <a:gd name="connsiteX113" fmla="*/ 9273 w 9996"/>
                <a:gd name="connsiteY113" fmla="*/ 8043 h 9997"/>
                <a:gd name="connsiteX0" fmla="*/ 8462 w 10000"/>
                <a:gd name="connsiteY0" fmla="*/ 7151 h 10000"/>
                <a:gd name="connsiteX1" fmla="*/ 8176 w 10000"/>
                <a:gd name="connsiteY1" fmla="*/ 7151 h 10000"/>
                <a:gd name="connsiteX2" fmla="*/ 7117 w 10000"/>
                <a:gd name="connsiteY2" fmla="*/ 8005 h 10000"/>
                <a:gd name="connsiteX3" fmla="*/ 6639 w 10000"/>
                <a:gd name="connsiteY3" fmla="*/ 7654 h 10000"/>
                <a:gd name="connsiteX4" fmla="*/ 6349 w 10000"/>
                <a:gd name="connsiteY4" fmla="*/ 7654 h 10000"/>
                <a:gd name="connsiteX5" fmla="*/ 6202 w 10000"/>
                <a:gd name="connsiteY5" fmla="*/ 7731 h 10000"/>
                <a:gd name="connsiteX6" fmla="*/ 6202 w 10000"/>
                <a:gd name="connsiteY6" fmla="*/ 7968 h 10000"/>
                <a:gd name="connsiteX7" fmla="*/ 6685 w 10000"/>
                <a:gd name="connsiteY7" fmla="*/ 8360 h 10000"/>
                <a:gd name="connsiteX8" fmla="*/ 7117 w 10000"/>
                <a:gd name="connsiteY8" fmla="*/ 8670 h 10000"/>
                <a:gd name="connsiteX9" fmla="*/ 7503 w 10000"/>
                <a:gd name="connsiteY9" fmla="*/ 8360 h 10000"/>
                <a:gd name="connsiteX10" fmla="*/ 8608 w 10000"/>
                <a:gd name="connsiteY10" fmla="*/ 7462 h 10000"/>
                <a:gd name="connsiteX11" fmla="*/ 8608 w 10000"/>
                <a:gd name="connsiteY11" fmla="*/ 7266 h 10000"/>
                <a:gd name="connsiteX12" fmla="*/ 8462 w 10000"/>
                <a:gd name="connsiteY12" fmla="*/ 7151 h 10000"/>
                <a:gd name="connsiteX13" fmla="*/ 10000 w 10000"/>
                <a:gd name="connsiteY13" fmla="*/ 7343 h 10000"/>
                <a:gd name="connsiteX14" fmla="*/ 9327 w 10000"/>
                <a:gd name="connsiteY14" fmla="*/ 6993 h 10000"/>
                <a:gd name="connsiteX15" fmla="*/ 9327 w 10000"/>
                <a:gd name="connsiteY15" fmla="*/ 6331 h 10000"/>
                <a:gd name="connsiteX16" fmla="*/ 8512 w 10000"/>
                <a:gd name="connsiteY16" fmla="*/ 6331 h 10000"/>
                <a:gd name="connsiteX17" fmla="*/ 8080 w 10000"/>
                <a:gd name="connsiteY17" fmla="*/ 5781 h 10000"/>
                <a:gd name="connsiteX18" fmla="*/ 7503 w 10000"/>
                <a:gd name="connsiteY18" fmla="*/ 6055 h 10000"/>
                <a:gd name="connsiteX19" fmla="*/ 7503 w 10000"/>
                <a:gd name="connsiteY19" fmla="*/ 0 h 10000"/>
                <a:gd name="connsiteX20" fmla="*/ 1538 w 10000"/>
                <a:gd name="connsiteY20" fmla="*/ 0 h 10000"/>
                <a:gd name="connsiteX21" fmla="*/ 0 w 10000"/>
                <a:gd name="connsiteY21" fmla="*/ 1248 h 10000"/>
                <a:gd name="connsiteX22" fmla="*/ 0 w 10000"/>
                <a:gd name="connsiteY22" fmla="*/ 7809 h 10000"/>
                <a:gd name="connsiteX23" fmla="*/ 5147 w 10000"/>
                <a:gd name="connsiteY23" fmla="*/ 7809 h 10000"/>
                <a:gd name="connsiteX24" fmla="*/ 5193 w 10000"/>
                <a:gd name="connsiteY24" fmla="*/ 7890 h 10000"/>
                <a:gd name="connsiteX25" fmla="*/ 4811 w 10000"/>
                <a:gd name="connsiteY25" fmla="*/ 8438 h 10000"/>
                <a:gd name="connsiteX26" fmla="*/ 5484 w 10000"/>
                <a:gd name="connsiteY26" fmla="*/ 8788 h 10000"/>
                <a:gd name="connsiteX27" fmla="*/ 5484 w 10000"/>
                <a:gd name="connsiteY27" fmla="*/ 9453 h 10000"/>
                <a:gd name="connsiteX28" fmla="*/ 6299 w 10000"/>
                <a:gd name="connsiteY28" fmla="*/ 9453 h 10000"/>
                <a:gd name="connsiteX29" fmla="*/ 6735 w 10000"/>
                <a:gd name="connsiteY29" fmla="*/ 10000 h 10000"/>
                <a:gd name="connsiteX30" fmla="*/ 7407 w 10000"/>
                <a:gd name="connsiteY30" fmla="*/ 9686 h 10000"/>
                <a:gd name="connsiteX31" fmla="*/ 8080 w 10000"/>
                <a:gd name="connsiteY31" fmla="*/ 10000 h 10000"/>
                <a:gd name="connsiteX32" fmla="*/ 8512 w 10000"/>
                <a:gd name="connsiteY32" fmla="*/ 9453 h 10000"/>
                <a:gd name="connsiteX33" fmla="*/ 9327 w 10000"/>
                <a:gd name="connsiteY33" fmla="*/ 9453 h 10000"/>
                <a:gd name="connsiteX34" fmla="*/ 9327 w 10000"/>
                <a:gd name="connsiteY34" fmla="*/ 8788 h 10000"/>
                <a:gd name="connsiteX35" fmla="*/ 10000 w 10000"/>
                <a:gd name="connsiteY35" fmla="*/ 8438 h 10000"/>
                <a:gd name="connsiteX36" fmla="*/ 9614 w 10000"/>
                <a:gd name="connsiteY36" fmla="*/ 7890 h 10000"/>
                <a:gd name="connsiteX37" fmla="*/ 10000 w 10000"/>
                <a:gd name="connsiteY37" fmla="*/ 7343 h 10000"/>
                <a:gd name="connsiteX38" fmla="*/ 3752 w 10000"/>
                <a:gd name="connsiteY38" fmla="*/ 1248 h 10000"/>
                <a:gd name="connsiteX39" fmla="*/ 4616 w 10000"/>
                <a:gd name="connsiteY39" fmla="*/ 1954 h 10000"/>
                <a:gd name="connsiteX40" fmla="*/ 4616 w 10000"/>
                <a:gd name="connsiteY40" fmla="*/ 1407 h 10000"/>
                <a:gd name="connsiteX41" fmla="*/ 5193 w 10000"/>
                <a:gd name="connsiteY41" fmla="*/ 1407 h 10000"/>
                <a:gd name="connsiteX42" fmla="*/ 5961 w 10000"/>
                <a:gd name="connsiteY42" fmla="*/ 3048 h 10000"/>
                <a:gd name="connsiteX43" fmla="*/ 5289 w 10000"/>
                <a:gd name="connsiteY43" fmla="*/ 3125 h 10000"/>
                <a:gd name="connsiteX44" fmla="*/ 5289 w 10000"/>
                <a:gd name="connsiteY44" fmla="*/ 4377 h 10000"/>
                <a:gd name="connsiteX45" fmla="*/ 4234 w 10000"/>
                <a:gd name="connsiteY45" fmla="*/ 4377 h 10000"/>
                <a:gd name="connsiteX46" fmla="*/ 4234 w 10000"/>
                <a:gd name="connsiteY46" fmla="*/ 3280 h 10000"/>
                <a:gd name="connsiteX47" fmla="*/ 3269 w 10000"/>
                <a:gd name="connsiteY47" fmla="*/ 3280 h 10000"/>
                <a:gd name="connsiteX48" fmla="*/ 3269 w 10000"/>
                <a:gd name="connsiteY48" fmla="*/ 4377 h 10000"/>
                <a:gd name="connsiteX49" fmla="*/ 2214 w 10000"/>
                <a:gd name="connsiteY49" fmla="*/ 4377 h 10000"/>
                <a:gd name="connsiteX50" fmla="*/ 2214 w 10000"/>
                <a:gd name="connsiteY50" fmla="*/ 3125 h 10000"/>
                <a:gd name="connsiteX51" fmla="*/ 1924 w 10000"/>
                <a:gd name="connsiteY51" fmla="*/ 3361 h 10000"/>
                <a:gd name="connsiteX52" fmla="*/ 1538 w 10000"/>
                <a:gd name="connsiteY52" fmla="*/ 3048 h 10000"/>
                <a:gd name="connsiteX53" fmla="*/ 3752 w 10000"/>
                <a:gd name="connsiteY53" fmla="*/ 1248 h 10000"/>
                <a:gd name="connsiteX54" fmla="*/ 3655 w 10000"/>
                <a:gd name="connsiteY54" fmla="*/ 6564 h 10000"/>
                <a:gd name="connsiteX55" fmla="*/ 1538 w 10000"/>
                <a:gd name="connsiteY55" fmla="*/ 6564 h 10000"/>
                <a:gd name="connsiteX56" fmla="*/ 1538 w 10000"/>
                <a:gd name="connsiteY56" fmla="*/ 6250 h 10000"/>
                <a:gd name="connsiteX57" fmla="*/ 3655 w 10000"/>
                <a:gd name="connsiteY57" fmla="*/ 6250 h 10000"/>
                <a:gd name="connsiteX58" fmla="*/ 3655 w 10000"/>
                <a:gd name="connsiteY58" fmla="*/ 6564 h 10000"/>
                <a:gd name="connsiteX59" fmla="*/ 1538 w 10000"/>
                <a:gd name="connsiteY59" fmla="*/ 5471 h 10000"/>
                <a:gd name="connsiteX60" fmla="*/ 1538 w 10000"/>
                <a:gd name="connsiteY60" fmla="*/ 5157 h 10000"/>
                <a:gd name="connsiteX61" fmla="*/ 5961 w 10000"/>
                <a:gd name="connsiteY61" fmla="*/ 5157 h 10000"/>
                <a:gd name="connsiteX62" fmla="*/ 5961 w 10000"/>
                <a:gd name="connsiteY62" fmla="*/ 5471 h 10000"/>
                <a:gd name="connsiteX63" fmla="*/ 1538 w 10000"/>
                <a:gd name="connsiteY63" fmla="*/ 5471 h 10000"/>
                <a:gd name="connsiteX64" fmla="*/ 9277 w 10000"/>
                <a:gd name="connsiteY64" fmla="*/ 8045 h 10000"/>
                <a:gd name="connsiteX65" fmla="*/ 9468 w 10000"/>
                <a:gd name="connsiteY65" fmla="*/ 8360 h 10000"/>
                <a:gd name="connsiteX66" fmla="*/ 9140 w 10000"/>
                <a:gd name="connsiteY66" fmla="*/ 8515 h 10000"/>
                <a:gd name="connsiteX67" fmla="*/ 8945 w 10000"/>
                <a:gd name="connsiteY67" fmla="*/ 8593 h 10000"/>
                <a:gd name="connsiteX68" fmla="*/ 8945 w 10000"/>
                <a:gd name="connsiteY68" fmla="*/ 8788 h 10000"/>
                <a:gd name="connsiteX69" fmla="*/ 8945 w 10000"/>
                <a:gd name="connsiteY69" fmla="*/ 9139 h 10000"/>
                <a:gd name="connsiteX70" fmla="*/ 8512 w 10000"/>
                <a:gd name="connsiteY70" fmla="*/ 9139 h 10000"/>
                <a:gd name="connsiteX71" fmla="*/ 8271 w 10000"/>
                <a:gd name="connsiteY71" fmla="*/ 9139 h 10000"/>
                <a:gd name="connsiteX72" fmla="*/ 8176 w 10000"/>
                <a:gd name="connsiteY72" fmla="*/ 9294 h 10000"/>
                <a:gd name="connsiteX73" fmla="*/ 7985 w 10000"/>
                <a:gd name="connsiteY73" fmla="*/ 9568 h 10000"/>
                <a:gd name="connsiteX74" fmla="*/ 7599 w 10000"/>
                <a:gd name="connsiteY74" fmla="*/ 9413 h 10000"/>
                <a:gd name="connsiteX75" fmla="*/ 7407 w 10000"/>
                <a:gd name="connsiteY75" fmla="*/ 9335 h 10000"/>
                <a:gd name="connsiteX76" fmla="*/ 7216 w 10000"/>
                <a:gd name="connsiteY76" fmla="*/ 9413 h 10000"/>
                <a:gd name="connsiteX77" fmla="*/ 6830 w 10000"/>
                <a:gd name="connsiteY77" fmla="*/ 9568 h 10000"/>
                <a:gd name="connsiteX78" fmla="*/ 6639 w 10000"/>
                <a:gd name="connsiteY78" fmla="*/ 9294 h 10000"/>
                <a:gd name="connsiteX79" fmla="*/ 6540 w 10000"/>
                <a:gd name="connsiteY79" fmla="*/ 9139 h 10000"/>
                <a:gd name="connsiteX80" fmla="*/ 6299 w 10000"/>
                <a:gd name="connsiteY80" fmla="*/ 9139 h 10000"/>
                <a:gd name="connsiteX81" fmla="*/ 5866 w 10000"/>
                <a:gd name="connsiteY81" fmla="*/ 9139 h 10000"/>
                <a:gd name="connsiteX82" fmla="*/ 5866 w 10000"/>
                <a:gd name="connsiteY82" fmla="*/ 8788 h 10000"/>
                <a:gd name="connsiteX83" fmla="*/ 5866 w 10000"/>
                <a:gd name="connsiteY83" fmla="*/ 8593 h 10000"/>
                <a:gd name="connsiteX84" fmla="*/ 5675 w 10000"/>
                <a:gd name="connsiteY84" fmla="*/ 8515 h 10000"/>
                <a:gd name="connsiteX85" fmla="*/ 5338 w 10000"/>
                <a:gd name="connsiteY85" fmla="*/ 8360 h 10000"/>
                <a:gd name="connsiteX86" fmla="*/ 5529 w 10000"/>
                <a:gd name="connsiteY86" fmla="*/ 8045 h 10000"/>
                <a:gd name="connsiteX87" fmla="*/ 5625 w 10000"/>
                <a:gd name="connsiteY87" fmla="*/ 7890 h 10000"/>
                <a:gd name="connsiteX88" fmla="*/ 5529 w 10000"/>
                <a:gd name="connsiteY88" fmla="*/ 7731 h 10000"/>
                <a:gd name="connsiteX89" fmla="*/ 5338 w 10000"/>
                <a:gd name="connsiteY89" fmla="*/ 7424 h 10000"/>
                <a:gd name="connsiteX90" fmla="*/ 5675 w 10000"/>
                <a:gd name="connsiteY90" fmla="*/ 7266 h 10000"/>
                <a:gd name="connsiteX91" fmla="*/ 5866 w 10000"/>
                <a:gd name="connsiteY91" fmla="*/ 7188 h 10000"/>
                <a:gd name="connsiteX92" fmla="*/ 5866 w 10000"/>
                <a:gd name="connsiteY92" fmla="*/ 6993 h 10000"/>
                <a:gd name="connsiteX93" fmla="*/ 5866 w 10000"/>
                <a:gd name="connsiteY93" fmla="*/ 6642 h 10000"/>
                <a:gd name="connsiteX94" fmla="*/ 6299 w 10000"/>
                <a:gd name="connsiteY94" fmla="*/ 6642 h 10000"/>
                <a:gd name="connsiteX95" fmla="*/ 6540 w 10000"/>
                <a:gd name="connsiteY95" fmla="*/ 6642 h 10000"/>
                <a:gd name="connsiteX96" fmla="*/ 6639 w 10000"/>
                <a:gd name="connsiteY96" fmla="*/ 6486 h 10000"/>
                <a:gd name="connsiteX97" fmla="*/ 6830 w 10000"/>
                <a:gd name="connsiteY97" fmla="*/ 6213 h 10000"/>
                <a:gd name="connsiteX98" fmla="*/ 7216 w 10000"/>
                <a:gd name="connsiteY98" fmla="*/ 6368 h 10000"/>
                <a:gd name="connsiteX99" fmla="*/ 7407 w 10000"/>
                <a:gd name="connsiteY99" fmla="*/ 6446 h 10000"/>
                <a:gd name="connsiteX100" fmla="*/ 7599 w 10000"/>
                <a:gd name="connsiteY100" fmla="*/ 6368 h 10000"/>
                <a:gd name="connsiteX101" fmla="*/ 7985 w 10000"/>
                <a:gd name="connsiteY101" fmla="*/ 6213 h 10000"/>
                <a:gd name="connsiteX102" fmla="*/ 8176 w 10000"/>
                <a:gd name="connsiteY102" fmla="*/ 6486 h 10000"/>
                <a:gd name="connsiteX103" fmla="*/ 8271 w 10000"/>
                <a:gd name="connsiteY103" fmla="*/ 6642 h 10000"/>
                <a:gd name="connsiteX104" fmla="*/ 8512 w 10000"/>
                <a:gd name="connsiteY104" fmla="*/ 6642 h 10000"/>
                <a:gd name="connsiteX105" fmla="*/ 8945 w 10000"/>
                <a:gd name="connsiteY105" fmla="*/ 6642 h 10000"/>
                <a:gd name="connsiteX106" fmla="*/ 8945 w 10000"/>
                <a:gd name="connsiteY106" fmla="*/ 6993 h 10000"/>
                <a:gd name="connsiteX107" fmla="*/ 8945 w 10000"/>
                <a:gd name="connsiteY107" fmla="*/ 7188 h 10000"/>
                <a:gd name="connsiteX108" fmla="*/ 9140 w 10000"/>
                <a:gd name="connsiteY108" fmla="*/ 7266 h 10000"/>
                <a:gd name="connsiteX109" fmla="*/ 9468 w 10000"/>
                <a:gd name="connsiteY109" fmla="*/ 7424 h 10000"/>
                <a:gd name="connsiteX110" fmla="*/ 9277 w 10000"/>
                <a:gd name="connsiteY110" fmla="*/ 7731 h 10000"/>
                <a:gd name="connsiteX111" fmla="*/ 9186 w 10000"/>
                <a:gd name="connsiteY111" fmla="*/ 7890 h 10000"/>
                <a:gd name="connsiteX112" fmla="*/ 9277 w 10000"/>
                <a:gd name="connsiteY112" fmla="*/ 8045 h 10000"/>
                <a:gd name="connsiteX0" fmla="*/ 8462 w 10000"/>
                <a:gd name="connsiteY0" fmla="*/ 7151 h 10000"/>
                <a:gd name="connsiteX1" fmla="*/ 8176 w 10000"/>
                <a:gd name="connsiteY1" fmla="*/ 7151 h 10000"/>
                <a:gd name="connsiteX2" fmla="*/ 7117 w 10000"/>
                <a:gd name="connsiteY2" fmla="*/ 8005 h 10000"/>
                <a:gd name="connsiteX3" fmla="*/ 6639 w 10000"/>
                <a:gd name="connsiteY3" fmla="*/ 7654 h 10000"/>
                <a:gd name="connsiteX4" fmla="*/ 6349 w 10000"/>
                <a:gd name="connsiteY4" fmla="*/ 7654 h 10000"/>
                <a:gd name="connsiteX5" fmla="*/ 6202 w 10000"/>
                <a:gd name="connsiteY5" fmla="*/ 7731 h 10000"/>
                <a:gd name="connsiteX6" fmla="*/ 6202 w 10000"/>
                <a:gd name="connsiteY6" fmla="*/ 7968 h 10000"/>
                <a:gd name="connsiteX7" fmla="*/ 6685 w 10000"/>
                <a:gd name="connsiteY7" fmla="*/ 8360 h 10000"/>
                <a:gd name="connsiteX8" fmla="*/ 7117 w 10000"/>
                <a:gd name="connsiteY8" fmla="*/ 8670 h 10000"/>
                <a:gd name="connsiteX9" fmla="*/ 7503 w 10000"/>
                <a:gd name="connsiteY9" fmla="*/ 8360 h 10000"/>
                <a:gd name="connsiteX10" fmla="*/ 8608 w 10000"/>
                <a:gd name="connsiteY10" fmla="*/ 7462 h 10000"/>
                <a:gd name="connsiteX11" fmla="*/ 8608 w 10000"/>
                <a:gd name="connsiteY11" fmla="*/ 7266 h 10000"/>
                <a:gd name="connsiteX12" fmla="*/ 8462 w 10000"/>
                <a:gd name="connsiteY12" fmla="*/ 7151 h 10000"/>
                <a:gd name="connsiteX13" fmla="*/ 10000 w 10000"/>
                <a:gd name="connsiteY13" fmla="*/ 7343 h 10000"/>
                <a:gd name="connsiteX14" fmla="*/ 9327 w 10000"/>
                <a:gd name="connsiteY14" fmla="*/ 6993 h 10000"/>
                <a:gd name="connsiteX15" fmla="*/ 9327 w 10000"/>
                <a:gd name="connsiteY15" fmla="*/ 6331 h 10000"/>
                <a:gd name="connsiteX16" fmla="*/ 8512 w 10000"/>
                <a:gd name="connsiteY16" fmla="*/ 6331 h 10000"/>
                <a:gd name="connsiteX17" fmla="*/ 8080 w 10000"/>
                <a:gd name="connsiteY17" fmla="*/ 5781 h 10000"/>
                <a:gd name="connsiteX18" fmla="*/ 7503 w 10000"/>
                <a:gd name="connsiteY18" fmla="*/ 6055 h 10000"/>
                <a:gd name="connsiteX19" fmla="*/ 7503 w 10000"/>
                <a:gd name="connsiteY19" fmla="*/ 0 h 10000"/>
                <a:gd name="connsiteX20" fmla="*/ 1538 w 10000"/>
                <a:gd name="connsiteY20" fmla="*/ 0 h 10000"/>
                <a:gd name="connsiteX21" fmla="*/ 0 w 10000"/>
                <a:gd name="connsiteY21" fmla="*/ 1248 h 10000"/>
                <a:gd name="connsiteX22" fmla="*/ 0 w 10000"/>
                <a:gd name="connsiteY22" fmla="*/ 7809 h 10000"/>
                <a:gd name="connsiteX23" fmla="*/ 5147 w 10000"/>
                <a:gd name="connsiteY23" fmla="*/ 7809 h 10000"/>
                <a:gd name="connsiteX24" fmla="*/ 5193 w 10000"/>
                <a:gd name="connsiteY24" fmla="*/ 7890 h 10000"/>
                <a:gd name="connsiteX25" fmla="*/ 4811 w 10000"/>
                <a:gd name="connsiteY25" fmla="*/ 8438 h 10000"/>
                <a:gd name="connsiteX26" fmla="*/ 5484 w 10000"/>
                <a:gd name="connsiteY26" fmla="*/ 8788 h 10000"/>
                <a:gd name="connsiteX27" fmla="*/ 5484 w 10000"/>
                <a:gd name="connsiteY27" fmla="*/ 9453 h 10000"/>
                <a:gd name="connsiteX28" fmla="*/ 6299 w 10000"/>
                <a:gd name="connsiteY28" fmla="*/ 9453 h 10000"/>
                <a:gd name="connsiteX29" fmla="*/ 6735 w 10000"/>
                <a:gd name="connsiteY29" fmla="*/ 10000 h 10000"/>
                <a:gd name="connsiteX30" fmla="*/ 7407 w 10000"/>
                <a:gd name="connsiteY30" fmla="*/ 9686 h 10000"/>
                <a:gd name="connsiteX31" fmla="*/ 8080 w 10000"/>
                <a:gd name="connsiteY31" fmla="*/ 10000 h 10000"/>
                <a:gd name="connsiteX32" fmla="*/ 8512 w 10000"/>
                <a:gd name="connsiteY32" fmla="*/ 9453 h 10000"/>
                <a:gd name="connsiteX33" fmla="*/ 9327 w 10000"/>
                <a:gd name="connsiteY33" fmla="*/ 9453 h 10000"/>
                <a:gd name="connsiteX34" fmla="*/ 9327 w 10000"/>
                <a:gd name="connsiteY34" fmla="*/ 8788 h 10000"/>
                <a:gd name="connsiteX35" fmla="*/ 10000 w 10000"/>
                <a:gd name="connsiteY35" fmla="*/ 8438 h 10000"/>
                <a:gd name="connsiteX36" fmla="*/ 9614 w 10000"/>
                <a:gd name="connsiteY36" fmla="*/ 7890 h 10000"/>
                <a:gd name="connsiteX37" fmla="*/ 10000 w 10000"/>
                <a:gd name="connsiteY37" fmla="*/ 7343 h 10000"/>
                <a:gd name="connsiteX38" fmla="*/ 3752 w 10000"/>
                <a:gd name="connsiteY38" fmla="*/ 1248 h 10000"/>
                <a:gd name="connsiteX39" fmla="*/ 4616 w 10000"/>
                <a:gd name="connsiteY39" fmla="*/ 1954 h 10000"/>
                <a:gd name="connsiteX40" fmla="*/ 4616 w 10000"/>
                <a:gd name="connsiteY40" fmla="*/ 1407 h 10000"/>
                <a:gd name="connsiteX41" fmla="*/ 5193 w 10000"/>
                <a:gd name="connsiteY41" fmla="*/ 1407 h 10000"/>
                <a:gd name="connsiteX42" fmla="*/ 5961 w 10000"/>
                <a:gd name="connsiteY42" fmla="*/ 3048 h 10000"/>
                <a:gd name="connsiteX43" fmla="*/ 5289 w 10000"/>
                <a:gd name="connsiteY43" fmla="*/ 3125 h 10000"/>
                <a:gd name="connsiteX44" fmla="*/ 5289 w 10000"/>
                <a:gd name="connsiteY44" fmla="*/ 4377 h 10000"/>
                <a:gd name="connsiteX45" fmla="*/ 4234 w 10000"/>
                <a:gd name="connsiteY45" fmla="*/ 3280 h 10000"/>
                <a:gd name="connsiteX46" fmla="*/ 3269 w 10000"/>
                <a:gd name="connsiteY46" fmla="*/ 3280 h 10000"/>
                <a:gd name="connsiteX47" fmla="*/ 3269 w 10000"/>
                <a:gd name="connsiteY47" fmla="*/ 4377 h 10000"/>
                <a:gd name="connsiteX48" fmla="*/ 2214 w 10000"/>
                <a:gd name="connsiteY48" fmla="*/ 4377 h 10000"/>
                <a:gd name="connsiteX49" fmla="*/ 2214 w 10000"/>
                <a:gd name="connsiteY49" fmla="*/ 3125 h 10000"/>
                <a:gd name="connsiteX50" fmla="*/ 1924 w 10000"/>
                <a:gd name="connsiteY50" fmla="*/ 3361 h 10000"/>
                <a:gd name="connsiteX51" fmla="*/ 1538 w 10000"/>
                <a:gd name="connsiteY51" fmla="*/ 3048 h 10000"/>
                <a:gd name="connsiteX52" fmla="*/ 3752 w 10000"/>
                <a:gd name="connsiteY52" fmla="*/ 1248 h 10000"/>
                <a:gd name="connsiteX53" fmla="*/ 3655 w 10000"/>
                <a:gd name="connsiteY53" fmla="*/ 6564 h 10000"/>
                <a:gd name="connsiteX54" fmla="*/ 1538 w 10000"/>
                <a:gd name="connsiteY54" fmla="*/ 6564 h 10000"/>
                <a:gd name="connsiteX55" fmla="*/ 1538 w 10000"/>
                <a:gd name="connsiteY55" fmla="*/ 6250 h 10000"/>
                <a:gd name="connsiteX56" fmla="*/ 3655 w 10000"/>
                <a:gd name="connsiteY56" fmla="*/ 6250 h 10000"/>
                <a:gd name="connsiteX57" fmla="*/ 3655 w 10000"/>
                <a:gd name="connsiteY57" fmla="*/ 6564 h 10000"/>
                <a:gd name="connsiteX58" fmla="*/ 1538 w 10000"/>
                <a:gd name="connsiteY58" fmla="*/ 5471 h 10000"/>
                <a:gd name="connsiteX59" fmla="*/ 1538 w 10000"/>
                <a:gd name="connsiteY59" fmla="*/ 5157 h 10000"/>
                <a:gd name="connsiteX60" fmla="*/ 5961 w 10000"/>
                <a:gd name="connsiteY60" fmla="*/ 5157 h 10000"/>
                <a:gd name="connsiteX61" fmla="*/ 5961 w 10000"/>
                <a:gd name="connsiteY61" fmla="*/ 5471 h 10000"/>
                <a:gd name="connsiteX62" fmla="*/ 1538 w 10000"/>
                <a:gd name="connsiteY62" fmla="*/ 5471 h 10000"/>
                <a:gd name="connsiteX63" fmla="*/ 9277 w 10000"/>
                <a:gd name="connsiteY63" fmla="*/ 8045 h 10000"/>
                <a:gd name="connsiteX64" fmla="*/ 9468 w 10000"/>
                <a:gd name="connsiteY64" fmla="*/ 8360 h 10000"/>
                <a:gd name="connsiteX65" fmla="*/ 9140 w 10000"/>
                <a:gd name="connsiteY65" fmla="*/ 8515 h 10000"/>
                <a:gd name="connsiteX66" fmla="*/ 8945 w 10000"/>
                <a:gd name="connsiteY66" fmla="*/ 8593 h 10000"/>
                <a:gd name="connsiteX67" fmla="*/ 8945 w 10000"/>
                <a:gd name="connsiteY67" fmla="*/ 8788 h 10000"/>
                <a:gd name="connsiteX68" fmla="*/ 8945 w 10000"/>
                <a:gd name="connsiteY68" fmla="*/ 9139 h 10000"/>
                <a:gd name="connsiteX69" fmla="*/ 8512 w 10000"/>
                <a:gd name="connsiteY69" fmla="*/ 9139 h 10000"/>
                <a:gd name="connsiteX70" fmla="*/ 8271 w 10000"/>
                <a:gd name="connsiteY70" fmla="*/ 9139 h 10000"/>
                <a:gd name="connsiteX71" fmla="*/ 8176 w 10000"/>
                <a:gd name="connsiteY71" fmla="*/ 9294 h 10000"/>
                <a:gd name="connsiteX72" fmla="*/ 7985 w 10000"/>
                <a:gd name="connsiteY72" fmla="*/ 9568 h 10000"/>
                <a:gd name="connsiteX73" fmla="*/ 7599 w 10000"/>
                <a:gd name="connsiteY73" fmla="*/ 9413 h 10000"/>
                <a:gd name="connsiteX74" fmla="*/ 7407 w 10000"/>
                <a:gd name="connsiteY74" fmla="*/ 9335 h 10000"/>
                <a:gd name="connsiteX75" fmla="*/ 7216 w 10000"/>
                <a:gd name="connsiteY75" fmla="*/ 9413 h 10000"/>
                <a:gd name="connsiteX76" fmla="*/ 6830 w 10000"/>
                <a:gd name="connsiteY76" fmla="*/ 9568 h 10000"/>
                <a:gd name="connsiteX77" fmla="*/ 6639 w 10000"/>
                <a:gd name="connsiteY77" fmla="*/ 9294 h 10000"/>
                <a:gd name="connsiteX78" fmla="*/ 6540 w 10000"/>
                <a:gd name="connsiteY78" fmla="*/ 9139 h 10000"/>
                <a:gd name="connsiteX79" fmla="*/ 6299 w 10000"/>
                <a:gd name="connsiteY79" fmla="*/ 9139 h 10000"/>
                <a:gd name="connsiteX80" fmla="*/ 5866 w 10000"/>
                <a:gd name="connsiteY80" fmla="*/ 9139 h 10000"/>
                <a:gd name="connsiteX81" fmla="*/ 5866 w 10000"/>
                <a:gd name="connsiteY81" fmla="*/ 8788 h 10000"/>
                <a:gd name="connsiteX82" fmla="*/ 5866 w 10000"/>
                <a:gd name="connsiteY82" fmla="*/ 8593 h 10000"/>
                <a:gd name="connsiteX83" fmla="*/ 5675 w 10000"/>
                <a:gd name="connsiteY83" fmla="*/ 8515 h 10000"/>
                <a:gd name="connsiteX84" fmla="*/ 5338 w 10000"/>
                <a:gd name="connsiteY84" fmla="*/ 8360 h 10000"/>
                <a:gd name="connsiteX85" fmla="*/ 5529 w 10000"/>
                <a:gd name="connsiteY85" fmla="*/ 8045 h 10000"/>
                <a:gd name="connsiteX86" fmla="*/ 5625 w 10000"/>
                <a:gd name="connsiteY86" fmla="*/ 7890 h 10000"/>
                <a:gd name="connsiteX87" fmla="*/ 5529 w 10000"/>
                <a:gd name="connsiteY87" fmla="*/ 7731 h 10000"/>
                <a:gd name="connsiteX88" fmla="*/ 5338 w 10000"/>
                <a:gd name="connsiteY88" fmla="*/ 7424 h 10000"/>
                <a:gd name="connsiteX89" fmla="*/ 5675 w 10000"/>
                <a:gd name="connsiteY89" fmla="*/ 7266 h 10000"/>
                <a:gd name="connsiteX90" fmla="*/ 5866 w 10000"/>
                <a:gd name="connsiteY90" fmla="*/ 7188 h 10000"/>
                <a:gd name="connsiteX91" fmla="*/ 5866 w 10000"/>
                <a:gd name="connsiteY91" fmla="*/ 6993 h 10000"/>
                <a:gd name="connsiteX92" fmla="*/ 5866 w 10000"/>
                <a:gd name="connsiteY92" fmla="*/ 6642 h 10000"/>
                <a:gd name="connsiteX93" fmla="*/ 6299 w 10000"/>
                <a:gd name="connsiteY93" fmla="*/ 6642 h 10000"/>
                <a:gd name="connsiteX94" fmla="*/ 6540 w 10000"/>
                <a:gd name="connsiteY94" fmla="*/ 6642 h 10000"/>
                <a:gd name="connsiteX95" fmla="*/ 6639 w 10000"/>
                <a:gd name="connsiteY95" fmla="*/ 6486 h 10000"/>
                <a:gd name="connsiteX96" fmla="*/ 6830 w 10000"/>
                <a:gd name="connsiteY96" fmla="*/ 6213 h 10000"/>
                <a:gd name="connsiteX97" fmla="*/ 7216 w 10000"/>
                <a:gd name="connsiteY97" fmla="*/ 6368 h 10000"/>
                <a:gd name="connsiteX98" fmla="*/ 7407 w 10000"/>
                <a:gd name="connsiteY98" fmla="*/ 6446 h 10000"/>
                <a:gd name="connsiteX99" fmla="*/ 7599 w 10000"/>
                <a:gd name="connsiteY99" fmla="*/ 6368 h 10000"/>
                <a:gd name="connsiteX100" fmla="*/ 7985 w 10000"/>
                <a:gd name="connsiteY100" fmla="*/ 6213 h 10000"/>
                <a:gd name="connsiteX101" fmla="*/ 8176 w 10000"/>
                <a:gd name="connsiteY101" fmla="*/ 6486 h 10000"/>
                <a:gd name="connsiteX102" fmla="*/ 8271 w 10000"/>
                <a:gd name="connsiteY102" fmla="*/ 6642 h 10000"/>
                <a:gd name="connsiteX103" fmla="*/ 8512 w 10000"/>
                <a:gd name="connsiteY103" fmla="*/ 6642 h 10000"/>
                <a:gd name="connsiteX104" fmla="*/ 8945 w 10000"/>
                <a:gd name="connsiteY104" fmla="*/ 6642 h 10000"/>
                <a:gd name="connsiteX105" fmla="*/ 8945 w 10000"/>
                <a:gd name="connsiteY105" fmla="*/ 6993 h 10000"/>
                <a:gd name="connsiteX106" fmla="*/ 8945 w 10000"/>
                <a:gd name="connsiteY106" fmla="*/ 7188 h 10000"/>
                <a:gd name="connsiteX107" fmla="*/ 9140 w 10000"/>
                <a:gd name="connsiteY107" fmla="*/ 7266 h 10000"/>
                <a:gd name="connsiteX108" fmla="*/ 9468 w 10000"/>
                <a:gd name="connsiteY108" fmla="*/ 7424 h 10000"/>
                <a:gd name="connsiteX109" fmla="*/ 9277 w 10000"/>
                <a:gd name="connsiteY109" fmla="*/ 7731 h 10000"/>
                <a:gd name="connsiteX110" fmla="*/ 9186 w 10000"/>
                <a:gd name="connsiteY110" fmla="*/ 7890 h 10000"/>
                <a:gd name="connsiteX111" fmla="*/ 9277 w 10000"/>
                <a:gd name="connsiteY111" fmla="*/ 8045 h 10000"/>
                <a:gd name="connsiteX0" fmla="*/ 8462 w 10000"/>
                <a:gd name="connsiteY0" fmla="*/ 7151 h 10000"/>
                <a:gd name="connsiteX1" fmla="*/ 8176 w 10000"/>
                <a:gd name="connsiteY1" fmla="*/ 7151 h 10000"/>
                <a:gd name="connsiteX2" fmla="*/ 7117 w 10000"/>
                <a:gd name="connsiteY2" fmla="*/ 8005 h 10000"/>
                <a:gd name="connsiteX3" fmla="*/ 6639 w 10000"/>
                <a:gd name="connsiteY3" fmla="*/ 7654 h 10000"/>
                <a:gd name="connsiteX4" fmla="*/ 6349 w 10000"/>
                <a:gd name="connsiteY4" fmla="*/ 7654 h 10000"/>
                <a:gd name="connsiteX5" fmla="*/ 6202 w 10000"/>
                <a:gd name="connsiteY5" fmla="*/ 7731 h 10000"/>
                <a:gd name="connsiteX6" fmla="*/ 6202 w 10000"/>
                <a:gd name="connsiteY6" fmla="*/ 7968 h 10000"/>
                <a:gd name="connsiteX7" fmla="*/ 6685 w 10000"/>
                <a:gd name="connsiteY7" fmla="*/ 8360 h 10000"/>
                <a:gd name="connsiteX8" fmla="*/ 7117 w 10000"/>
                <a:gd name="connsiteY8" fmla="*/ 8670 h 10000"/>
                <a:gd name="connsiteX9" fmla="*/ 7503 w 10000"/>
                <a:gd name="connsiteY9" fmla="*/ 8360 h 10000"/>
                <a:gd name="connsiteX10" fmla="*/ 8608 w 10000"/>
                <a:gd name="connsiteY10" fmla="*/ 7462 h 10000"/>
                <a:gd name="connsiteX11" fmla="*/ 8608 w 10000"/>
                <a:gd name="connsiteY11" fmla="*/ 7266 h 10000"/>
                <a:gd name="connsiteX12" fmla="*/ 8462 w 10000"/>
                <a:gd name="connsiteY12" fmla="*/ 7151 h 10000"/>
                <a:gd name="connsiteX13" fmla="*/ 10000 w 10000"/>
                <a:gd name="connsiteY13" fmla="*/ 7343 h 10000"/>
                <a:gd name="connsiteX14" fmla="*/ 9327 w 10000"/>
                <a:gd name="connsiteY14" fmla="*/ 6993 h 10000"/>
                <a:gd name="connsiteX15" fmla="*/ 9327 w 10000"/>
                <a:gd name="connsiteY15" fmla="*/ 6331 h 10000"/>
                <a:gd name="connsiteX16" fmla="*/ 8512 w 10000"/>
                <a:gd name="connsiteY16" fmla="*/ 6331 h 10000"/>
                <a:gd name="connsiteX17" fmla="*/ 8080 w 10000"/>
                <a:gd name="connsiteY17" fmla="*/ 5781 h 10000"/>
                <a:gd name="connsiteX18" fmla="*/ 7503 w 10000"/>
                <a:gd name="connsiteY18" fmla="*/ 6055 h 10000"/>
                <a:gd name="connsiteX19" fmla="*/ 7503 w 10000"/>
                <a:gd name="connsiteY19" fmla="*/ 0 h 10000"/>
                <a:gd name="connsiteX20" fmla="*/ 1538 w 10000"/>
                <a:gd name="connsiteY20" fmla="*/ 0 h 10000"/>
                <a:gd name="connsiteX21" fmla="*/ 0 w 10000"/>
                <a:gd name="connsiteY21" fmla="*/ 7809 h 10000"/>
                <a:gd name="connsiteX22" fmla="*/ 5147 w 10000"/>
                <a:gd name="connsiteY22" fmla="*/ 7809 h 10000"/>
                <a:gd name="connsiteX23" fmla="*/ 5193 w 10000"/>
                <a:gd name="connsiteY23" fmla="*/ 7890 h 10000"/>
                <a:gd name="connsiteX24" fmla="*/ 4811 w 10000"/>
                <a:gd name="connsiteY24" fmla="*/ 8438 h 10000"/>
                <a:gd name="connsiteX25" fmla="*/ 5484 w 10000"/>
                <a:gd name="connsiteY25" fmla="*/ 8788 h 10000"/>
                <a:gd name="connsiteX26" fmla="*/ 5484 w 10000"/>
                <a:gd name="connsiteY26" fmla="*/ 9453 h 10000"/>
                <a:gd name="connsiteX27" fmla="*/ 6299 w 10000"/>
                <a:gd name="connsiteY27" fmla="*/ 9453 h 10000"/>
                <a:gd name="connsiteX28" fmla="*/ 6735 w 10000"/>
                <a:gd name="connsiteY28" fmla="*/ 10000 h 10000"/>
                <a:gd name="connsiteX29" fmla="*/ 7407 w 10000"/>
                <a:gd name="connsiteY29" fmla="*/ 9686 h 10000"/>
                <a:gd name="connsiteX30" fmla="*/ 8080 w 10000"/>
                <a:gd name="connsiteY30" fmla="*/ 10000 h 10000"/>
                <a:gd name="connsiteX31" fmla="*/ 8512 w 10000"/>
                <a:gd name="connsiteY31" fmla="*/ 9453 h 10000"/>
                <a:gd name="connsiteX32" fmla="*/ 9327 w 10000"/>
                <a:gd name="connsiteY32" fmla="*/ 9453 h 10000"/>
                <a:gd name="connsiteX33" fmla="*/ 9327 w 10000"/>
                <a:gd name="connsiteY33" fmla="*/ 8788 h 10000"/>
                <a:gd name="connsiteX34" fmla="*/ 10000 w 10000"/>
                <a:gd name="connsiteY34" fmla="*/ 8438 h 10000"/>
                <a:gd name="connsiteX35" fmla="*/ 9614 w 10000"/>
                <a:gd name="connsiteY35" fmla="*/ 7890 h 10000"/>
                <a:gd name="connsiteX36" fmla="*/ 10000 w 10000"/>
                <a:gd name="connsiteY36" fmla="*/ 7343 h 10000"/>
                <a:gd name="connsiteX37" fmla="*/ 3752 w 10000"/>
                <a:gd name="connsiteY37" fmla="*/ 1248 h 10000"/>
                <a:gd name="connsiteX38" fmla="*/ 4616 w 10000"/>
                <a:gd name="connsiteY38" fmla="*/ 1954 h 10000"/>
                <a:gd name="connsiteX39" fmla="*/ 4616 w 10000"/>
                <a:gd name="connsiteY39" fmla="*/ 1407 h 10000"/>
                <a:gd name="connsiteX40" fmla="*/ 5193 w 10000"/>
                <a:gd name="connsiteY40" fmla="*/ 1407 h 10000"/>
                <a:gd name="connsiteX41" fmla="*/ 5961 w 10000"/>
                <a:gd name="connsiteY41" fmla="*/ 3048 h 10000"/>
                <a:gd name="connsiteX42" fmla="*/ 5289 w 10000"/>
                <a:gd name="connsiteY42" fmla="*/ 3125 h 10000"/>
                <a:gd name="connsiteX43" fmla="*/ 5289 w 10000"/>
                <a:gd name="connsiteY43" fmla="*/ 4377 h 10000"/>
                <a:gd name="connsiteX44" fmla="*/ 4234 w 10000"/>
                <a:gd name="connsiteY44" fmla="*/ 3280 h 10000"/>
                <a:gd name="connsiteX45" fmla="*/ 3269 w 10000"/>
                <a:gd name="connsiteY45" fmla="*/ 3280 h 10000"/>
                <a:gd name="connsiteX46" fmla="*/ 3269 w 10000"/>
                <a:gd name="connsiteY46" fmla="*/ 4377 h 10000"/>
                <a:gd name="connsiteX47" fmla="*/ 2214 w 10000"/>
                <a:gd name="connsiteY47" fmla="*/ 4377 h 10000"/>
                <a:gd name="connsiteX48" fmla="*/ 2214 w 10000"/>
                <a:gd name="connsiteY48" fmla="*/ 3125 h 10000"/>
                <a:gd name="connsiteX49" fmla="*/ 1924 w 10000"/>
                <a:gd name="connsiteY49" fmla="*/ 3361 h 10000"/>
                <a:gd name="connsiteX50" fmla="*/ 1538 w 10000"/>
                <a:gd name="connsiteY50" fmla="*/ 3048 h 10000"/>
                <a:gd name="connsiteX51" fmla="*/ 3752 w 10000"/>
                <a:gd name="connsiteY51" fmla="*/ 1248 h 10000"/>
                <a:gd name="connsiteX52" fmla="*/ 3655 w 10000"/>
                <a:gd name="connsiteY52" fmla="*/ 6564 h 10000"/>
                <a:gd name="connsiteX53" fmla="*/ 1538 w 10000"/>
                <a:gd name="connsiteY53" fmla="*/ 6564 h 10000"/>
                <a:gd name="connsiteX54" fmla="*/ 1538 w 10000"/>
                <a:gd name="connsiteY54" fmla="*/ 6250 h 10000"/>
                <a:gd name="connsiteX55" fmla="*/ 3655 w 10000"/>
                <a:gd name="connsiteY55" fmla="*/ 6250 h 10000"/>
                <a:gd name="connsiteX56" fmla="*/ 3655 w 10000"/>
                <a:gd name="connsiteY56" fmla="*/ 6564 h 10000"/>
                <a:gd name="connsiteX57" fmla="*/ 1538 w 10000"/>
                <a:gd name="connsiteY57" fmla="*/ 5471 h 10000"/>
                <a:gd name="connsiteX58" fmla="*/ 1538 w 10000"/>
                <a:gd name="connsiteY58" fmla="*/ 5157 h 10000"/>
                <a:gd name="connsiteX59" fmla="*/ 5961 w 10000"/>
                <a:gd name="connsiteY59" fmla="*/ 5157 h 10000"/>
                <a:gd name="connsiteX60" fmla="*/ 5961 w 10000"/>
                <a:gd name="connsiteY60" fmla="*/ 5471 h 10000"/>
                <a:gd name="connsiteX61" fmla="*/ 1538 w 10000"/>
                <a:gd name="connsiteY61" fmla="*/ 5471 h 10000"/>
                <a:gd name="connsiteX62" fmla="*/ 9277 w 10000"/>
                <a:gd name="connsiteY62" fmla="*/ 8045 h 10000"/>
                <a:gd name="connsiteX63" fmla="*/ 9468 w 10000"/>
                <a:gd name="connsiteY63" fmla="*/ 8360 h 10000"/>
                <a:gd name="connsiteX64" fmla="*/ 9140 w 10000"/>
                <a:gd name="connsiteY64" fmla="*/ 8515 h 10000"/>
                <a:gd name="connsiteX65" fmla="*/ 8945 w 10000"/>
                <a:gd name="connsiteY65" fmla="*/ 8593 h 10000"/>
                <a:gd name="connsiteX66" fmla="*/ 8945 w 10000"/>
                <a:gd name="connsiteY66" fmla="*/ 8788 h 10000"/>
                <a:gd name="connsiteX67" fmla="*/ 8945 w 10000"/>
                <a:gd name="connsiteY67" fmla="*/ 9139 h 10000"/>
                <a:gd name="connsiteX68" fmla="*/ 8512 w 10000"/>
                <a:gd name="connsiteY68" fmla="*/ 9139 h 10000"/>
                <a:gd name="connsiteX69" fmla="*/ 8271 w 10000"/>
                <a:gd name="connsiteY69" fmla="*/ 9139 h 10000"/>
                <a:gd name="connsiteX70" fmla="*/ 8176 w 10000"/>
                <a:gd name="connsiteY70" fmla="*/ 9294 h 10000"/>
                <a:gd name="connsiteX71" fmla="*/ 7985 w 10000"/>
                <a:gd name="connsiteY71" fmla="*/ 9568 h 10000"/>
                <a:gd name="connsiteX72" fmla="*/ 7599 w 10000"/>
                <a:gd name="connsiteY72" fmla="*/ 9413 h 10000"/>
                <a:gd name="connsiteX73" fmla="*/ 7407 w 10000"/>
                <a:gd name="connsiteY73" fmla="*/ 9335 h 10000"/>
                <a:gd name="connsiteX74" fmla="*/ 7216 w 10000"/>
                <a:gd name="connsiteY74" fmla="*/ 9413 h 10000"/>
                <a:gd name="connsiteX75" fmla="*/ 6830 w 10000"/>
                <a:gd name="connsiteY75" fmla="*/ 9568 h 10000"/>
                <a:gd name="connsiteX76" fmla="*/ 6639 w 10000"/>
                <a:gd name="connsiteY76" fmla="*/ 9294 h 10000"/>
                <a:gd name="connsiteX77" fmla="*/ 6540 w 10000"/>
                <a:gd name="connsiteY77" fmla="*/ 9139 h 10000"/>
                <a:gd name="connsiteX78" fmla="*/ 6299 w 10000"/>
                <a:gd name="connsiteY78" fmla="*/ 9139 h 10000"/>
                <a:gd name="connsiteX79" fmla="*/ 5866 w 10000"/>
                <a:gd name="connsiteY79" fmla="*/ 9139 h 10000"/>
                <a:gd name="connsiteX80" fmla="*/ 5866 w 10000"/>
                <a:gd name="connsiteY80" fmla="*/ 8788 h 10000"/>
                <a:gd name="connsiteX81" fmla="*/ 5866 w 10000"/>
                <a:gd name="connsiteY81" fmla="*/ 8593 h 10000"/>
                <a:gd name="connsiteX82" fmla="*/ 5675 w 10000"/>
                <a:gd name="connsiteY82" fmla="*/ 8515 h 10000"/>
                <a:gd name="connsiteX83" fmla="*/ 5338 w 10000"/>
                <a:gd name="connsiteY83" fmla="*/ 8360 h 10000"/>
                <a:gd name="connsiteX84" fmla="*/ 5529 w 10000"/>
                <a:gd name="connsiteY84" fmla="*/ 8045 h 10000"/>
                <a:gd name="connsiteX85" fmla="*/ 5625 w 10000"/>
                <a:gd name="connsiteY85" fmla="*/ 7890 h 10000"/>
                <a:gd name="connsiteX86" fmla="*/ 5529 w 10000"/>
                <a:gd name="connsiteY86" fmla="*/ 7731 h 10000"/>
                <a:gd name="connsiteX87" fmla="*/ 5338 w 10000"/>
                <a:gd name="connsiteY87" fmla="*/ 7424 h 10000"/>
                <a:gd name="connsiteX88" fmla="*/ 5675 w 10000"/>
                <a:gd name="connsiteY88" fmla="*/ 7266 h 10000"/>
                <a:gd name="connsiteX89" fmla="*/ 5866 w 10000"/>
                <a:gd name="connsiteY89" fmla="*/ 7188 h 10000"/>
                <a:gd name="connsiteX90" fmla="*/ 5866 w 10000"/>
                <a:gd name="connsiteY90" fmla="*/ 6993 h 10000"/>
                <a:gd name="connsiteX91" fmla="*/ 5866 w 10000"/>
                <a:gd name="connsiteY91" fmla="*/ 6642 h 10000"/>
                <a:gd name="connsiteX92" fmla="*/ 6299 w 10000"/>
                <a:gd name="connsiteY92" fmla="*/ 6642 h 10000"/>
                <a:gd name="connsiteX93" fmla="*/ 6540 w 10000"/>
                <a:gd name="connsiteY93" fmla="*/ 6642 h 10000"/>
                <a:gd name="connsiteX94" fmla="*/ 6639 w 10000"/>
                <a:gd name="connsiteY94" fmla="*/ 6486 h 10000"/>
                <a:gd name="connsiteX95" fmla="*/ 6830 w 10000"/>
                <a:gd name="connsiteY95" fmla="*/ 6213 h 10000"/>
                <a:gd name="connsiteX96" fmla="*/ 7216 w 10000"/>
                <a:gd name="connsiteY96" fmla="*/ 6368 h 10000"/>
                <a:gd name="connsiteX97" fmla="*/ 7407 w 10000"/>
                <a:gd name="connsiteY97" fmla="*/ 6446 h 10000"/>
                <a:gd name="connsiteX98" fmla="*/ 7599 w 10000"/>
                <a:gd name="connsiteY98" fmla="*/ 6368 h 10000"/>
                <a:gd name="connsiteX99" fmla="*/ 7985 w 10000"/>
                <a:gd name="connsiteY99" fmla="*/ 6213 h 10000"/>
                <a:gd name="connsiteX100" fmla="*/ 8176 w 10000"/>
                <a:gd name="connsiteY100" fmla="*/ 6486 h 10000"/>
                <a:gd name="connsiteX101" fmla="*/ 8271 w 10000"/>
                <a:gd name="connsiteY101" fmla="*/ 6642 h 10000"/>
                <a:gd name="connsiteX102" fmla="*/ 8512 w 10000"/>
                <a:gd name="connsiteY102" fmla="*/ 6642 h 10000"/>
                <a:gd name="connsiteX103" fmla="*/ 8945 w 10000"/>
                <a:gd name="connsiteY103" fmla="*/ 6642 h 10000"/>
                <a:gd name="connsiteX104" fmla="*/ 8945 w 10000"/>
                <a:gd name="connsiteY104" fmla="*/ 6993 h 10000"/>
                <a:gd name="connsiteX105" fmla="*/ 8945 w 10000"/>
                <a:gd name="connsiteY105" fmla="*/ 7188 h 10000"/>
                <a:gd name="connsiteX106" fmla="*/ 9140 w 10000"/>
                <a:gd name="connsiteY106" fmla="*/ 7266 h 10000"/>
                <a:gd name="connsiteX107" fmla="*/ 9468 w 10000"/>
                <a:gd name="connsiteY107" fmla="*/ 7424 h 10000"/>
                <a:gd name="connsiteX108" fmla="*/ 9277 w 10000"/>
                <a:gd name="connsiteY108" fmla="*/ 7731 h 10000"/>
                <a:gd name="connsiteX109" fmla="*/ 9186 w 10000"/>
                <a:gd name="connsiteY109" fmla="*/ 7890 h 10000"/>
                <a:gd name="connsiteX110" fmla="*/ 9277 w 10000"/>
                <a:gd name="connsiteY110" fmla="*/ 8045 h 10000"/>
                <a:gd name="connsiteX0" fmla="*/ 8462 w 10000"/>
                <a:gd name="connsiteY0" fmla="*/ 7151 h 10000"/>
                <a:gd name="connsiteX1" fmla="*/ 8176 w 10000"/>
                <a:gd name="connsiteY1" fmla="*/ 7151 h 10000"/>
                <a:gd name="connsiteX2" fmla="*/ 7117 w 10000"/>
                <a:gd name="connsiteY2" fmla="*/ 8005 h 10000"/>
                <a:gd name="connsiteX3" fmla="*/ 6639 w 10000"/>
                <a:gd name="connsiteY3" fmla="*/ 7654 h 10000"/>
                <a:gd name="connsiteX4" fmla="*/ 6349 w 10000"/>
                <a:gd name="connsiteY4" fmla="*/ 7654 h 10000"/>
                <a:gd name="connsiteX5" fmla="*/ 6202 w 10000"/>
                <a:gd name="connsiteY5" fmla="*/ 7731 h 10000"/>
                <a:gd name="connsiteX6" fmla="*/ 6202 w 10000"/>
                <a:gd name="connsiteY6" fmla="*/ 7968 h 10000"/>
                <a:gd name="connsiteX7" fmla="*/ 6685 w 10000"/>
                <a:gd name="connsiteY7" fmla="*/ 8360 h 10000"/>
                <a:gd name="connsiteX8" fmla="*/ 7117 w 10000"/>
                <a:gd name="connsiteY8" fmla="*/ 8670 h 10000"/>
                <a:gd name="connsiteX9" fmla="*/ 7503 w 10000"/>
                <a:gd name="connsiteY9" fmla="*/ 8360 h 10000"/>
                <a:gd name="connsiteX10" fmla="*/ 8608 w 10000"/>
                <a:gd name="connsiteY10" fmla="*/ 7462 h 10000"/>
                <a:gd name="connsiteX11" fmla="*/ 8608 w 10000"/>
                <a:gd name="connsiteY11" fmla="*/ 7266 h 10000"/>
                <a:gd name="connsiteX12" fmla="*/ 8462 w 10000"/>
                <a:gd name="connsiteY12" fmla="*/ 7151 h 10000"/>
                <a:gd name="connsiteX13" fmla="*/ 10000 w 10000"/>
                <a:gd name="connsiteY13" fmla="*/ 7343 h 10000"/>
                <a:gd name="connsiteX14" fmla="*/ 9327 w 10000"/>
                <a:gd name="connsiteY14" fmla="*/ 6993 h 10000"/>
                <a:gd name="connsiteX15" fmla="*/ 9327 w 10000"/>
                <a:gd name="connsiteY15" fmla="*/ 6331 h 10000"/>
                <a:gd name="connsiteX16" fmla="*/ 8512 w 10000"/>
                <a:gd name="connsiteY16" fmla="*/ 6331 h 10000"/>
                <a:gd name="connsiteX17" fmla="*/ 8080 w 10000"/>
                <a:gd name="connsiteY17" fmla="*/ 5781 h 10000"/>
                <a:gd name="connsiteX18" fmla="*/ 7503 w 10000"/>
                <a:gd name="connsiteY18" fmla="*/ 6055 h 10000"/>
                <a:gd name="connsiteX19" fmla="*/ 1538 w 10000"/>
                <a:gd name="connsiteY19" fmla="*/ 0 h 10000"/>
                <a:gd name="connsiteX20" fmla="*/ 0 w 10000"/>
                <a:gd name="connsiteY20" fmla="*/ 7809 h 10000"/>
                <a:gd name="connsiteX21" fmla="*/ 5147 w 10000"/>
                <a:gd name="connsiteY21" fmla="*/ 7809 h 10000"/>
                <a:gd name="connsiteX22" fmla="*/ 5193 w 10000"/>
                <a:gd name="connsiteY22" fmla="*/ 7890 h 10000"/>
                <a:gd name="connsiteX23" fmla="*/ 4811 w 10000"/>
                <a:gd name="connsiteY23" fmla="*/ 8438 h 10000"/>
                <a:gd name="connsiteX24" fmla="*/ 5484 w 10000"/>
                <a:gd name="connsiteY24" fmla="*/ 8788 h 10000"/>
                <a:gd name="connsiteX25" fmla="*/ 5484 w 10000"/>
                <a:gd name="connsiteY25" fmla="*/ 9453 h 10000"/>
                <a:gd name="connsiteX26" fmla="*/ 6299 w 10000"/>
                <a:gd name="connsiteY26" fmla="*/ 9453 h 10000"/>
                <a:gd name="connsiteX27" fmla="*/ 6735 w 10000"/>
                <a:gd name="connsiteY27" fmla="*/ 10000 h 10000"/>
                <a:gd name="connsiteX28" fmla="*/ 7407 w 10000"/>
                <a:gd name="connsiteY28" fmla="*/ 9686 h 10000"/>
                <a:gd name="connsiteX29" fmla="*/ 8080 w 10000"/>
                <a:gd name="connsiteY29" fmla="*/ 10000 h 10000"/>
                <a:gd name="connsiteX30" fmla="*/ 8512 w 10000"/>
                <a:gd name="connsiteY30" fmla="*/ 9453 h 10000"/>
                <a:gd name="connsiteX31" fmla="*/ 9327 w 10000"/>
                <a:gd name="connsiteY31" fmla="*/ 9453 h 10000"/>
                <a:gd name="connsiteX32" fmla="*/ 9327 w 10000"/>
                <a:gd name="connsiteY32" fmla="*/ 8788 h 10000"/>
                <a:gd name="connsiteX33" fmla="*/ 10000 w 10000"/>
                <a:gd name="connsiteY33" fmla="*/ 8438 h 10000"/>
                <a:gd name="connsiteX34" fmla="*/ 9614 w 10000"/>
                <a:gd name="connsiteY34" fmla="*/ 7890 h 10000"/>
                <a:gd name="connsiteX35" fmla="*/ 10000 w 10000"/>
                <a:gd name="connsiteY35" fmla="*/ 7343 h 10000"/>
                <a:gd name="connsiteX36" fmla="*/ 3752 w 10000"/>
                <a:gd name="connsiteY36" fmla="*/ 1248 h 10000"/>
                <a:gd name="connsiteX37" fmla="*/ 4616 w 10000"/>
                <a:gd name="connsiteY37" fmla="*/ 1954 h 10000"/>
                <a:gd name="connsiteX38" fmla="*/ 4616 w 10000"/>
                <a:gd name="connsiteY38" fmla="*/ 1407 h 10000"/>
                <a:gd name="connsiteX39" fmla="*/ 5193 w 10000"/>
                <a:gd name="connsiteY39" fmla="*/ 1407 h 10000"/>
                <a:gd name="connsiteX40" fmla="*/ 5961 w 10000"/>
                <a:gd name="connsiteY40" fmla="*/ 3048 h 10000"/>
                <a:gd name="connsiteX41" fmla="*/ 5289 w 10000"/>
                <a:gd name="connsiteY41" fmla="*/ 3125 h 10000"/>
                <a:gd name="connsiteX42" fmla="*/ 5289 w 10000"/>
                <a:gd name="connsiteY42" fmla="*/ 4377 h 10000"/>
                <a:gd name="connsiteX43" fmla="*/ 4234 w 10000"/>
                <a:gd name="connsiteY43" fmla="*/ 3280 h 10000"/>
                <a:gd name="connsiteX44" fmla="*/ 3269 w 10000"/>
                <a:gd name="connsiteY44" fmla="*/ 3280 h 10000"/>
                <a:gd name="connsiteX45" fmla="*/ 3269 w 10000"/>
                <a:gd name="connsiteY45" fmla="*/ 4377 h 10000"/>
                <a:gd name="connsiteX46" fmla="*/ 2214 w 10000"/>
                <a:gd name="connsiteY46" fmla="*/ 4377 h 10000"/>
                <a:gd name="connsiteX47" fmla="*/ 2214 w 10000"/>
                <a:gd name="connsiteY47" fmla="*/ 3125 h 10000"/>
                <a:gd name="connsiteX48" fmla="*/ 1924 w 10000"/>
                <a:gd name="connsiteY48" fmla="*/ 3361 h 10000"/>
                <a:gd name="connsiteX49" fmla="*/ 1538 w 10000"/>
                <a:gd name="connsiteY49" fmla="*/ 3048 h 10000"/>
                <a:gd name="connsiteX50" fmla="*/ 3752 w 10000"/>
                <a:gd name="connsiteY50" fmla="*/ 1248 h 10000"/>
                <a:gd name="connsiteX51" fmla="*/ 3655 w 10000"/>
                <a:gd name="connsiteY51" fmla="*/ 6564 h 10000"/>
                <a:gd name="connsiteX52" fmla="*/ 1538 w 10000"/>
                <a:gd name="connsiteY52" fmla="*/ 6564 h 10000"/>
                <a:gd name="connsiteX53" fmla="*/ 1538 w 10000"/>
                <a:gd name="connsiteY53" fmla="*/ 6250 h 10000"/>
                <a:gd name="connsiteX54" fmla="*/ 3655 w 10000"/>
                <a:gd name="connsiteY54" fmla="*/ 6250 h 10000"/>
                <a:gd name="connsiteX55" fmla="*/ 3655 w 10000"/>
                <a:gd name="connsiteY55" fmla="*/ 6564 h 10000"/>
                <a:gd name="connsiteX56" fmla="*/ 1538 w 10000"/>
                <a:gd name="connsiteY56" fmla="*/ 5471 h 10000"/>
                <a:gd name="connsiteX57" fmla="*/ 1538 w 10000"/>
                <a:gd name="connsiteY57" fmla="*/ 5157 h 10000"/>
                <a:gd name="connsiteX58" fmla="*/ 5961 w 10000"/>
                <a:gd name="connsiteY58" fmla="*/ 5157 h 10000"/>
                <a:gd name="connsiteX59" fmla="*/ 5961 w 10000"/>
                <a:gd name="connsiteY59" fmla="*/ 5471 h 10000"/>
                <a:gd name="connsiteX60" fmla="*/ 1538 w 10000"/>
                <a:gd name="connsiteY60" fmla="*/ 5471 h 10000"/>
                <a:gd name="connsiteX61" fmla="*/ 9277 w 10000"/>
                <a:gd name="connsiteY61" fmla="*/ 8045 h 10000"/>
                <a:gd name="connsiteX62" fmla="*/ 9468 w 10000"/>
                <a:gd name="connsiteY62" fmla="*/ 8360 h 10000"/>
                <a:gd name="connsiteX63" fmla="*/ 9140 w 10000"/>
                <a:gd name="connsiteY63" fmla="*/ 8515 h 10000"/>
                <a:gd name="connsiteX64" fmla="*/ 8945 w 10000"/>
                <a:gd name="connsiteY64" fmla="*/ 8593 h 10000"/>
                <a:gd name="connsiteX65" fmla="*/ 8945 w 10000"/>
                <a:gd name="connsiteY65" fmla="*/ 8788 h 10000"/>
                <a:gd name="connsiteX66" fmla="*/ 8945 w 10000"/>
                <a:gd name="connsiteY66" fmla="*/ 9139 h 10000"/>
                <a:gd name="connsiteX67" fmla="*/ 8512 w 10000"/>
                <a:gd name="connsiteY67" fmla="*/ 9139 h 10000"/>
                <a:gd name="connsiteX68" fmla="*/ 8271 w 10000"/>
                <a:gd name="connsiteY68" fmla="*/ 9139 h 10000"/>
                <a:gd name="connsiteX69" fmla="*/ 8176 w 10000"/>
                <a:gd name="connsiteY69" fmla="*/ 9294 h 10000"/>
                <a:gd name="connsiteX70" fmla="*/ 7985 w 10000"/>
                <a:gd name="connsiteY70" fmla="*/ 9568 h 10000"/>
                <a:gd name="connsiteX71" fmla="*/ 7599 w 10000"/>
                <a:gd name="connsiteY71" fmla="*/ 9413 h 10000"/>
                <a:gd name="connsiteX72" fmla="*/ 7407 w 10000"/>
                <a:gd name="connsiteY72" fmla="*/ 9335 h 10000"/>
                <a:gd name="connsiteX73" fmla="*/ 7216 w 10000"/>
                <a:gd name="connsiteY73" fmla="*/ 9413 h 10000"/>
                <a:gd name="connsiteX74" fmla="*/ 6830 w 10000"/>
                <a:gd name="connsiteY74" fmla="*/ 9568 h 10000"/>
                <a:gd name="connsiteX75" fmla="*/ 6639 w 10000"/>
                <a:gd name="connsiteY75" fmla="*/ 9294 h 10000"/>
                <a:gd name="connsiteX76" fmla="*/ 6540 w 10000"/>
                <a:gd name="connsiteY76" fmla="*/ 9139 h 10000"/>
                <a:gd name="connsiteX77" fmla="*/ 6299 w 10000"/>
                <a:gd name="connsiteY77" fmla="*/ 9139 h 10000"/>
                <a:gd name="connsiteX78" fmla="*/ 5866 w 10000"/>
                <a:gd name="connsiteY78" fmla="*/ 9139 h 10000"/>
                <a:gd name="connsiteX79" fmla="*/ 5866 w 10000"/>
                <a:gd name="connsiteY79" fmla="*/ 8788 h 10000"/>
                <a:gd name="connsiteX80" fmla="*/ 5866 w 10000"/>
                <a:gd name="connsiteY80" fmla="*/ 8593 h 10000"/>
                <a:gd name="connsiteX81" fmla="*/ 5675 w 10000"/>
                <a:gd name="connsiteY81" fmla="*/ 8515 h 10000"/>
                <a:gd name="connsiteX82" fmla="*/ 5338 w 10000"/>
                <a:gd name="connsiteY82" fmla="*/ 8360 h 10000"/>
                <a:gd name="connsiteX83" fmla="*/ 5529 w 10000"/>
                <a:gd name="connsiteY83" fmla="*/ 8045 h 10000"/>
                <a:gd name="connsiteX84" fmla="*/ 5625 w 10000"/>
                <a:gd name="connsiteY84" fmla="*/ 7890 h 10000"/>
                <a:gd name="connsiteX85" fmla="*/ 5529 w 10000"/>
                <a:gd name="connsiteY85" fmla="*/ 7731 h 10000"/>
                <a:gd name="connsiteX86" fmla="*/ 5338 w 10000"/>
                <a:gd name="connsiteY86" fmla="*/ 7424 h 10000"/>
                <a:gd name="connsiteX87" fmla="*/ 5675 w 10000"/>
                <a:gd name="connsiteY87" fmla="*/ 7266 h 10000"/>
                <a:gd name="connsiteX88" fmla="*/ 5866 w 10000"/>
                <a:gd name="connsiteY88" fmla="*/ 7188 h 10000"/>
                <a:gd name="connsiteX89" fmla="*/ 5866 w 10000"/>
                <a:gd name="connsiteY89" fmla="*/ 6993 h 10000"/>
                <a:gd name="connsiteX90" fmla="*/ 5866 w 10000"/>
                <a:gd name="connsiteY90" fmla="*/ 6642 h 10000"/>
                <a:gd name="connsiteX91" fmla="*/ 6299 w 10000"/>
                <a:gd name="connsiteY91" fmla="*/ 6642 h 10000"/>
                <a:gd name="connsiteX92" fmla="*/ 6540 w 10000"/>
                <a:gd name="connsiteY92" fmla="*/ 6642 h 10000"/>
                <a:gd name="connsiteX93" fmla="*/ 6639 w 10000"/>
                <a:gd name="connsiteY93" fmla="*/ 6486 h 10000"/>
                <a:gd name="connsiteX94" fmla="*/ 6830 w 10000"/>
                <a:gd name="connsiteY94" fmla="*/ 6213 h 10000"/>
                <a:gd name="connsiteX95" fmla="*/ 7216 w 10000"/>
                <a:gd name="connsiteY95" fmla="*/ 6368 h 10000"/>
                <a:gd name="connsiteX96" fmla="*/ 7407 w 10000"/>
                <a:gd name="connsiteY96" fmla="*/ 6446 h 10000"/>
                <a:gd name="connsiteX97" fmla="*/ 7599 w 10000"/>
                <a:gd name="connsiteY97" fmla="*/ 6368 h 10000"/>
                <a:gd name="connsiteX98" fmla="*/ 7985 w 10000"/>
                <a:gd name="connsiteY98" fmla="*/ 6213 h 10000"/>
                <a:gd name="connsiteX99" fmla="*/ 8176 w 10000"/>
                <a:gd name="connsiteY99" fmla="*/ 6486 h 10000"/>
                <a:gd name="connsiteX100" fmla="*/ 8271 w 10000"/>
                <a:gd name="connsiteY100" fmla="*/ 6642 h 10000"/>
                <a:gd name="connsiteX101" fmla="*/ 8512 w 10000"/>
                <a:gd name="connsiteY101" fmla="*/ 6642 h 10000"/>
                <a:gd name="connsiteX102" fmla="*/ 8945 w 10000"/>
                <a:gd name="connsiteY102" fmla="*/ 6642 h 10000"/>
                <a:gd name="connsiteX103" fmla="*/ 8945 w 10000"/>
                <a:gd name="connsiteY103" fmla="*/ 6993 h 10000"/>
                <a:gd name="connsiteX104" fmla="*/ 8945 w 10000"/>
                <a:gd name="connsiteY104" fmla="*/ 7188 h 10000"/>
                <a:gd name="connsiteX105" fmla="*/ 9140 w 10000"/>
                <a:gd name="connsiteY105" fmla="*/ 7266 h 10000"/>
                <a:gd name="connsiteX106" fmla="*/ 9468 w 10000"/>
                <a:gd name="connsiteY106" fmla="*/ 7424 h 10000"/>
                <a:gd name="connsiteX107" fmla="*/ 9277 w 10000"/>
                <a:gd name="connsiteY107" fmla="*/ 7731 h 10000"/>
                <a:gd name="connsiteX108" fmla="*/ 9186 w 10000"/>
                <a:gd name="connsiteY108" fmla="*/ 7890 h 10000"/>
                <a:gd name="connsiteX109" fmla="*/ 9277 w 10000"/>
                <a:gd name="connsiteY109" fmla="*/ 8045 h 10000"/>
                <a:gd name="connsiteX0" fmla="*/ 8462 w 10000"/>
                <a:gd name="connsiteY0" fmla="*/ 5903 h 8752"/>
                <a:gd name="connsiteX1" fmla="*/ 8176 w 10000"/>
                <a:gd name="connsiteY1" fmla="*/ 5903 h 8752"/>
                <a:gd name="connsiteX2" fmla="*/ 7117 w 10000"/>
                <a:gd name="connsiteY2" fmla="*/ 6757 h 8752"/>
                <a:gd name="connsiteX3" fmla="*/ 6639 w 10000"/>
                <a:gd name="connsiteY3" fmla="*/ 6406 h 8752"/>
                <a:gd name="connsiteX4" fmla="*/ 6349 w 10000"/>
                <a:gd name="connsiteY4" fmla="*/ 6406 h 8752"/>
                <a:gd name="connsiteX5" fmla="*/ 6202 w 10000"/>
                <a:gd name="connsiteY5" fmla="*/ 6483 h 8752"/>
                <a:gd name="connsiteX6" fmla="*/ 6202 w 10000"/>
                <a:gd name="connsiteY6" fmla="*/ 6720 h 8752"/>
                <a:gd name="connsiteX7" fmla="*/ 6685 w 10000"/>
                <a:gd name="connsiteY7" fmla="*/ 7112 h 8752"/>
                <a:gd name="connsiteX8" fmla="*/ 7117 w 10000"/>
                <a:gd name="connsiteY8" fmla="*/ 7422 h 8752"/>
                <a:gd name="connsiteX9" fmla="*/ 7503 w 10000"/>
                <a:gd name="connsiteY9" fmla="*/ 7112 h 8752"/>
                <a:gd name="connsiteX10" fmla="*/ 8608 w 10000"/>
                <a:gd name="connsiteY10" fmla="*/ 6214 h 8752"/>
                <a:gd name="connsiteX11" fmla="*/ 8608 w 10000"/>
                <a:gd name="connsiteY11" fmla="*/ 6018 h 8752"/>
                <a:gd name="connsiteX12" fmla="*/ 8462 w 10000"/>
                <a:gd name="connsiteY12" fmla="*/ 5903 h 8752"/>
                <a:gd name="connsiteX13" fmla="*/ 10000 w 10000"/>
                <a:gd name="connsiteY13" fmla="*/ 6095 h 8752"/>
                <a:gd name="connsiteX14" fmla="*/ 9327 w 10000"/>
                <a:gd name="connsiteY14" fmla="*/ 5745 h 8752"/>
                <a:gd name="connsiteX15" fmla="*/ 9327 w 10000"/>
                <a:gd name="connsiteY15" fmla="*/ 5083 h 8752"/>
                <a:gd name="connsiteX16" fmla="*/ 8512 w 10000"/>
                <a:gd name="connsiteY16" fmla="*/ 5083 h 8752"/>
                <a:gd name="connsiteX17" fmla="*/ 8080 w 10000"/>
                <a:gd name="connsiteY17" fmla="*/ 4533 h 8752"/>
                <a:gd name="connsiteX18" fmla="*/ 7503 w 10000"/>
                <a:gd name="connsiteY18" fmla="*/ 4807 h 8752"/>
                <a:gd name="connsiteX19" fmla="*/ 0 w 10000"/>
                <a:gd name="connsiteY19" fmla="*/ 6561 h 8752"/>
                <a:gd name="connsiteX20" fmla="*/ 5147 w 10000"/>
                <a:gd name="connsiteY20" fmla="*/ 6561 h 8752"/>
                <a:gd name="connsiteX21" fmla="*/ 5193 w 10000"/>
                <a:gd name="connsiteY21" fmla="*/ 6642 h 8752"/>
                <a:gd name="connsiteX22" fmla="*/ 4811 w 10000"/>
                <a:gd name="connsiteY22" fmla="*/ 7190 h 8752"/>
                <a:gd name="connsiteX23" fmla="*/ 5484 w 10000"/>
                <a:gd name="connsiteY23" fmla="*/ 7540 h 8752"/>
                <a:gd name="connsiteX24" fmla="*/ 5484 w 10000"/>
                <a:gd name="connsiteY24" fmla="*/ 8205 h 8752"/>
                <a:gd name="connsiteX25" fmla="*/ 6299 w 10000"/>
                <a:gd name="connsiteY25" fmla="*/ 8205 h 8752"/>
                <a:gd name="connsiteX26" fmla="*/ 6735 w 10000"/>
                <a:gd name="connsiteY26" fmla="*/ 8752 h 8752"/>
                <a:gd name="connsiteX27" fmla="*/ 7407 w 10000"/>
                <a:gd name="connsiteY27" fmla="*/ 8438 h 8752"/>
                <a:gd name="connsiteX28" fmla="*/ 8080 w 10000"/>
                <a:gd name="connsiteY28" fmla="*/ 8752 h 8752"/>
                <a:gd name="connsiteX29" fmla="*/ 8512 w 10000"/>
                <a:gd name="connsiteY29" fmla="*/ 8205 h 8752"/>
                <a:gd name="connsiteX30" fmla="*/ 9327 w 10000"/>
                <a:gd name="connsiteY30" fmla="*/ 8205 h 8752"/>
                <a:gd name="connsiteX31" fmla="*/ 9327 w 10000"/>
                <a:gd name="connsiteY31" fmla="*/ 7540 h 8752"/>
                <a:gd name="connsiteX32" fmla="*/ 10000 w 10000"/>
                <a:gd name="connsiteY32" fmla="*/ 7190 h 8752"/>
                <a:gd name="connsiteX33" fmla="*/ 9614 w 10000"/>
                <a:gd name="connsiteY33" fmla="*/ 6642 h 8752"/>
                <a:gd name="connsiteX34" fmla="*/ 10000 w 10000"/>
                <a:gd name="connsiteY34" fmla="*/ 6095 h 8752"/>
                <a:gd name="connsiteX35" fmla="*/ 3752 w 10000"/>
                <a:gd name="connsiteY35" fmla="*/ 0 h 8752"/>
                <a:gd name="connsiteX36" fmla="*/ 4616 w 10000"/>
                <a:gd name="connsiteY36" fmla="*/ 706 h 8752"/>
                <a:gd name="connsiteX37" fmla="*/ 4616 w 10000"/>
                <a:gd name="connsiteY37" fmla="*/ 159 h 8752"/>
                <a:gd name="connsiteX38" fmla="*/ 5193 w 10000"/>
                <a:gd name="connsiteY38" fmla="*/ 159 h 8752"/>
                <a:gd name="connsiteX39" fmla="*/ 5961 w 10000"/>
                <a:gd name="connsiteY39" fmla="*/ 1800 h 8752"/>
                <a:gd name="connsiteX40" fmla="*/ 5289 w 10000"/>
                <a:gd name="connsiteY40" fmla="*/ 1877 h 8752"/>
                <a:gd name="connsiteX41" fmla="*/ 5289 w 10000"/>
                <a:gd name="connsiteY41" fmla="*/ 3129 h 8752"/>
                <a:gd name="connsiteX42" fmla="*/ 4234 w 10000"/>
                <a:gd name="connsiteY42" fmla="*/ 2032 h 8752"/>
                <a:gd name="connsiteX43" fmla="*/ 3269 w 10000"/>
                <a:gd name="connsiteY43" fmla="*/ 2032 h 8752"/>
                <a:gd name="connsiteX44" fmla="*/ 3269 w 10000"/>
                <a:gd name="connsiteY44" fmla="*/ 3129 h 8752"/>
                <a:gd name="connsiteX45" fmla="*/ 2214 w 10000"/>
                <a:gd name="connsiteY45" fmla="*/ 3129 h 8752"/>
                <a:gd name="connsiteX46" fmla="*/ 2214 w 10000"/>
                <a:gd name="connsiteY46" fmla="*/ 1877 h 8752"/>
                <a:gd name="connsiteX47" fmla="*/ 1924 w 10000"/>
                <a:gd name="connsiteY47" fmla="*/ 2113 h 8752"/>
                <a:gd name="connsiteX48" fmla="*/ 1538 w 10000"/>
                <a:gd name="connsiteY48" fmla="*/ 1800 h 8752"/>
                <a:gd name="connsiteX49" fmla="*/ 3752 w 10000"/>
                <a:gd name="connsiteY49" fmla="*/ 0 h 8752"/>
                <a:gd name="connsiteX50" fmla="*/ 3655 w 10000"/>
                <a:gd name="connsiteY50" fmla="*/ 5316 h 8752"/>
                <a:gd name="connsiteX51" fmla="*/ 1538 w 10000"/>
                <a:gd name="connsiteY51" fmla="*/ 5316 h 8752"/>
                <a:gd name="connsiteX52" fmla="*/ 1538 w 10000"/>
                <a:gd name="connsiteY52" fmla="*/ 5002 h 8752"/>
                <a:gd name="connsiteX53" fmla="*/ 3655 w 10000"/>
                <a:gd name="connsiteY53" fmla="*/ 5002 h 8752"/>
                <a:gd name="connsiteX54" fmla="*/ 3655 w 10000"/>
                <a:gd name="connsiteY54" fmla="*/ 5316 h 8752"/>
                <a:gd name="connsiteX55" fmla="*/ 1538 w 10000"/>
                <a:gd name="connsiteY55" fmla="*/ 4223 h 8752"/>
                <a:gd name="connsiteX56" fmla="*/ 1538 w 10000"/>
                <a:gd name="connsiteY56" fmla="*/ 3909 h 8752"/>
                <a:gd name="connsiteX57" fmla="*/ 5961 w 10000"/>
                <a:gd name="connsiteY57" fmla="*/ 3909 h 8752"/>
                <a:gd name="connsiteX58" fmla="*/ 5961 w 10000"/>
                <a:gd name="connsiteY58" fmla="*/ 4223 h 8752"/>
                <a:gd name="connsiteX59" fmla="*/ 1538 w 10000"/>
                <a:gd name="connsiteY59" fmla="*/ 4223 h 8752"/>
                <a:gd name="connsiteX60" fmla="*/ 9277 w 10000"/>
                <a:gd name="connsiteY60" fmla="*/ 6797 h 8752"/>
                <a:gd name="connsiteX61" fmla="*/ 9468 w 10000"/>
                <a:gd name="connsiteY61" fmla="*/ 7112 h 8752"/>
                <a:gd name="connsiteX62" fmla="*/ 9140 w 10000"/>
                <a:gd name="connsiteY62" fmla="*/ 7267 h 8752"/>
                <a:gd name="connsiteX63" fmla="*/ 8945 w 10000"/>
                <a:gd name="connsiteY63" fmla="*/ 7345 h 8752"/>
                <a:gd name="connsiteX64" fmla="*/ 8945 w 10000"/>
                <a:gd name="connsiteY64" fmla="*/ 7540 h 8752"/>
                <a:gd name="connsiteX65" fmla="*/ 8945 w 10000"/>
                <a:gd name="connsiteY65" fmla="*/ 7891 h 8752"/>
                <a:gd name="connsiteX66" fmla="*/ 8512 w 10000"/>
                <a:gd name="connsiteY66" fmla="*/ 7891 h 8752"/>
                <a:gd name="connsiteX67" fmla="*/ 8271 w 10000"/>
                <a:gd name="connsiteY67" fmla="*/ 7891 h 8752"/>
                <a:gd name="connsiteX68" fmla="*/ 8176 w 10000"/>
                <a:gd name="connsiteY68" fmla="*/ 8046 h 8752"/>
                <a:gd name="connsiteX69" fmla="*/ 7985 w 10000"/>
                <a:gd name="connsiteY69" fmla="*/ 8320 h 8752"/>
                <a:gd name="connsiteX70" fmla="*/ 7599 w 10000"/>
                <a:gd name="connsiteY70" fmla="*/ 8165 h 8752"/>
                <a:gd name="connsiteX71" fmla="*/ 7407 w 10000"/>
                <a:gd name="connsiteY71" fmla="*/ 8087 h 8752"/>
                <a:gd name="connsiteX72" fmla="*/ 7216 w 10000"/>
                <a:gd name="connsiteY72" fmla="*/ 8165 h 8752"/>
                <a:gd name="connsiteX73" fmla="*/ 6830 w 10000"/>
                <a:gd name="connsiteY73" fmla="*/ 8320 h 8752"/>
                <a:gd name="connsiteX74" fmla="*/ 6639 w 10000"/>
                <a:gd name="connsiteY74" fmla="*/ 8046 h 8752"/>
                <a:gd name="connsiteX75" fmla="*/ 6540 w 10000"/>
                <a:gd name="connsiteY75" fmla="*/ 7891 h 8752"/>
                <a:gd name="connsiteX76" fmla="*/ 6299 w 10000"/>
                <a:gd name="connsiteY76" fmla="*/ 7891 h 8752"/>
                <a:gd name="connsiteX77" fmla="*/ 5866 w 10000"/>
                <a:gd name="connsiteY77" fmla="*/ 7891 h 8752"/>
                <a:gd name="connsiteX78" fmla="*/ 5866 w 10000"/>
                <a:gd name="connsiteY78" fmla="*/ 7540 h 8752"/>
                <a:gd name="connsiteX79" fmla="*/ 5866 w 10000"/>
                <a:gd name="connsiteY79" fmla="*/ 7345 h 8752"/>
                <a:gd name="connsiteX80" fmla="*/ 5675 w 10000"/>
                <a:gd name="connsiteY80" fmla="*/ 7267 h 8752"/>
                <a:gd name="connsiteX81" fmla="*/ 5338 w 10000"/>
                <a:gd name="connsiteY81" fmla="*/ 7112 h 8752"/>
                <a:gd name="connsiteX82" fmla="*/ 5529 w 10000"/>
                <a:gd name="connsiteY82" fmla="*/ 6797 h 8752"/>
                <a:gd name="connsiteX83" fmla="*/ 5625 w 10000"/>
                <a:gd name="connsiteY83" fmla="*/ 6642 h 8752"/>
                <a:gd name="connsiteX84" fmla="*/ 5529 w 10000"/>
                <a:gd name="connsiteY84" fmla="*/ 6483 h 8752"/>
                <a:gd name="connsiteX85" fmla="*/ 5338 w 10000"/>
                <a:gd name="connsiteY85" fmla="*/ 6176 h 8752"/>
                <a:gd name="connsiteX86" fmla="*/ 5675 w 10000"/>
                <a:gd name="connsiteY86" fmla="*/ 6018 h 8752"/>
                <a:gd name="connsiteX87" fmla="*/ 5866 w 10000"/>
                <a:gd name="connsiteY87" fmla="*/ 5940 h 8752"/>
                <a:gd name="connsiteX88" fmla="*/ 5866 w 10000"/>
                <a:gd name="connsiteY88" fmla="*/ 5745 h 8752"/>
                <a:gd name="connsiteX89" fmla="*/ 5866 w 10000"/>
                <a:gd name="connsiteY89" fmla="*/ 5394 h 8752"/>
                <a:gd name="connsiteX90" fmla="*/ 6299 w 10000"/>
                <a:gd name="connsiteY90" fmla="*/ 5394 h 8752"/>
                <a:gd name="connsiteX91" fmla="*/ 6540 w 10000"/>
                <a:gd name="connsiteY91" fmla="*/ 5394 h 8752"/>
                <a:gd name="connsiteX92" fmla="*/ 6639 w 10000"/>
                <a:gd name="connsiteY92" fmla="*/ 5238 h 8752"/>
                <a:gd name="connsiteX93" fmla="*/ 6830 w 10000"/>
                <a:gd name="connsiteY93" fmla="*/ 4965 h 8752"/>
                <a:gd name="connsiteX94" fmla="*/ 7216 w 10000"/>
                <a:gd name="connsiteY94" fmla="*/ 5120 h 8752"/>
                <a:gd name="connsiteX95" fmla="*/ 7407 w 10000"/>
                <a:gd name="connsiteY95" fmla="*/ 5198 h 8752"/>
                <a:gd name="connsiteX96" fmla="*/ 7599 w 10000"/>
                <a:gd name="connsiteY96" fmla="*/ 5120 h 8752"/>
                <a:gd name="connsiteX97" fmla="*/ 7985 w 10000"/>
                <a:gd name="connsiteY97" fmla="*/ 4965 h 8752"/>
                <a:gd name="connsiteX98" fmla="*/ 8176 w 10000"/>
                <a:gd name="connsiteY98" fmla="*/ 5238 h 8752"/>
                <a:gd name="connsiteX99" fmla="*/ 8271 w 10000"/>
                <a:gd name="connsiteY99" fmla="*/ 5394 h 8752"/>
                <a:gd name="connsiteX100" fmla="*/ 8512 w 10000"/>
                <a:gd name="connsiteY100" fmla="*/ 5394 h 8752"/>
                <a:gd name="connsiteX101" fmla="*/ 8945 w 10000"/>
                <a:gd name="connsiteY101" fmla="*/ 5394 h 8752"/>
                <a:gd name="connsiteX102" fmla="*/ 8945 w 10000"/>
                <a:gd name="connsiteY102" fmla="*/ 5745 h 8752"/>
                <a:gd name="connsiteX103" fmla="*/ 8945 w 10000"/>
                <a:gd name="connsiteY103" fmla="*/ 5940 h 8752"/>
                <a:gd name="connsiteX104" fmla="*/ 9140 w 10000"/>
                <a:gd name="connsiteY104" fmla="*/ 6018 h 8752"/>
                <a:gd name="connsiteX105" fmla="*/ 9468 w 10000"/>
                <a:gd name="connsiteY105" fmla="*/ 6176 h 8752"/>
                <a:gd name="connsiteX106" fmla="*/ 9277 w 10000"/>
                <a:gd name="connsiteY106" fmla="*/ 6483 h 8752"/>
                <a:gd name="connsiteX107" fmla="*/ 9186 w 10000"/>
                <a:gd name="connsiteY107" fmla="*/ 6642 h 8752"/>
                <a:gd name="connsiteX108" fmla="*/ 9277 w 10000"/>
                <a:gd name="connsiteY108" fmla="*/ 6797 h 8752"/>
                <a:gd name="connsiteX0" fmla="*/ 6924 w 8462"/>
                <a:gd name="connsiteY0" fmla="*/ 6745 h 10000"/>
                <a:gd name="connsiteX1" fmla="*/ 6638 w 8462"/>
                <a:gd name="connsiteY1" fmla="*/ 6745 h 10000"/>
                <a:gd name="connsiteX2" fmla="*/ 5579 w 8462"/>
                <a:gd name="connsiteY2" fmla="*/ 7721 h 10000"/>
                <a:gd name="connsiteX3" fmla="*/ 5101 w 8462"/>
                <a:gd name="connsiteY3" fmla="*/ 7319 h 10000"/>
                <a:gd name="connsiteX4" fmla="*/ 4811 w 8462"/>
                <a:gd name="connsiteY4" fmla="*/ 7319 h 10000"/>
                <a:gd name="connsiteX5" fmla="*/ 4664 w 8462"/>
                <a:gd name="connsiteY5" fmla="*/ 7407 h 10000"/>
                <a:gd name="connsiteX6" fmla="*/ 4664 w 8462"/>
                <a:gd name="connsiteY6" fmla="*/ 7678 h 10000"/>
                <a:gd name="connsiteX7" fmla="*/ 5147 w 8462"/>
                <a:gd name="connsiteY7" fmla="*/ 8126 h 10000"/>
                <a:gd name="connsiteX8" fmla="*/ 5579 w 8462"/>
                <a:gd name="connsiteY8" fmla="*/ 8480 h 10000"/>
                <a:gd name="connsiteX9" fmla="*/ 5965 w 8462"/>
                <a:gd name="connsiteY9" fmla="*/ 8126 h 10000"/>
                <a:gd name="connsiteX10" fmla="*/ 7070 w 8462"/>
                <a:gd name="connsiteY10" fmla="*/ 7100 h 10000"/>
                <a:gd name="connsiteX11" fmla="*/ 7070 w 8462"/>
                <a:gd name="connsiteY11" fmla="*/ 6876 h 10000"/>
                <a:gd name="connsiteX12" fmla="*/ 6924 w 8462"/>
                <a:gd name="connsiteY12" fmla="*/ 6745 h 10000"/>
                <a:gd name="connsiteX13" fmla="*/ 8462 w 8462"/>
                <a:gd name="connsiteY13" fmla="*/ 6964 h 10000"/>
                <a:gd name="connsiteX14" fmla="*/ 7789 w 8462"/>
                <a:gd name="connsiteY14" fmla="*/ 6564 h 10000"/>
                <a:gd name="connsiteX15" fmla="*/ 7789 w 8462"/>
                <a:gd name="connsiteY15" fmla="*/ 5808 h 10000"/>
                <a:gd name="connsiteX16" fmla="*/ 6974 w 8462"/>
                <a:gd name="connsiteY16" fmla="*/ 5808 h 10000"/>
                <a:gd name="connsiteX17" fmla="*/ 6542 w 8462"/>
                <a:gd name="connsiteY17" fmla="*/ 5179 h 10000"/>
                <a:gd name="connsiteX18" fmla="*/ 5965 w 8462"/>
                <a:gd name="connsiteY18" fmla="*/ 5492 h 10000"/>
                <a:gd name="connsiteX19" fmla="*/ 3609 w 8462"/>
                <a:gd name="connsiteY19" fmla="*/ 7497 h 10000"/>
                <a:gd name="connsiteX20" fmla="*/ 3655 w 8462"/>
                <a:gd name="connsiteY20" fmla="*/ 7589 h 10000"/>
                <a:gd name="connsiteX21" fmla="*/ 3273 w 8462"/>
                <a:gd name="connsiteY21" fmla="*/ 8215 h 10000"/>
                <a:gd name="connsiteX22" fmla="*/ 3946 w 8462"/>
                <a:gd name="connsiteY22" fmla="*/ 8615 h 10000"/>
                <a:gd name="connsiteX23" fmla="*/ 3946 w 8462"/>
                <a:gd name="connsiteY23" fmla="*/ 9375 h 10000"/>
                <a:gd name="connsiteX24" fmla="*/ 4761 w 8462"/>
                <a:gd name="connsiteY24" fmla="*/ 9375 h 10000"/>
                <a:gd name="connsiteX25" fmla="*/ 5197 w 8462"/>
                <a:gd name="connsiteY25" fmla="*/ 10000 h 10000"/>
                <a:gd name="connsiteX26" fmla="*/ 5869 w 8462"/>
                <a:gd name="connsiteY26" fmla="*/ 9641 h 10000"/>
                <a:gd name="connsiteX27" fmla="*/ 6542 w 8462"/>
                <a:gd name="connsiteY27" fmla="*/ 10000 h 10000"/>
                <a:gd name="connsiteX28" fmla="*/ 6974 w 8462"/>
                <a:gd name="connsiteY28" fmla="*/ 9375 h 10000"/>
                <a:gd name="connsiteX29" fmla="*/ 7789 w 8462"/>
                <a:gd name="connsiteY29" fmla="*/ 9375 h 10000"/>
                <a:gd name="connsiteX30" fmla="*/ 7789 w 8462"/>
                <a:gd name="connsiteY30" fmla="*/ 8615 h 10000"/>
                <a:gd name="connsiteX31" fmla="*/ 8462 w 8462"/>
                <a:gd name="connsiteY31" fmla="*/ 8215 h 10000"/>
                <a:gd name="connsiteX32" fmla="*/ 8076 w 8462"/>
                <a:gd name="connsiteY32" fmla="*/ 7589 h 10000"/>
                <a:gd name="connsiteX33" fmla="*/ 8462 w 8462"/>
                <a:gd name="connsiteY33" fmla="*/ 6964 h 10000"/>
                <a:gd name="connsiteX34" fmla="*/ 2214 w 8462"/>
                <a:gd name="connsiteY34" fmla="*/ 0 h 10000"/>
                <a:gd name="connsiteX35" fmla="*/ 3078 w 8462"/>
                <a:gd name="connsiteY35" fmla="*/ 807 h 10000"/>
                <a:gd name="connsiteX36" fmla="*/ 3078 w 8462"/>
                <a:gd name="connsiteY36" fmla="*/ 182 h 10000"/>
                <a:gd name="connsiteX37" fmla="*/ 3655 w 8462"/>
                <a:gd name="connsiteY37" fmla="*/ 182 h 10000"/>
                <a:gd name="connsiteX38" fmla="*/ 4423 w 8462"/>
                <a:gd name="connsiteY38" fmla="*/ 2057 h 10000"/>
                <a:gd name="connsiteX39" fmla="*/ 3751 w 8462"/>
                <a:gd name="connsiteY39" fmla="*/ 2145 h 10000"/>
                <a:gd name="connsiteX40" fmla="*/ 3751 w 8462"/>
                <a:gd name="connsiteY40" fmla="*/ 3575 h 10000"/>
                <a:gd name="connsiteX41" fmla="*/ 2696 w 8462"/>
                <a:gd name="connsiteY41" fmla="*/ 2322 h 10000"/>
                <a:gd name="connsiteX42" fmla="*/ 1731 w 8462"/>
                <a:gd name="connsiteY42" fmla="*/ 2322 h 10000"/>
                <a:gd name="connsiteX43" fmla="*/ 1731 w 8462"/>
                <a:gd name="connsiteY43" fmla="*/ 3575 h 10000"/>
                <a:gd name="connsiteX44" fmla="*/ 676 w 8462"/>
                <a:gd name="connsiteY44" fmla="*/ 3575 h 10000"/>
                <a:gd name="connsiteX45" fmla="*/ 676 w 8462"/>
                <a:gd name="connsiteY45" fmla="*/ 2145 h 10000"/>
                <a:gd name="connsiteX46" fmla="*/ 386 w 8462"/>
                <a:gd name="connsiteY46" fmla="*/ 2414 h 10000"/>
                <a:gd name="connsiteX47" fmla="*/ 0 w 8462"/>
                <a:gd name="connsiteY47" fmla="*/ 2057 h 10000"/>
                <a:gd name="connsiteX48" fmla="*/ 2214 w 8462"/>
                <a:gd name="connsiteY48" fmla="*/ 0 h 10000"/>
                <a:gd name="connsiteX49" fmla="*/ 2117 w 8462"/>
                <a:gd name="connsiteY49" fmla="*/ 6074 h 10000"/>
                <a:gd name="connsiteX50" fmla="*/ 0 w 8462"/>
                <a:gd name="connsiteY50" fmla="*/ 6074 h 10000"/>
                <a:gd name="connsiteX51" fmla="*/ 0 w 8462"/>
                <a:gd name="connsiteY51" fmla="*/ 5715 h 10000"/>
                <a:gd name="connsiteX52" fmla="*/ 2117 w 8462"/>
                <a:gd name="connsiteY52" fmla="*/ 5715 h 10000"/>
                <a:gd name="connsiteX53" fmla="*/ 2117 w 8462"/>
                <a:gd name="connsiteY53" fmla="*/ 6074 h 10000"/>
                <a:gd name="connsiteX54" fmla="*/ 0 w 8462"/>
                <a:gd name="connsiteY54" fmla="*/ 4825 h 10000"/>
                <a:gd name="connsiteX55" fmla="*/ 0 w 8462"/>
                <a:gd name="connsiteY55" fmla="*/ 4466 h 10000"/>
                <a:gd name="connsiteX56" fmla="*/ 4423 w 8462"/>
                <a:gd name="connsiteY56" fmla="*/ 4466 h 10000"/>
                <a:gd name="connsiteX57" fmla="*/ 4423 w 8462"/>
                <a:gd name="connsiteY57" fmla="*/ 4825 h 10000"/>
                <a:gd name="connsiteX58" fmla="*/ 0 w 8462"/>
                <a:gd name="connsiteY58" fmla="*/ 4825 h 10000"/>
                <a:gd name="connsiteX59" fmla="*/ 7739 w 8462"/>
                <a:gd name="connsiteY59" fmla="*/ 7766 h 10000"/>
                <a:gd name="connsiteX60" fmla="*/ 7930 w 8462"/>
                <a:gd name="connsiteY60" fmla="*/ 8126 h 10000"/>
                <a:gd name="connsiteX61" fmla="*/ 7602 w 8462"/>
                <a:gd name="connsiteY61" fmla="*/ 8303 h 10000"/>
                <a:gd name="connsiteX62" fmla="*/ 7407 w 8462"/>
                <a:gd name="connsiteY62" fmla="*/ 8392 h 10000"/>
                <a:gd name="connsiteX63" fmla="*/ 7407 w 8462"/>
                <a:gd name="connsiteY63" fmla="*/ 8615 h 10000"/>
                <a:gd name="connsiteX64" fmla="*/ 7407 w 8462"/>
                <a:gd name="connsiteY64" fmla="*/ 9016 h 10000"/>
                <a:gd name="connsiteX65" fmla="*/ 6974 w 8462"/>
                <a:gd name="connsiteY65" fmla="*/ 9016 h 10000"/>
                <a:gd name="connsiteX66" fmla="*/ 6733 w 8462"/>
                <a:gd name="connsiteY66" fmla="*/ 9016 h 10000"/>
                <a:gd name="connsiteX67" fmla="*/ 6638 w 8462"/>
                <a:gd name="connsiteY67" fmla="*/ 9193 h 10000"/>
                <a:gd name="connsiteX68" fmla="*/ 6447 w 8462"/>
                <a:gd name="connsiteY68" fmla="*/ 9506 h 10000"/>
                <a:gd name="connsiteX69" fmla="*/ 6061 w 8462"/>
                <a:gd name="connsiteY69" fmla="*/ 9329 h 10000"/>
                <a:gd name="connsiteX70" fmla="*/ 5869 w 8462"/>
                <a:gd name="connsiteY70" fmla="*/ 9240 h 10000"/>
                <a:gd name="connsiteX71" fmla="*/ 5678 w 8462"/>
                <a:gd name="connsiteY71" fmla="*/ 9329 h 10000"/>
                <a:gd name="connsiteX72" fmla="*/ 5292 w 8462"/>
                <a:gd name="connsiteY72" fmla="*/ 9506 h 10000"/>
                <a:gd name="connsiteX73" fmla="*/ 5101 w 8462"/>
                <a:gd name="connsiteY73" fmla="*/ 9193 h 10000"/>
                <a:gd name="connsiteX74" fmla="*/ 5002 w 8462"/>
                <a:gd name="connsiteY74" fmla="*/ 9016 h 10000"/>
                <a:gd name="connsiteX75" fmla="*/ 4761 w 8462"/>
                <a:gd name="connsiteY75" fmla="*/ 9016 h 10000"/>
                <a:gd name="connsiteX76" fmla="*/ 4328 w 8462"/>
                <a:gd name="connsiteY76" fmla="*/ 9016 h 10000"/>
                <a:gd name="connsiteX77" fmla="*/ 4328 w 8462"/>
                <a:gd name="connsiteY77" fmla="*/ 8615 h 10000"/>
                <a:gd name="connsiteX78" fmla="*/ 4328 w 8462"/>
                <a:gd name="connsiteY78" fmla="*/ 8392 h 10000"/>
                <a:gd name="connsiteX79" fmla="*/ 4137 w 8462"/>
                <a:gd name="connsiteY79" fmla="*/ 8303 h 10000"/>
                <a:gd name="connsiteX80" fmla="*/ 3800 w 8462"/>
                <a:gd name="connsiteY80" fmla="*/ 8126 h 10000"/>
                <a:gd name="connsiteX81" fmla="*/ 3991 w 8462"/>
                <a:gd name="connsiteY81" fmla="*/ 7766 h 10000"/>
                <a:gd name="connsiteX82" fmla="*/ 4087 w 8462"/>
                <a:gd name="connsiteY82" fmla="*/ 7589 h 10000"/>
                <a:gd name="connsiteX83" fmla="*/ 3991 w 8462"/>
                <a:gd name="connsiteY83" fmla="*/ 7407 h 10000"/>
                <a:gd name="connsiteX84" fmla="*/ 3800 w 8462"/>
                <a:gd name="connsiteY84" fmla="*/ 7057 h 10000"/>
                <a:gd name="connsiteX85" fmla="*/ 4137 w 8462"/>
                <a:gd name="connsiteY85" fmla="*/ 6876 h 10000"/>
                <a:gd name="connsiteX86" fmla="*/ 4328 w 8462"/>
                <a:gd name="connsiteY86" fmla="*/ 6787 h 10000"/>
                <a:gd name="connsiteX87" fmla="*/ 4328 w 8462"/>
                <a:gd name="connsiteY87" fmla="*/ 6564 h 10000"/>
                <a:gd name="connsiteX88" fmla="*/ 4328 w 8462"/>
                <a:gd name="connsiteY88" fmla="*/ 6163 h 10000"/>
                <a:gd name="connsiteX89" fmla="*/ 4761 w 8462"/>
                <a:gd name="connsiteY89" fmla="*/ 6163 h 10000"/>
                <a:gd name="connsiteX90" fmla="*/ 5002 w 8462"/>
                <a:gd name="connsiteY90" fmla="*/ 6163 h 10000"/>
                <a:gd name="connsiteX91" fmla="*/ 5101 w 8462"/>
                <a:gd name="connsiteY91" fmla="*/ 5985 h 10000"/>
                <a:gd name="connsiteX92" fmla="*/ 5292 w 8462"/>
                <a:gd name="connsiteY92" fmla="*/ 5673 h 10000"/>
                <a:gd name="connsiteX93" fmla="*/ 5678 w 8462"/>
                <a:gd name="connsiteY93" fmla="*/ 5850 h 10000"/>
                <a:gd name="connsiteX94" fmla="*/ 5869 w 8462"/>
                <a:gd name="connsiteY94" fmla="*/ 5939 h 10000"/>
                <a:gd name="connsiteX95" fmla="*/ 6061 w 8462"/>
                <a:gd name="connsiteY95" fmla="*/ 5850 h 10000"/>
                <a:gd name="connsiteX96" fmla="*/ 6447 w 8462"/>
                <a:gd name="connsiteY96" fmla="*/ 5673 h 10000"/>
                <a:gd name="connsiteX97" fmla="*/ 6638 w 8462"/>
                <a:gd name="connsiteY97" fmla="*/ 5985 h 10000"/>
                <a:gd name="connsiteX98" fmla="*/ 6733 w 8462"/>
                <a:gd name="connsiteY98" fmla="*/ 6163 h 10000"/>
                <a:gd name="connsiteX99" fmla="*/ 6974 w 8462"/>
                <a:gd name="connsiteY99" fmla="*/ 6163 h 10000"/>
                <a:gd name="connsiteX100" fmla="*/ 7407 w 8462"/>
                <a:gd name="connsiteY100" fmla="*/ 6163 h 10000"/>
                <a:gd name="connsiteX101" fmla="*/ 7407 w 8462"/>
                <a:gd name="connsiteY101" fmla="*/ 6564 h 10000"/>
                <a:gd name="connsiteX102" fmla="*/ 7407 w 8462"/>
                <a:gd name="connsiteY102" fmla="*/ 6787 h 10000"/>
                <a:gd name="connsiteX103" fmla="*/ 7602 w 8462"/>
                <a:gd name="connsiteY103" fmla="*/ 6876 h 10000"/>
                <a:gd name="connsiteX104" fmla="*/ 7930 w 8462"/>
                <a:gd name="connsiteY104" fmla="*/ 7057 h 10000"/>
                <a:gd name="connsiteX105" fmla="*/ 7739 w 8462"/>
                <a:gd name="connsiteY105" fmla="*/ 7407 h 10000"/>
                <a:gd name="connsiteX106" fmla="*/ 7648 w 8462"/>
                <a:gd name="connsiteY106" fmla="*/ 7589 h 10000"/>
                <a:gd name="connsiteX107" fmla="*/ 7739 w 8462"/>
                <a:gd name="connsiteY107" fmla="*/ 7766 h 10000"/>
                <a:gd name="connsiteX0" fmla="*/ 8182 w 10000"/>
                <a:gd name="connsiteY0" fmla="*/ 6745 h 10000"/>
                <a:gd name="connsiteX1" fmla="*/ 7844 w 10000"/>
                <a:gd name="connsiteY1" fmla="*/ 6745 h 10000"/>
                <a:gd name="connsiteX2" fmla="*/ 6593 w 10000"/>
                <a:gd name="connsiteY2" fmla="*/ 7721 h 10000"/>
                <a:gd name="connsiteX3" fmla="*/ 6028 w 10000"/>
                <a:gd name="connsiteY3" fmla="*/ 7319 h 10000"/>
                <a:gd name="connsiteX4" fmla="*/ 5685 w 10000"/>
                <a:gd name="connsiteY4" fmla="*/ 7319 h 10000"/>
                <a:gd name="connsiteX5" fmla="*/ 5512 w 10000"/>
                <a:gd name="connsiteY5" fmla="*/ 7407 h 10000"/>
                <a:gd name="connsiteX6" fmla="*/ 5512 w 10000"/>
                <a:gd name="connsiteY6" fmla="*/ 7678 h 10000"/>
                <a:gd name="connsiteX7" fmla="*/ 6082 w 10000"/>
                <a:gd name="connsiteY7" fmla="*/ 8126 h 10000"/>
                <a:gd name="connsiteX8" fmla="*/ 6593 w 10000"/>
                <a:gd name="connsiteY8" fmla="*/ 8480 h 10000"/>
                <a:gd name="connsiteX9" fmla="*/ 7049 w 10000"/>
                <a:gd name="connsiteY9" fmla="*/ 8126 h 10000"/>
                <a:gd name="connsiteX10" fmla="*/ 8355 w 10000"/>
                <a:gd name="connsiteY10" fmla="*/ 7100 h 10000"/>
                <a:gd name="connsiteX11" fmla="*/ 8355 w 10000"/>
                <a:gd name="connsiteY11" fmla="*/ 6876 h 10000"/>
                <a:gd name="connsiteX12" fmla="*/ 8182 w 10000"/>
                <a:gd name="connsiteY12" fmla="*/ 6745 h 10000"/>
                <a:gd name="connsiteX13" fmla="*/ 10000 w 10000"/>
                <a:gd name="connsiteY13" fmla="*/ 6964 h 10000"/>
                <a:gd name="connsiteX14" fmla="*/ 9205 w 10000"/>
                <a:gd name="connsiteY14" fmla="*/ 6564 h 10000"/>
                <a:gd name="connsiteX15" fmla="*/ 9205 w 10000"/>
                <a:gd name="connsiteY15" fmla="*/ 5808 h 10000"/>
                <a:gd name="connsiteX16" fmla="*/ 8242 w 10000"/>
                <a:gd name="connsiteY16" fmla="*/ 5808 h 10000"/>
                <a:gd name="connsiteX17" fmla="*/ 7049 w 10000"/>
                <a:gd name="connsiteY17" fmla="*/ 5492 h 10000"/>
                <a:gd name="connsiteX18" fmla="*/ 4265 w 10000"/>
                <a:gd name="connsiteY18" fmla="*/ 7497 h 10000"/>
                <a:gd name="connsiteX19" fmla="*/ 4319 w 10000"/>
                <a:gd name="connsiteY19" fmla="*/ 7589 h 10000"/>
                <a:gd name="connsiteX20" fmla="*/ 3868 w 10000"/>
                <a:gd name="connsiteY20" fmla="*/ 8215 h 10000"/>
                <a:gd name="connsiteX21" fmla="*/ 4663 w 10000"/>
                <a:gd name="connsiteY21" fmla="*/ 8615 h 10000"/>
                <a:gd name="connsiteX22" fmla="*/ 4663 w 10000"/>
                <a:gd name="connsiteY22" fmla="*/ 9375 h 10000"/>
                <a:gd name="connsiteX23" fmla="*/ 5626 w 10000"/>
                <a:gd name="connsiteY23" fmla="*/ 9375 h 10000"/>
                <a:gd name="connsiteX24" fmla="*/ 6142 w 10000"/>
                <a:gd name="connsiteY24" fmla="*/ 10000 h 10000"/>
                <a:gd name="connsiteX25" fmla="*/ 6936 w 10000"/>
                <a:gd name="connsiteY25" fmla="*/ 9641 h 10000"/>
                <a:gd name="connsiteX26" fmla="*/ 7731 w 10000"/>
                <a:gd name="connsiteY26" fmla="*/ 10000 h 10000"/>
                <a:gd name="connsiteX27" fmla="*/ 8242 w 10000"/>
                <a:gd name="connsiteY27" fmla="*/ 9375 h 10000"/>
                <a:gd name="connsiteX28" fmla="*/ 9205 w 10000"/>
                <a:gd name="connsiteY28" fmla="*/ 9375 h 10000"/>
                <a:gd name="connsiteX29" fmla="*/ 9205 w 10000"/>
                <a:gd name="connsiteY29" fmla="*/ 8615 h 10000"/>
                <a:gd name="connsiteX30" fmla="*/ 10000 w 10000"/>
                <a:gd name="connsiteY30" fmla="*/ 8215 h 10000"/>
                <a:gd name="connsiteX31" fmla="*/ 9544 w 10000"/>
                <a:gd name="connsiteY31" fmla="*/ 7589 h 10000"/>
                <a:gd name="connsiteX32" fmla="*/ 10000 w 10000"/>
                <a:gd name="connsiteY32" fmla="*/ 6964 h 10000"/>
                <a:gd name="connsiteX33" fmla="*/ 2616 w 10000"/>
                <a:gd name="connsiteY33" fmla="*/ 0 h 10000"/>
                <a:gd name="connsiteX34" fmla="*/ 3637 w 10000"/>
                <a:gd name="connsiteY34" fmla="*/ 807 h 10000"/>
                <a:gd name="connsiteX35" fmla="*/ 3637 w 10000"/>
                <a:gd name="connsiteY35" fmla="*/ 182 h 10000"/>
                <a:gd name="connsiteX36" fmla="*/ 4319 w 10000"/>
                <a:gd name="connsiteY36" fmla="*/ 182 h 10000"/>
                <a:gd name="connsiteX37" fmla="*/ 5227 w 10000"/>
                <a:gd name="connsiteY37" fmla="*/ 2057 h 10000"/>
                <a:gd name="connsiteX38" fmla="*/ 4433 w 10000"/>
                <a:gd name="connsiteY38" fmla="*/ 2145 h 10000"/>
                <a:gd name="connsiteX39" fmla="*/ 4433 w 10000"/>
                <a:gd name="connsiteY39" fmla="*/ 3575 h 10000"/>
                <a:gd name="connsiteX40" fmla="*/ 3186 w 10000"/>
                <a:gd name="connsiteY40" fmla="*/ 2322 h 10000"/>
                <a:gd name="connsiteX41" fmla="*/ 2046 w 10000"/>
                <a:gd name="connsiteY41" fmla="*/ 2322 h 10000"/>
                <a:gd name="connsiteX42" fmla="*/ 2046 w 10000"/>
                <a:gd name="connsiteY42" fmla="*/ 3575 h 10000"/>
                <a:gd name="connsiteX43" fmla="*/ 799 w 10000"/>
                <a:gd name="connsiteY43" fmla="*/ 3575 h 10000"/>
                <a:gd name="connsiteX44" fmla="*/ 799 w 10000"/>
                <a:gd name="connsiteY44" fmla="*/ 2145 h 10000"/>
                <a:gd name="connsiteX45" fmla="*/ 456 w 10000"/>
                <a:gd name="connsiteY45" fmla="*/ 2414 h 10000"/>
                <a:gd name="connsiteX46" fmla="*/ 0 w 10000"/>
                <a:gd name="connsiteY46" fmla="*/ 2057 h 10000"/>
                <a:gd name="connsiteX47" fmla="*/ 2616 w 10000"/>
                <a:gd name="connsiteY47" fmla="*/ 0 h 10000"/>
                <a:gd name="connsiteX48" fmla="*/ 2502 w 10000"/>
                <a:gd name="connsiteY48" fmla="*/ 6074 h 10000"/>
                <a:gd name="connsiteX49" fmla="*/ 0 w 10000"/>
                <a:gd name="connsiteY49" fmla="*/ 6074 h 10000"/>
                <a:gd name="connsiteX50" fmla="*/ 0 w 10000"/>
                <a:gd name="connsiteY50" fmla="*/ 5715 h 10000"/>
                <a:gd name="connsiteX51" fmla="*/ 2502 w 10000"/>
                <a:gd name="connsiteY51" fmla="*/ 5715 h 10000"/>
                <a:gd name="connsiteX52" fmla="*/ 2502 w 10000"/>
                <a:gd name="connsiteY52" fmla="*/ 6074 h 10000"/>
                <a:gd name="connsiteX53" fmla="*/ 0 w 10000"/>
                <a:gd name="connsiteY53" fmla="*/ 4825 h 10000"/>
                <a:gd name="connsiteX54" fmla="*/ 0 w 10000"/>
                <a:gd name="connsiteY54" fmla="*/ 4466 h 10000"/>
                <a:gd name="connsiteX55" fmla="*/ 5227 w 10000"/>
                <a:gd name="connsiteY55" fmla="*/ 4466 h 10000"/>
                <a:gd name="connsiteX56" fmla="*/ 5227 w 10000"/>
                <a:gd name="connsiteY56" fmla="*/ 4825 h 10000"/>
                <a:gd name="connsiteX57" fmla="*/ 0 w 10000"/>
                <a:gd name="connsiteY57" fmla="*/ 4825 h 10000"/>
                <a:gd name="connsiteX58" fmla="*/ 9146 w 10000"/>
                <a:gd name="connsiteY58" fmla="*/ 7766 h 10000"/>
                <a:gd name="connsiteX59" fmla="*/ 9371 w 10000"/>
                <a:gd name="connsiteY59" fmla="*/ 8126 h 10000"/>
                <a:gd name="connsiteX60" fmla="*/ 8984 w 10000"/>
                <a:gd name="connsiteY60" fmla="*/ 8303 h 10000"/>
                <a:gd name="connsiteX61" fmla="*/ 8753 w 10000"/>
                <a:gd name="connsiteY61" fmla="*/ 8392 h 10000"/>
                <a:gd name="connsiteX62" fmla="*/ 8753 w 10000"/>
                <a:gd name="connsiteY62" fmla="*/ 8615 h 10000"/>
                <a:gd name="connsiteX63" fmla="*/ 8753 w 10000"/>
                <a:gd name="connsiteY63" fmla="*/ 9016 h 10000"/>
                <a:gd name="connsiteX64" fmla="*/ 8242 w 10000"/>
                <a:gd name="connsiteY64" fmla="*/ 9016 h 10000"/>
                <a:gd name="connsiteX65" fmla="*/ 7957 w 10000"/>
                <a:gd name="connsiteY65" fmla="*/ 9016 h 10000"/>
                <a:gd name="connsiteX66" fmla="*/ 7844 w 10000"/>
                <a:gd name="connsiteY66" fmla="*/ 9193 h 10000"/>
                <a:gd name="connsiteX67" fmla="*/ 7619 w 10000"/>
                <a:gd name="connsiteY67" fmla="*/ 9506 h 10000"/>
                <a:gd name="connsiteX68" fmla="*/ 7163 w 10000"/>
                <a:gd name="connsiteY68" fmla="*/ 9329 h 10000"/>
                <a:gd name="connsiteX69" fmla="*/ 6936 w 10000"/>
                <a:gd name="connsiteY69" fmla="*/ 9240 h 10000"/>
                <a:gd name="connsiteX70" fmla="*/ 6710 w 10000"/>
                <a:gd name="connsiteY70" fmla="*/ 9329 h 10000"/>
                <a:gd name="connsiteX71" fmla="*/ 6254 w 10000"/>
                <a:gd name="connsiteY71" fmla="*/ 9506 h 10000"/>
                <a:gd name="connsiteX72" fmla="*/ 6028 w 10000"/>
                <a:gd name="connsiteY72" fmla="*/ 9193 h 10000"/>
                <a:gd name="connsiteX73" fmla="*/ 5911 w 10000"/>
                <a:gd name="connsiteY73" fmla="*/ 9016 h 10000"/>
                <a:gd name="connsiteX74" fmla="*/ 5626 w 10000"/>
                <a:gd name="connsiteY74" fmla="*/ 9016 h 10000"/>
                <a:gd name="connsiteX75" fmla="*/ 5115 w 10000"/>
                <a:gd name="connsiteY75" fmla="*/ 9016 h 10000"/>
                <a:gd name="connsiteX76" fmla="*/ 5115 w 10000"/>
                <a:gd name="connsiteY76" fmla="*/ 8615 h 10000"/>
                <a:gd name="connsiteX77" fmla="*/ 5115 w 10000"/>
                <a:gd name="connsiteY77" fmla="*/ 8392 h 10000"/>
                <a:gd name="connsiteX78" fmla="*/ 4889 w 10000"/>
                <a:gd name="connsiteY78" fmla="*/ 8303 h 10000"/>
                <a:gd name="connsiteX79" fmla="*/ 4491 w 10000"/>
                <a:gd name="connsiteY79" fmla="*/ 8126 h 10000"/>
                <a:gd name="connsiteX80" fmla="*/ 4716 w 10000"/>
                <a:gd name="connsiteY80" fmla="*/ 7766 h 10000"/>
                <a:gd name="connsiteX81" fmla="*/ 4830 w 10000"/>
                <a:gd name="connsiteY81" fmla="*/ 7589 h 10000"/>
                <a:gd name="connsiteX82" fmla="*/ 4716 w 10000"/>
                <a:gd name="connsiteY82" fmla="*/ 7407 h 10000"/>
                <a:gd name="connsiteX83" fmla="*/ 4491 w 10000"/>
                <a:gd name="connsiteY83" fmla="*/ 7057 h 10000"/>
                <a:gd name="connsiteX84" fmla="*/ 4889 w 10000"/>
                <a:gd name="connsiteY84" fmla="*/ 6876 h 10000"/>
                <a:gd name="connsiteX85" fmla="*/ 5115 w 10000"/>
                <a:gd name="connsiteY85" fmla="*/ 6787 h 10000"/>
                <a:gd name="connsiteX86" fmla="*/ 5115 w 10000"/>
                <a:gd name="connsiteY86" fmla="*/ 6564 h 10000"/>
                <a:gd name="connsiteX87" fmla="*/ 5115 w 10000"/>
                <a:gd name="connsiteY87" fmla="*/ 6163 h 10000"/>
                <a:gd name="connsiteX88" fmla="*/ 5626 w 10000"/>
                <a:gd name="connsiteY88" fmla="*/ 6163 h 10000"/>
                <a:gd name="connsiteX89" fmla="*/ 5911 w 10000"/>
                <a:gd name="connsiteY89" fmla="*/ 6163 h 10000"/>
                <a:gd name="connsiteX90" fmla="*/ 6028 w 10000"/>
                <a:gd name="connsiteY90" fmla="*/ 5985 h 10000"/>
                <a:gd name="connsiteX91" fmla="*/ 6254 w 10000"/>
                <a:gd name="connsiteY91" fmla="*/ 5673 h 10000"/>
                <a:gd name="connsiteX92" fmla="*/ 6710 w 10000"/>
                <a:gd name="connsiteY92" fmla="*/ 5850 h 10000"/>
                <a:gd name="connsiteX93" fmla="*/ 6936 w 10000"/>
                <a:gd name="connsiteY93" fmla="*/ 5939 h 10000"/>
                <a:gd name="connsiteX94" fmla="*/ 7163 w 10000"/>
                <a:gd name="connsiteY94" fmla="*/ 5850 h 10000"/>
                <a:gd name="connsiteX95" fmla="*/ 7619 w 10000"/>
                <a:gd name="connsiteY95" fmla="*/ 5673 h 10000"/>
                <a:gd name="connsiteX96" fmla="*/ 7844 w 10000"/>
                <a:gd name="connsiteY96" fmla="*/ 5985 h 10000"/>
                <a:gd name="connsiteX97" fmla="*/ 7957 w 10000"/>
                <a:gd name="connsiteY97" fmla="*/ 6163 h 10000"/>
                <a:gd name="connsiteX98" fmla="*/ 8242 w 10000"/>
                <a:gd name="connsiteY98" fmla="*/ 6163 h 10000"/>
                <a:gd name="connsiteX99" fmla="*/ 8753 w 10000"/>
                <a:gd name="connsiteY99" fmla="*/ 6163 h 10000"/>
                <a:gd name="connsiteX100" fmla="*/ 8753 w 10000"/>
                <a:gd name="connsiteY100" fmla="*/ 6564 h 10000"/>
                <a:gd name="connsiteX101" fmla="*/ 8753 w 10000"/>
                <a:gd name="connsiteY101" fmla="*/ 6787 h 10000"/>
                <a:gd name="connsiteX102" fmla="*/ 8984 w 10000"/>
                <a:gd name="connsiteY102" fmla="*/ 6876 h 10000"/>
                <a:gd name="connsiteX103" fmla="*/ 9371 w 10000"/>
                <a:gd name="connsiteY103" fmla="*/ 7057 h 10000"/>
                <a:gd name="connsiteX104" fmla="*/ 9146 w 10000"/>
                <a:gd name="connsiteY104" fmla="*/ 7407 h 10000"/>
                <a:gd name="connsiteX105" fmla="*/ 9038 w 10000"/>
                <a:gd name="connsiteY105" fmla="*/ 7589 h 10000"/>
                <a:gd name="connsiteX106" fmla="*/ 9146 w 10000"/>
                <a:gd name="connsiteY106" fmla="*/ 7766 h 10000"/>
                <a:gd name="connsiteX0" fmla="*/ 8182 w 10000"/>
                <a:gd name="connsiteY0" fmla="*/ 6745 h 10000"/>
                <a:gd name="connsiteX1" fmla="*/ 7844 w 10000"/>
                <a:gd name="connsiteY1" fmla="*/ 6745 h 10000"/>
                <a:gd name="connsiteX2" fmla="*/ 6593 w 10000"/>
                <a:gd name="connsiteY2" fmla="*/ 7721 h 10000"/>
                <a:gd name="connsiteX3" fmla="*/ 6028 w 10000"/>
                <a:gd name="connsiteY3" fmla="*/ 7319 h 10000"/>
                <a:gd name="connsiteX4" fmla="*/ 5685 w 10000"/>
                <a:gd name="connsiteY4" fmla="*/ 7319 h 10000"/>
                <a:gd name="connsiteX5" fmla="*/ 5512 w 10000"/>
                <a:gd name="connsiteY5" fmla="*/ 7407 h 10000"/>
                <a:gd name="connsiteX6" fmla="*/ 5512 w 10000"/>
                <a:gd name="connsiteY6" fmla="*/ 7678 h 10000"/>
                <a:gd name="connsiteX7" fmla="*/ 6082 w 10000"/>
                <a:gd name="connsiteY7" fmla="*/ 8126 h 10000"/>
                <a:gd name="connsiteX8" fmla="*/ 6593 w 10000"/>
                <a:gd name="connsiteY8" fmla="*/ 8480 h 10000"/>
                <a:gd name="connsiteX9" fmla="*/ 7049 w 10000"/>
                <a:gd name="connsiteY9" fmla="*/ 8126 h 10000"/>
                <a:gd name="connsiteX10" fmla="*/ 8355 w 10000"/>
                <a:gd name="connsiteY10" fmla="*/ 7100 h 10000"/>
                <a:gd name="connsiteX11" fmla="*/ 8355 w 10000"/>
                <a:gd name="connsiteY11" fmla="*/ 6876 h 10000"/>
                <a:gd name="connsiteX12" fmla="*/ 8182 w 10000"/>
                <a:gd name="connsiteY12" fmla="*/ 6745 h 10000"/>
                <a:gd name="connsiteX13" fmla="*/ 10000 w 10000"/>
                <a:gd name="connsiteY13" fmla="*/ 6964 h 10000"/>
                <a:gd name="connsiteX14" fmla="*/ 9205 w 10000"/>
                <a:gd name="connsiteY14" fmla="*/ 6564 h 10000"/>
                <a:gd name="connsiteX15" fmla="*/ 8242 w 10000"/>
                <a:gd name="connsiteY15" fmla="*/ 5808 h 10000"/>
                <a:gd name="connsiteX16" fmla="*/ 7049 w 10000"/>
                <a:gd name="connsiteY16" fmla="*/ 5492 h 10000"/>
                <a:gd name="connsiteX17" fmla="*/ 4265 w 10000"/>
                <a:gd name="connsiteY17" fmla="*/ 7497 h 10000"/>
                <a:gd name="connsiteX18" fmla="*/ 4319 w 10000"/>
                <a:gd name="connsiteY18" fmla="*/ 7589 h 10000"/>
                <a:gd name="connsiteX19" fmla="*/ 3868 w 10000"/>
                <a:gd name="connsiteY19" fmla="*/ 8215 h 10000"/>
                <a:gd name="connsiteX20" fmla="*/ 4663 w 10000"/>
                <a:gd name="connsiteY20" fmla="*/ 8615 h 10000"/>
                <a:gd name="connsiteX21" fmla="*/ 4663 w 10000"/>
                <a:gd name="connsiteY21" fmla="*/ 9375 h 10000"/>
                <a:gd name="connsiteX22" fmla="*/ 5626 w 10000"/>
                <a:gd name="connsiteY22" fmla="*/ 9375 h 10000"/>
                <a:gd name="connsiteX23" fmla="*/ 6142 w 10000"/>
                <a:gd name="connsiteY23" fmla="*/ 10000 h 10000"/>
                <a:gd name="connsiteX24" fmla="*/ 6936 w 10000"/>
                <a:gd name="connsiteY24" fmla="*/ 9641 h 10000"/>
                <a:gd name="connsiteX25" fmla="*/ 7731 w 10000"/>
                <a:gd name="connsiteY25" fmla="*/ 10000 h 10000"/>
                <a:gd name="connsiteX26" fmla="*/ 8242 w 10000"/>
                <a:gd name="connsiteY26" fmla="*/ 9375 h 10000"/>
                <a:gd name="connsiteX27" fmla="*/ 9205 w 10000"/>
                <a:gd name="connsiteY27" fmla="*/ 9375 h 10000"/>
                <a:gd name="connsiteX28" fmla="*/ 9205 w 10000"/>
                <a:gd name="connsiteY28" fmla="*/ 8615 h 10000"/>
                <a:gd name="connsiteX29" fmla="*/ 10000 w 10000"/>
                <a:gd name="connsiteY29" fmla="*/ 8215 h 10000"/>
                <a:gd name="connsiteX30" fmla="*/ 9544 w 10000"/>
                <a:gd name="connsiteY30" fmla="*/ 7589 h 10000"/>
                <a:gd name="connsiteX31" fmla="*/ 10000 w 10000"/>
                <a:gd name="connsiteY31" fmla="*/ 6964 h 10000"/>
                <a:gd name="connsiteX32" fmla="*/ 2616 w 10000"/>
                <a:gd name="connsiteY32" fmla="*/ 0 h 10000"/>
                <a:gd name="connsiteX33" fmla="*/ 3637 w 10000"/>
                <a:gd name="connsiteY33" fmla="*/ 807 h 10000"/>
                <a:gd name="connsiteX34" fmla="*/ 3637 w 10000"/>
                <a:gd name="connsiteY34" fmla="*/ 182 h 10000"/>
                <a:gd name="connsiteX35" fmla="*/ 4319 w 10000"/>
                <a:gd name="connsiteY35" fmla="*/ 182 h 10000"/>
                <a:gd name="connsiteX36" fmla="*/ 5227 w 10000"/>
                <a:gd name="connsiteY36" fmla="*/ 2057 h 10000"/>
                <a:gd name="connsiteX37" fmla="*/ 4433 w 10000"/>
                <a:gd name="connsiteY37" fmla="*/ 2145 h 10000"/>
                <a:gd name="connsiteX38" fmla="*/ 4433 w 10000"/>
                <a:gd name="connsiteY38" fmla="*/ 3575 h 10000"/>
                <a:gd name="connsiteX39" fmla="*/ 3186 w 10000"/>
                <a:gd name="connsiteY39" fmla="*/ 2322 h 10000"/>
                <a:gd name="connsiteX40" fmla="*/ 2046 w 10000"/>
                <a:gd name="connsiteY40" fmla="*/ 2322 h 10000"/>
                <a:gd name="connsiteX41" fmla="*/ 2046 w 10000"/>
                <a:gd name="connsiteY41" fmla="*/ 3575 h 10000"/>
                <a:gd name="connsiteX42" fmla="*/ 799 w 10000"/>
                <a:gd name="connsiteY42" fmla="*/ 3575 h 10000"/>
                <a:gd name="connsiteX43" fmla="*/ 799 w 10000"/>
                <a:gd name="connsiteY43" fmla="*/ 2145 h 10000"/>
                <a:gd name="connsiteX44" fmla="*/ 456 w 10000"/>
                <a:gd name="connsiteY44" fmla="*/ 2414 h 10000"/>
                <a:gd name="connsiteX45" fmla="*/ 0 w 10000"/>
                <a:gd name="connsiteY45" fmla="*/ 2057 h 10000"/>
                <a:gd name="connsiteX46" fmla="*/ 2616 w 10000"/>
                <a:gd name="connsiteY46" fmla="*/ 0 h 10000"/>
                <a:gd name="connsiteX47" fmla="*/ 2502 w 10000"/>
                <a:gd name="connsiteY47" fmla="*/ 6074 h 10000"/>
                <a:gd name="connsiteX48" fmla="*/ 0 w 10000"/>
                <a:gd name="connsiteY48" fmla="*/ 6074 h 10000"/>
                <a:gd name="connsiteX49" fmla="*/ 0 w 10000"/>
                <a:gd name="connsiteY49" fmla="*/ 5715 h 10000"/>
                <a:gd name="connsiteX50" fmla="*/ 2502 w 10000"/>
                <a:gd name="connsiteY50" fmla="*/ 5715 h 10000"/>
                <a:gd name="connsiteX51" fmla="*/ 2502 w 10000"/>
                <a:gd name="connsiteY51" fmla="*/ 6074 h 10000"/>
                <a:gd name="connsiteX52" fmla="*/ 0 w 10000"/>
                <a:gd name="connsiteY52" fmla="*/ 4825 h 10000"/>
                <a:gd name="connsiteX53" fmla="*/ 0 w 10000"/>
                <a:gd name="connsiteY53" fmla="*/ 4466 h 10000"/>
                <a:gd name="connsiteX54" fmla="*/ 5227 w 10000"/>
                <a:gd name="connsiteY54" fmla="*/ 4466 h 10000"/>
                <a:gd name="connsiteX55" fmla="*/ 5227 w 10000"/>
                <a:gd name="connsiteY55" fmla="*/ 4825 h 10000"/>
                <a:gd name="connsiteX56" fmla="*/ 0 w 10000"/>
                <a:gd name="connsiteY56" fmla="*/ 4825 h 10000"/>
                <a:gd name="connsiteX57" fmla="*/ 9146 w 10000"/>
                <a:gd name="connsiteY57" fmla="*/ 7766 h 10000"/>
                <a:gd name="connsiteX58" fmla="*/ 9371 w 10000"/>
                <a:gd name="connsiteY58" fmla="*/ 8126 h 10000"/>
                <a:gd name="connsiteX59" fmla="*/ 8984 w 10000"/>
                <a:gd name="connsiteY59" fmla="*/ 8303 h 10000"/>
                <a:gd name="connsiteX60" fmla="*/ 8753 w 10000"/>
                <a:gd name="connsiteY60" fmla="*/ 8392 h 10000"/>
                <a:gd name="connsiteX61" fmla="*/ 8753 w 10000"/>
                <a:gd name="connsiteY61" fmla="*/ 8615 h 10000"/>
                <a:gd name="connsiteX62" fmla="*/ 8753 w 10000"/>
                <a:gd name="connsiteY62" fmla="*/ 9016 h 10000"/>
                <a:gd name="connsiteX63" fmla="*/ 8242 w 10000"/>
                <a:gd name="connsiteY63" fmla="*/ 9016 h 10000"/>
                <a:gd name="connsiteX64" fmla="*/ 7957 w 10000"/>
                <a:gd name="connsiteY64" fmla="*/ 9016 h 10000"/>
                <a:gd name="connsiteX65" fmla="*/ 7844 w 10000"/>
                <a:gd name="connsiteY65" fmla="*/ 9193 h 10000"/>
                <a:gd name="connsiteX66" fmla="*/ 7619 w 10000"/>
                <a:gd name="connsiteY66" fmla="*/ 9506 h 10000"/>
                <a:gd name="connsiteX67" fmla="*/ 7163 w 10000"/>
                <a:gd name="connsiteY67" fmla="*/ 9329 h 10000"/>
                <a:gd name="connsiteX68" fmla="*/ 6936 w 10000"/>
                <a:gd name="connsiteY68" fmla="*/ 9240 h 10000"/>
                <a:gd name="connsiteX69" fmla="*/ 6710 w 10000"/>
                <a:gd name="connsiteY69" fmla="*/ 9329 h 10000"/>
                <a:gd name="connsiteX70" fmla="*/ 6254 w 10000"/>
                <a:gd name="connsiteY70" fmla="*/ 9506 h 10000"/>
                <a:gd name="connsiteX71" fmla="*/ 6028 w 10000"/>
                <a:gd name="connsiteY71" fmla="*/ 9193 h 10000"/>
                <a:gd name="connsiteX72" fmla="*/ 5911 w 10000"/>
                <a:gd name="connsiteY72" fmla="*/ 9016 h 10000"/>
                <a:gd name="connsiteX73" fmla="*/ 5626 w 10000"/>
                <a:gd name="connsiteY73" fmla="*/ 9016 h 10000"/>
                <a:gd name="connsiteX74" fmla="*/ 5115 w 10000"/>
                <a:gd name="connsiteY74" fmla="*/ 9016 h 10000"/>
                <a:gd name="connsiteX75" fmla="*/ 5115 w 10000"/>
                <a:gd name="connsiteY75" fmla="*/ 8615 h 10000"/>
                <a:gd name="connsiteX76" fmla="*/ 5115 w 10000"/>
                <a:gd name="connsiteY76" fmla="*/ 8392 h 10000"/>
                <a:gd name="connsiteX77" fmla="*/ 4889 w 10000"/>
                <a:gd name="connsiteY77" fmla="*/ 8303 h 10000"/>
                <a:gd name="connsiteX78" fmla="*/ 4491 w 10000"/>
                <a:gd name="connsiteY78" fmla="*/ 8126 h 10000"/>
                <a:gd name="connsiteX79" fmla="*/ 4716 w 10000"/>
                <a:gd name="connsiteY79" fmla="*/ 7766 h 10000"/>
                <a:gd name="connsiteX80" fmla="*/ 4830 w 10000"/>
                <a:gd name="connsiteY80" fmla="*/ 7589 h 10000"/>
                <a:gd name="connsiteX81" fmla="*/ 4716 w 10000"/>
                <a:gd name="connsiteY81" fmla="*/ 7407 h 10000"/>
                <a:gd name="connsiteX82" fmla="*/ 4491 w 10000"/>
                <a:gd name="connsiteY82" fmla="*/ 7057 h 10000"/>
                <a:gd name="connsiteX83" fmla="*/ 4889 w 10000"/>
                <a:gd name="connsiteY83" fmla="*/ 6876 h 10000"/>
                <a:gd name="connsiteX84" fmla="*/ 5115 w 10000"/>
                <a:gd name="connsiteY84" fmla="*/ 6787 h 10000"/>
                <a:gd name="connsiteX85" fmla="*/ 5115 w 10000"/>
                <a:gd name="connsiteY85" fmla="*/ 6564 h 10000"/>
                <a:gd name="connsiteX86" fmla="*/ 5115 w 10000"/>
                <a:gd name="connsiteY86" fmla="*/ 6163 h 10000"/>
                <a:gd name="connsiteX87" fmla="*/ 5626 w 10000"/>
                <a:gd name="connsiteY87" fmla="*/ 6163 h 10000"/>
                <a:gd name="connsiteX88" fmla="*/ 5911 w 10000"/>
                <a:gd name="connsiteY88" fmla="*/ 6163 h 10000"/>
                <a:gd name="connsiteX89" fmla="*/ 6028 w 10000"/>
                <a:gd name="connsiteY89" fmla="*/ 5985 h 10000"/>
                <a:gd name="connsiteX90" fmla="*/ 6254 w 10000"/>
                <a:gd name="connsiteY90" fmla="*/ 5673 h 10000"/>
                <a:gd name="connsiteX91" fmla="*/ 6710 w 10000"/>
                <a:gd name="connsiteY91" fmla="*/ 5850 h 10000"/>
                <a:gd name="connsiteX92" fmla="*/ 6936 w 10000"/>
                <a:gd name="connsiteY92" fmla="*/ 5939 h 10000"/>
                <a:gd name="connsiteX93" fmla="*/ 7163 w 10000"/>
                <a:gd name="connsiteY93" fmla="*/ 5850 h 10000"/>
                <a:gd name="connsiteX94" fmla="*/ 7619 w 10000"/>
                <a:gd name="connsiteY94" fmla="*/ 5673 h 10000"/>
                <a:gd name="connsiteX95" fmla="*/ 7844 w 10000"/>
                <a:gd name="connsiteY95" fmla="*/ 5985 h 10000"/>
                <a:gd name="connsiteX96" fmla="*/ 7957 w 10000"/>
                <a:gd name="connsiteY96" fmla="*/ 6163 h 10000"/>
                <a:gd name="connsiteX97" fmla="*/ 8242 w 10000"/>
                <a:gd name="connsiteY97" fmla="*/ 6163 h 10000"/>
                <a:gd name="connsiteX98" fmla="*/ 8753 w 10000"/>
                <a:gd name="connsiteY98" fmla="*/ 6163 h 10000"/>
                <a:gd name="connsiteX99" fmla="*/ 8753 w 10000"/>
                <a:gd name="connsiteY99" fmla="*/ 6564 h 10000"/>
                <a:gd name="connsiteX100" fmla="*/ 8753 w 10000"/>
                <a:gd name="connsiteY100" fmla="*/ 6787 h 10000"/>
                <a:gd name="connsiteX101" fmla="*/ 8984 w 10000"/>
                <a:gd name="connsiteY101" fmla="*/ 6876 h 10000"/>
                <a:gd name="connsiteX102" fmla="*/ 9371 w 10000"/>
                <a:gd name="connsiteY102" fmla="*/ 7057 h 10000"/>
                <a:gd name="connsiteX103" fmla="*/ 9146 w 10000"/>
                <a:gd name="connsiteY103" fmla="*/ 7407 h 10000"/>
                <a:gd name="connsiteX104" fmla="*/ 9038 w 10000"/>
                <a:gd name="connsiteY104" fmla="*/ 7589 h 10000"/>
                <a:gd name="connsiteX105" fmla="*/ 9146 w 10000"/>
                <a:gd name="connsiteY105" fmla="*/ 7766 h 10000"/>
                <a:gd name="connsiteX0" fmla="*/ 8182 w 10000"/>
                <a:gd name="connsiteY0" fmla="*/ 6745 h 10000"/>
                <a:gd name="connsiteX1" fmla="*/ 7844 w 10000"/>
                <a:gd name="connsiteY1" fmla="*/ 6745 h 10000"/>
                <a:gd name="connsiteX2" fmla="*/ 6593 w 10000"/>
                <a:gd name="connsiteY2" fmla="*/ 7721 h 10000"/>
                <a:gd name="connsiteX3" fmla="*/ 6028 w 10000"/>
                <a:gd name="connsiteY3" fmla="*/ 7319 h 10000"/>
                <a:gd name="connsiteX4" fmla="*/ 5685 w 10000"/>
                <a:gd name="connsiteY4" fmla="*/ 7319 h 10000"/>
                <a:gd name="connsiteX5" fmla="*/ 5512 w 10000"/>
                <a:gd name="connsiteY5" fmla="*/ 7407 h 10000"/>
                <a:gd name="connsiteX6" fmla="*/ 5512 w 10000"/>
                <a:gd name="connsiteY6" fmla="*/ 7678 h 10000"/>
                <a:gd name="connsiteX7" fmla="*/ 6082 w 10000"/>
                <a:gd name="connsiteY7" fmla="*/ 8126 h 10000"/>
                <a:gd name="connsiteX8" fmla="*/ 6593 w 10000"/>
                <a:gd name="connsiteY8" fmla="*/ 8480 h 10000"/>
                <a:gd name="connsiteX9" fmla="*/ 7049 w 10000"/>
                <a:gd name="connsiteY9" fmla="*/ 8126 h 10000"/>
                <a:gd name="connsiteX10" fmla="*/ 8355 w 10000"/>
                <a:gd name="connsiteY10" fmla="*/ 7100 h 10000"/>
                <a:gd name="connsiteX11" fmla="*/ 8355 w 10000"/>
                <a:gd name="connsiteY11" fmla="*/ 6876 h 10000"/>
                <a:gd name="connsiteX12" fmla="*/ 8182 w 10000"/>
                <a:gd name="connsiteY12" fmla="*/ 6745 h 10000"/>
                <a:gd name="connsiteX13" fmla="*/ 9544 w 10000"/>
                <a:gd name="connsiteY13" fmla="*/ 7589 h 10000"/>
                <a:gd name="connsiteX14" fmla="*/ 9205 w 10000"/>
                <a:gd name="connsiteY14" fmla="*/ 6564 h 10000"/>
                <a:gd name="connsiteX15" fmla="*/ 8242 w 10000"/>
                <a:gd name="connsiteY15" fmla="*/ 5808 h 10000"/>
                <a:gd name="connsiteX16" fmla="*/ 7049 w 10000"/>
                <a:gd name="connsiteY16" fmla="*/ 5492 h 10000"/>
                <a:gd name="connsiteX17" fmla="*/ 4265 w 10000"/>
                <a:gd name="connsiteY17" fmla="*/ 7497 h 10000"/>
                <a:gd name="connsiteX18" fmla="*/ 4319 w 10000"/>
                <a:gd name="connsiteY18" fmla="*/ 7589 h 10000"/>
                <a:gd name="connsiteX19" fmla="*/ 3868 w 10000"/>
                <a:gd name="connsiteY19" fmla="*/ 8215 h 10000"/>
                <a:gd name="connsiteX20" fmla="*/ 4663 w 10000"/>
                <a:gd name="connsiteY20" fmla="*/ 8615 h 10000"/>
                <a:gd name="connsiteX21" fmla="*/ 4663 w 10000"/>
                <a:gd name="connsiteY21" fmla="*/ 9375 h 10000"/>
                <a:gd name="connsiteX22" fmla="*/ 5626 w 10000"/>
                <a:gd name="connsiteY22" fmla="*/ 9375 h 10000"/>
                <a:gd name="connsiteX23" fmla="*/ 6142 w 10000"/>
                <a:gd name="connsiteY23" fmla="*/ 10000 h 10000"/>
                <a:gd name="connsiteX24" fmla="*/ 6936 w 10000"/>
                <a:gd name="connsiteY24" fmla="*/ 9641 h 10000"/>
                <a:gd name="connsiteX25" fmla="*/ 7731 w 10000"/>
                <a:gd name="connsiteY25" fmla="*/ 10000 h 10000"/>
                <a:gd name="connsiteX26" fmla="*/ 8242 w 10000"/>
                <a:gd name="connsiteY26" fmla="*/ 9375 h 10000"/>
                <a:gd name="connsiteX27" fmla="*/ 9205 w 10000"/>
                <a:gd name="connsiteY27" fmla="*/ 9375 h 10000"/>
                <a:gd name="connsiteX28" fmla="*/ 9205 w 10000"/>
                <a:gd name="connsiteY28" fmla="*/ 8615 h 10000"/>
                <a:gd name="connsiteX29" fmla="*/ 10000 w 10000"/>
                <a:gd name="connsiteY29" fmla="*/ 8215 h 10000"/>
                <a:gd name="connsiteX30" fmla="*/ 9544 w 10000"/>
                <a:gd name="connsiteY30" fmla="*/ 7589 h 10000"/>
                <a:gd name="connsiteX31" fmla="*/ 2616 w 10000"/>
                <a:gd name="connsiteY31" fmla="*/ 0 h 10000"/>
                <a:gd name="connsiteX32" fmla="*/ 3637 w 10000"/>
                <a:gd name="connsiteY32" fmla="*/ 807 h 10000"/>
                <a:gd name="connsiteX33" fmla="*/ 3637 w 10000"/>
                <a:gd name="connsiteY33" fmla="*/ 182 h 10000"/>
                <a:gd name="connsiteX34" fmla="*/ 4319 w 10000"/>
                <a:gd name="connsiteY34" fmla="*/ 182 h 10000"/>
                <a:gd name="connsiteX35" fmla="*/ 5227 w 10000"/>
                <a:gd name="connsiteY35" fmla="*/ 2057 h 10000"/>
                <a:gd name="connsiteX36" fmla="*/ 4433 w 10000"/>
                <a:gd name="connsiteY36" fmla="*/ 2145 h 10000"/>
                <a:gd name="connsiteX37" fmla="*/ 4433 w 10000"/>
                <a:gd name="connsiteY37" fmla="*/ 3575 h 10000"/>
                <a:gd name="connsiteX38" fmla="*/ 3186 w 10000"/>
                <a:gd name="connsiteY38" fmla="*/ 2322 h 10000"/>
                <a:gd name="connsiteX39" fmla="*/ 2046 w 10000"/>
                <a:gd name="connsiteY39" fmla="*/ 2322 h 10000"/>
                <a:gd name="connsiteX40" fmla="*/ 2046 w 10000"/>
                <a:gd name="connsiteY40" fmla="*/ 3575 h 10000"/>
                <a:gd name="connsiteX41" fmla="*/ 799 w 10000"/>
                <a:gd name="connsiteY41" fmla="*/ 3575 h 10000"/>
                <a:gd name="connsiteX42" fmla="*/ 799 w 10000"/>
                <a:gd name="connsiteY42" fmla="*/ 2145 h 10000"/>
                <a:gd name="connsiteX43" fmla="*/ 456 w 10000"/>
                <a:gd name="connsiteY43" fmla="*/ 2414 h 10000"/>
                <a:gd name="connsiteX44" fmla="*/ 0 w 10000"/>
                <a:gd name="connsiteY44" fmla="*/ 2057 h 10000"/>
                <a:gd name="connsiteX45" fmla="*/ 2616 w 10000"/>
                <a:gd name="connsiteY45" fmla="*/ 0 h 10000"/>
                <a:gd name="connsiteX46" fmla="*/ 2502 w 10000"/>
                <a:gd name="connsiteY46" fmla="*/ 6074 h 10000"/>
                <a:gd name="connsiteX47" fmla="*/ 0 w 10000"/>
                <a:gd name="connsiteY47" fmla="*/ 6074 h 10000"/>
                <a:gd name="connsiteX48" fmla="*/ 0 w 10000"/>
                <a:gd name="connsiteY48" fmla="*/ 5715 h 10000"/>
                <a:gd name="connsiteX49" fmla="*/ 2502 w 10000"/>
                <a:gd name="connsiteY49" fmla="*/ 5715 h 10000"/>
                <a:gd name="connsiteX50" fmla="*/ 2502 w 10000"/>
                <a:gd name="connsiteY50" fmla="*/ 6074 h 10000"/>
                <a:gd name="connsiteX51" fmla="*/ 0 w 10000"/>
                <a:gd name="connsiteY51" fmla="*/ 4825 h 10000"/>
                <a:gd name="connsiteX52" fmla="*/ 0 w 10000"/>
                <a:gd name="connsiteY52" fmla="*/ 4466 h 10000"/>
                <a:gd name="connsiteX53" fmla="*/ 5227 w 10000"/>
                <a:gd name="connsiteY53" fmla="*/ 4466 h 10000"/>
                <a:gd name="connsiteX54" fmla="*/ 5227 w 10000"/>
                <a:gd name="connsiteY54" fmla="*/ 4825 h 10000"/>
                <a:gd name="connsiteX55" fmla="*/ 0 w 10000"/>
                <a:gd name="connsiteY55" fmla="*/ 4825 h 10000"/>
                <a:gd name="connsiteX56" fmla="*/ 9146 w 10000"/>
                <a:gd name="connsiteY56" fmla="*/ 7766 h 10000"/>
                <a:gd name="connsiteX57" fmla="*/ 9371 w 10000"/>
                <a:gd name="connsiteY57" fmla="*/ 8126 h 10000"/>
                <a:gd name="connsiteX58" fmla="*/ 8984 w 10000"/>
                <a:gd name="connsiteY58" fmla="*/ 8303 h 10000"/>
                <a:gd name="connsiteX59" fmla="*/ 8753 w 10000"/>
                <a:gd name="connsiteY59" fmla="*/ 8392 h 10000"/>
                <a:gd name="connsiteX60" fmla="*/ 8753 w 10000"/>
                <a:gd name="connsiteY60" fmla="*/ 8615 h 10000"/>
                <a:gd name="connsiteX61" fmla="*/ 8753 w 10000"/>
                <a:gd name="connsiteY61" fmla="*/ 9016 h 10000"/>
                <a:gd name="connsiteX62" fmla="*/ 8242 w 10000"/>
                <a:gd name="connsiteY62" fmla="*/ 9016 h 10000"/>
                <a:gd name="connsiteX63" fmla="*/ 7957 w 10000"/>
                <a:gd name="connsiteY63" fmla="*/ 9016 h 10000"/>
                <a:gd name="connsiteX64" fmla="*/ 7844 w 10000"/>
                <a:gd name="connsiteY64" fmla="*/ 9193 h 10000"/>
                <a:gd name="connsiteX65" fmla="*/ 7619 w 10000"/>
                <a:gd name="connsiteY65" fmla="*/ 9506 h 10000"/>
                <a:gd name="connsiteX66" fmla="*/ 7163 w 10000"/>
                <a:gd name="connsiteY66" fmla="*/ 9329 h 10000"/>
                <a:gd name="connsiteX67" fmla="*/ 6936 w 10000"/>
                <a:gd name="connsiteY67" fmla="*/ 9240 h 10000"/>
                <a:gd name="connsiteX68" fmla="*/ 6710 w 10000"/>
                <a:gd name="connsiteY68" fmla="*/ 9329 h 10000"/>
                <a:gd name="connsiteX69" fmla="*/ 6254 w 10000"/>
                <a:gd name="connsiteY69" fmla="*/ 9506 h 10000"/>
                <a:gd name="connsiteX70" fmla="*/ 6028 w 10000"/>
                <a:gd name="connsiteY70" fmla="*/ 9193 h 10000"/>
                <a:gd name="connsiteX71" fmla="*/ 5911 w 10000"/>
                <a:gd name="connsiteY71" fmla="*/ 9016 h 10000"/>
                <a:gd name="connsiteX72" fmla="*/ 5626 w 10000"/>
                <a:gd name="connsiteY72" fmla="*/ 9016 h 10000"/>
                <a:gd name="connsiteX73" fmla="*/ 5115 w 10000"/>
                <a:gd name="connsiteY73" fmla="*/ 9016 h 10000"/>
                <a:gd name="connsiteX74" fmla="*/ 5115 w 10000"/>
                <a:gd name="connsiteY74" fmla="*/ 8615 h 10000"/>
                <a:gd name="connsiteX75" fmla="*/ 5115 w 10000"/>
                <a:gd name="connsiteY75" fmla="*/ 8392 h 10000"/>
                <a:gd name="connsiteX76" fmla="*/ 4889 w 10000"/>
                <a:gd name="connsiteY76" fmla="*/ 8303 h 10000"/>
                <a:gd name="connsiteX77" fmla="*/ 4491 w 10000"/>
                <a:gd name="connsiteY77" fmla="*/ 8126 h 10000"/>
                <a:gd name="connsiteX78" fmla="*/ 4716 w 10000"/>
                <a:gd name="connsiteY78" fmla="*/ 7766 h 10000"/>
                <a:gd name="connsiteX79" fmla="*/ 4830 w 10000"/>
                <a:gd name="connsiteY79" fmla="*/ 7589 h 10000"/>
                <a:gd name="connsiteX80" fmla="*/ 4716 w 10000"/>
                <a:gd name="connsiteY80" fmla="*/ 7407 h 10000"/>
                <a:gd name="connsiteX81" fmla="*/ 4491 w 10000"/>
                <a:gd name="connsiteY81" fmla="*/ 7057 h 10000"/>
                <a:gd name="connsiteX82" fmla="*/ 4889 w 10000"/>
                <a:gd name="connsiteY82" fmla="*/ 6876 h 10000"/>
                <a:gd name="connsiteX83" fmla="*/ 5115 w 10000"/>
                <a:gd name="connsiteY83" fmla="*/ 6787 h 10000"/>
                <a:gd name="connsiteX84" fmla="*/ 5115 w 10000"/>
                <a:gd name="connsiteY84" fmla="*/ 6564 h 10000"/>
                <a:gd name="connsiteX85" fmla="*/ 5115 w 10000"/>
                <a:gd name="connsiteY85" fmla="*/ 6163 h 10000"/>
                <a:gd name="connsiteX86" fmla="*/ 5626 w 10000"/>
                <a:gd name="connsiteY86" fmla="*/ 6163 h 10000"/>
                <a:gd name="connsiteX87" fmla="*/ 5911 w 10000"/>
                <a:gd name="connsiteY87" fmla="*/ 6163 h 10000"/>
                <a:gd name="connsiteX88" fmla="*/ 6028 w 10000"/>
                <a:gd name="connsiteY88" fmla="*/ 5985 h 10000"/>
                <a:gd name="connsiteX89" fmla="*/ 6254 w 10000"/>
                <a:gd name="connsiteY89" fmla="*/ 5673 h 10000"/>
                <a:gd name="connsiteX90" fmla="*/ 6710 w 10000"/>
                <a:gd name="connsiteY90" fmla="*/ 5850 h 10000"/>
                <a:gd name="connsiteX91" fmla="*/ 6936 w 10000"/>
                <a:gd name="connsiteY91" fmla="*/ 5939 h 10000"/>
                <a:gd name="connsiteX92" fmla="*/ 7163 w 10000"/>
                <a:gd name="connsiteY92" fmla="*/ 5850 h 10000"/>
                <a:gd name="connsiteX93" fmla="*/ 7619 w 10000"/>
                <a:gd name="connsiteY93" fmla="*/ 5673 h 10000"/>
                <a:gd name="connsiteX94" fmla="*/ 7844 w 10000"/>
                <a:gd name="connsiteY94" fmla="*/ 5985 h 10000"/>
                <a:gd name="connsiteX95" fmla="*/ 7957 w 10000"/>
                <a:gd name="connsiteY95" fmla="*/ 6163 h 10000"/>
                <a:gd name="connsiteX96" fmla="*/ 8242 w 10000"/>
                <a:gd name="connsiteY96" fmla="*/ 6163 h 10000"/>
                <a:gd name="connsiteX97" fmla="*/ 8753 w 10000"/>
                <a:gd name="connsiteY97" fmla="*/ 6163 h 10000"/>
                <a:gd name="connsiteX98" fmla="*/ 8753 w 10000"/>
                <a:gd name="connsiteY98" fmla="*/ 6564 h 10000"/>
                <a:gd name="connsiteX99" fmla="*/ 8753 w 10000"/>
                <a:gd name="connsiteY99" fmla="*/ 6787 h 10000"/>
                <a:gd name="connsiteX100" fmla="*/ 8984 w 10000"/>
                <a:gd name="connsiteY100" fmla="*/ 6876 h 10000"/>
                <a:gd name="connsiteX101" fmla="*/ 9371 w 10000"/>
                <a:gd name="connsiteY101" fmla="*/ 7057 h 10000"/>
                <a:gd name="connsiteX102" fmla="*/ 9146 w 10000"/>
                <a:gd name="connsiteY102" fmla="*/ 7407 h 10000"/>
                <a:gd name="connsiteX103" fmla="*/ 9038 w 10000"/>
                <a:gd name="connsiteY103" fmla="*/ 7589 h 10000"/>
                <a:gd name="connsiteX104" fmla="*/ 9146 w 10000"/>
                <a:gd name="connsiteY104" fmla="*/ 7766 h 10000"/>
                <a:gd name="connsiteX0" fmla="*/ 8182 w 10000"/>
                <a:gd name="connsiteY0" fmla="*/ 6745 h 10000"/>
                <a:gd name="connsiteX1" fmla="*/ 7844 w 10000"/>
                <a:gd name="connsiteY1" fmla="*/ 6745 h 10000"/>
                <a:gd name="connsiteX2" fmla="*/ 6593 w 10000"/>
                <a:gd name="connsiteY2" fmla="*/ 7721 h 10000"/>
                <a:gd name="connsiteX3" fmla="*/ 6028 w 10000"/>
                <a:gd name="connsiteY3" fmla="*/ 7319 h 10000"/>
                <a:gd name="connsiteX4" fmla="*/ 5685 w 10000"/>
                <a:gd name="connsiteY4" fmla="*/ 7319 h 10000"/>
                <a:gd name="connsiteX5" fmla="*/ 5512 w 10000"/>
                <a:gd name="connsiteY5" fmla="*/ 7407 h 10000"/>
                <a:gd name="connsiteX6" fmla="*/ 5512 w 10000"/>
                <a:gd name="connsiteY6" fmla="*/ 7678 h 10000"/>
                <a:gd name="connsiteX7" fmla="*/ 6082 w 10000"/>
                <a:gd name="connsiteY7" fmla="*/ 8126 h 10000"/>
                <a:gd name="connsiteX8" fmla="*/ 6593 w 10000"/>
                <a:gd name="connsiteY8" fmla="*/ 8480 h 10000"/>
                <a:gd name="connsiteX9" fmla="*/ 7049 w 10000"/>
                <a:gd name="connsiteY9" fmla="*/ 8126 h 10000"/>
                <a:gd name="connsiteX10" fmla="*/ 8355 w 10000"/>
                <a:gd name="connsiteY10" fmla="*/ 7100 h 10000"/>
                <a:gd name="connsiteX11" fmla="*/ 8355 w 10000"/>
                <a:gd name="connsiteY11" fmla="*/ 6876 h 10000"/>
                <a:gd name="connsiteX12" fmla="*/ 8182 w 10000"/>
                <a:gd name="connsiteY12" fmla="*/ 6745 h 10000"/>
                <a:gd name="connsiteX13" fmla="*/ 9544 w 10000"/>
                <a:gd name="connsiteY13" fmla="*/ 7589 h 10000"/>
                <a:gd name="connsiteX14" fmla="*/ 9205 w 10000"/>
                <a:gd name="connsiteY14" fmla="*/ 6564 h 10000"/>
                <a:gd name="connsiteX15" fmla="*/ 8242 w 10000"/>
                <a:gd name="connsiteY15" fmla="*/ 5808 h 10000"/>
                <a:gd name="connsiteX16" fmla="*/ 7049 w 10000"/>
                <a:gd name="connsiteY16" fmla="*/ 5492 h 10000"/>
                <a:gd name="connsiteX17" fmla="*/ 4265 w 10000"/>
                <a:gd name="connsiteY17" fmla="*/ 7497 h 10000"/>
                <a:gd name="connsiteX18" fmla="*/ 4319 w 10000"/>
                <a:gd name="connsiteY18" fmla="*/ 7589 h 10000"/>
                <a:gd name="connsiteX19" fmla="*/ 3868 w 10000"/>
                <a:gd name="connsiteY19" fmla="*/ 8215 h 10000"/>
                <a:gd name="connsiteX20" fmla="*/ 4663 w 10000"/>
                <a:gd name="connsiteY20" fmla="*/ 8615 h 10000"/>
                <a:gd name="connsiteX21" fmla="*/ 4663 w 10000"/>
                <a:gd name="connsiteY21" fmla="*/ 9375 h 10000"/>
                <a:gd name="connsiteX22" fmla="*/ 5626 w 10000"/>
                <a:gd name="connsiteY22" fmla="*/ 9375 h 10000"/>
                <a:gd name="connsiteX23" fmla="*/ 6142 w 10000"/>
                <a:gd name="connsiteY23" fmla="*/ 10000 h 10000"/>
                <a:gd name="connsiteX24" fmla="*/ 6936 w 10000"/>
                <a:gd name="connsiteY24" fmla="*/ 9641 h 10000"/>
                <a:gd name="connsiteX25" fmla="*/ 7731 w 10000"/>
                <a:gd name="connsiteY25" fmla="*/ 10000 h 10000"/>
                <a:gd name="connsiteX26" fmla="*/ 8242 w 10000"/>
                <a:gd name="connsiteY26" fmla="*/ 9375 h 10000"/>
                <a:gd name="connsiteX27" fmla="*/ 9205 w 10000"/>
                <a:gd name="connsiteY27" fmla="*/ 9375 h 10000"/>
                <a:gd name="connsiteX28" fmla="*/ 10000 w 10000"/>
                <a:gd name="connsiteY28" fmla="*/ 8215 h 10000"/>
                <a:gd name="connsiteX29" fmla="*/ 9544 w 10000"/>
                <a:gd name="connsiteY29" fmla="*/ 7589 h 10000"/>
                <a:gd name="connsiteX30" fmla="*/ 2616 w 10000"/>
                <a:gd name="connsiteY30" fmla="*/ 0 h 10000"/>
                <a:gd name="connsiteX31" fmla="*/ 3637 w 10000"/>
                <a:gd name="connsiteY31" fmla="*/ 807 h 10000"/>
                <a:gd name="connsiteX32" fmla="*/ 3637 w 10000"/>
                <a:gd name="connsiteY32" fmla="*/ 182 h 10000"/>
                <a:gd name="connsiteX33" fmla="*/ 4319 w 10000"/>
                <a:gd name="connsiteY33" fmla="*/ 182 h 10000"/>
                <a:gd name="connsiteX34" fmla="*/ 5227 w 10000"/>
                <a:gd name="connsiteY34" fmla="*/ 2057 h 10000"/>
                <a:gd name="connsiteX35" fmla="*/ 4433 w 10000"/>
                <a:gd name="connsiteY35" fmla="*/ 2145 h 10000"/>
                <a:gd name="connsiteX36" fmla="*/ 4433 w 10000"/>
                <a:gd name="connsiteY36" fmla="*/ 3575 h 10000"/>
                <a:gd name="connsiteX37" fmla="*/ 3186 w 10000"/>
                <a:gd name="connsiteY37" fmla="*/ 2322 h 10000"/>
                <a:gd name="connsiteX38" fmla="*/ 2046 w 10000"/>
                <a:gd name="connsiteY38" fmla="*/ 2322 h 10000"/>
                <a:gd name="connsiteX39" fmla="*/ 2046 w 10000"/>
                <a:gd name="connsiteY39" fmla="*/ 3575 h 10000"/>
                <a:gd name="connsiteX40" fmla="*/ 799 w 10000"/>
                <a:gd name="connsiteY40" fmla="*/ 3575 h 10000"/>
                <a:gd name="connsiteX41" fmla="*/ 799 w 10000"/>
                <a:gd name="connsiteY41" fmla="*/ 2145 h 10000"/>
                <a:gd name="connsiteX42" fmla="*/ 456 w 10000"/>
                <a:gd name="connsiteY42" fmla="*/ 2414 h 10000"/>
                <a:gd name="connsiteX43" fmla="*/ 0 w 10000"/>
                <a:gd name="connsiteY43" fmla="*/ 2057 h 10000"/>
                <a:gd name="connsiteX44" fmla="*/ 2616 w 10000"/>
                <a:gd name="connsiteY44" fmla="*/ 0 h 10000"/>
                <a:gd name="connsiteX45" fmla="*/ 2502 w 10000"/>
                <a:gd name="connsiteY45" fmla="*/ 6074 h 10000"/>
                <a:gd name="connsiteX46" fmla="*/ 0 w 10000"/>
                <a:gd name="connsiteY46" fmla="*/ 6074 h 10000"/>
                <a:gd name="connsiteX47" fmla="*/ 0 w 10000"/>
                <a:gd name="connsiteY47" fmla="*/ 5715 h 10000"/>
                <a:gd name="connsiteX48" fmla="*/ 2502 w 10000"/>
                <a:gd name="connsiteY48" fmla="*/ 5715 h 10000"/>
                <a:gd name="connsiteX49" fmla="*/ 2502 w 10000"/>
                <a:gd name="connsiteY49" fmla="*/ 6074 h 10000"/>
                <a:gd name="connsiteX50" fmla="*/ 0 w 10000"/>
                <a:gd name="connsiteY50" fmla="*/ 4825 h 10000"/>
                <a:gd name="connsiteX51" fmla="*/ 0 w 10000"/>
                <a:gd name="connsiteY51" fmla="*/ 4466 h 10000"/>
                <a:gd name="connsiteX52" fmla="*/ 5227 w 10000"/>
                <a:gd name="connsiteY52" fmla="*/ 4466 h 10000"/>
                <a:gd name="connsiteX53" fmla="*/ 5227 w 10000"/>
                <a:gd name="connsiteY53" fmla="*/ 4825 h 10000"/>
                <a:gd name="connsiteX54" fmla="*/ 0 w 10000"/>
                <a:gd name="connsiteY54" fmla="*/ 4825 h 10000"/>
                <a:gd name="connsiteX55" fmla="*/ 9146 w 10000"/>
                <a:gd name="connsiteY55" fmla="*/ 7766 h 10000"/>
                <a:gd name="connsiteX56" fmla="*/ 9371 w 10000"/>
                <a:gd name="connsiteY56" fmla="*/ 8126 h 10000"/>
                <a:gd name="connsiteX57" fmla="*/ 8984 w 10000"/>
                <a:gd name="connsiteY57" fmla="*/ 8303 h 10000"/>
                <a:gd name="connsiteX58" fmla="*/ 8753 w 10000"/>
                <a:gd name="connsiteY58" fmla="*/ 8392 h 10000"/>
                <a:gd name="connsiteX59" fmla="*/ 8753 w 10000"/>
                <a:gd name="connsiteY59" fmla="*/ 8615 h 10000"/>
                <a:gd name="connsiteX60" fmla="*/ 8753 w 10000"/>
                <a:gd name="connsiteY60" fmla="*/ 9016 h 10000"/>
                <a:gd name="connsiteX61" fmla="*/ 8242 w 10000"/>
                <a:gd name="connsiteY61" fmla="*/ 9016 h 10000"/>
                <a:gd name="connsiteX62" fmla="*/ 7957 w 10000"/>
                <a:gd name="connsiteY62" fmla="*/ 9016 h 10000"/>
                <a:gd name="connsiteX63" fmla="*/ 7844 w 10000"/>
                <a:gd name="connsiteY63" fmla="*/ 9193 h 10000"/>
                <a:gd name="connsiteX64" fmla="*/ 7619 w 10000"/>
                <a:gd name="connsiteY64" fmla="*/ 9506 h 10000"/>
                <a:gd name="connsiteX65" fmla="*/ 7163 w 10000"/>
                <a:gd name="connsiteY65" fmla="*/ 9329 h 10000"/>
                <a:gd name="connsiteX66" fmla="*/ 6936 w 10000"/>
                <a:gd name="connsiteY66" fmla="*/ 9240 h 10000"/>
                <a:gd name="connsiteX67" fmla="*/ 6710 w 10000"/>
                <a:gd name="connsiteY67" fmla="*/ 9329 h 10000"/>
                <a:gd name="connsiteX68" fmla="*/ 6254 w 10000"/>
                <a:gd name="connsiteY68" fmla="*/ 9506 h 10000"/>
                <a:gd name="connsiteX69" fmla="*/ 6028 w 10000"/>
                <a:gd name="connsiteY69" fmla="*/ 9193 h 10000"/>
                <a:gd name="connsiteX70" fmla="*/ 5911 w 10000"/>
                <a:gd name="connsiteY70" fmla="*/ 9016 h 10000"/>
                <a:gd name="connsiteX71" fmla="*/ 5626 w 10000"/>
                <a:gd name="connsiteY71" fmla="*/ 9016 h 10000"/>
                <a:gd name="connsiteX72" fmla="*/ 5115 w 10000"/>
                <a:gd name="connsiteY72" fmla="*/ 9016 h 10000"/>
                <a:gd name="connsiteX73" fmla="*/ 5115 w 10000"/>
                <a:gd name="connsiteY73" fmla="*/ 8615 h 10000"/>
                <a:gd name="connsiteX74" fmla="*/ 5115 w 10000"/>
                <a:gd name="connsiteY74" fmla="*/ 8392 h 10000"/>
                <a:gd name="connsiteX75" fmla="*/ 4889 w 10000"/>
                <a:gd name="connsiteY75" fmla="*/ 8303 h 10000"/>
                <a:gd name="connsiteX76" fmla="*/ 4491 w 10000"/>
                <a:gd name="connsiteY76" fmla="*/ 8126 h 10000"/>
                <a:gd name="connsiteX77" fmla="*/ 4716 w 10000"/>
                <a:gd name="connsiteY77" fmla="*/ 7766 h 10000"/>
                <a:gd name="connsiteX78" fmla="*/ 4830 w 10000"/>
                <a:gd name="connsiteY78" fmla="*/ 7589 h 10000"/>
                <a:gd name="connsiteX79" fmla="*/ 4716 w 10000"/>
                <a:gd name="connsiteY79" fmla="*/ 7407 h 10000"/>
                <a:gd name="connsiteX80" fmla="*/ 4491 w 10000"/>
                <a:gd name="connsiteY80" fmla="*/ 7057 h 10000"/>
                <a:gd name="connsiteX81" fmla="*/ 4889 w 10000"/>
                <a:gd name="connsiteY81" fmla="*/ 6876 h 10000"/>
                <a:gd name="connsiteX82" fmla="*/ 5115 w 10000"/>
                <a:gd name="connsiteY82" fmla="*/ 6787 h 10000"/>
                <a:gd name="connsiteX83" fmla="*/ 5115 w 10000"/>
                <a:gd name="connsiteY83" fmla="*/ 6564 h 10000"/>
                <a:gd name="connsiteX84" fmla="*/ 5115 w 10000"/>
                <a:gd name="connsiteY84" fmla="*/ 6163 h 10000"/>
                <a:gd name="connsiteX85" fmla="*/ 5626 w 10000"/>
                <a:gd name="connsiteY85" fmla="*/ 6163 h 10000"/>
                <a:gd name="connsiteX86" fmla="*/ 5911 w 10000"/>
                <a:gd name="connsiteY86" fmla="*/ 6163 h 10000"/>
                <a:gd name="connsiteX87" fmla="*/ 6028 w 10000"/>
                <a:gd name="connsiteY87" fmla="*/ 5985 h 10000"/>
                <a:gd name="connsiteX88" fmla="*/ 6254 w 10000"/>
                <a:gd name="connsiteY88" fmla="*/ 5673 h 10000"/>
                <a:gd name="connsiteX89" fmla="*/ 6710 w 10000"/>
                <a:gd name="connsiteY89" fmla="*/ 5850 h 10000"/>
                <a:gd name="connsiteX90" fmla="*/ 6936 w 10000"/>
                <a:gd name="connsiteY90" fmla="*/ 5939 h 10000"/>
                <a:gd name="connsiteX91" fmla="*/ 7163 w 10000"/>
                <a:gd name="connsiteY91" fmla="*/ 5850 h 10000"/>
                <a:gd name="connsiteX92" fmla="*/ 7619 w 10000"/>
                <a:gd name="connsiteY92" fmla="*/ 5673 h 10000"/>
                <a:gd name="connsiteX93" fmla="*/ 7844 w 10000"/>
                <a:gd name="connsiteY93" fmla="*/ 5985 h 10000"/>
                <a:gd name="connsiteX94" fmla="*/ 7957 w 10000"/>
                <a:gd name="connsiteY94" fmla="*/ 6163 h 10000"/>
                <a:gd name="connsiteX95" fmla="*/ 8242 w 10000"/>
                <a:gd name="connsiteY95" fmla="*/ 6163 h 10000"/>
                <a:gd name="connsiteX96" fmla="*/ 8753 w 10000"/>
                <a:gd name="connsiteY96" fmla="*/ 6163 h 10000"/>
                <a:gd name="connsiteX97" fmla="*/ 8753 w 10000"/>
                <a:gd name="connsiteY97" fmla="*/ 6564 h 10000"/>
                <a:gd name="connsiteX98" fmla="*/ 8753 w 10000"/>
                <a:gd name="connsiteY98" fmla="*/ 6787 h 10000"/>
                <a:gd name="connsiteX99" fmla="*/ 8984 w 10000"/>
                <a:gd name="connsiteY99" fmla="*/ 6876 h 10000"/>
                <a:gd name="connsiteX100" fmla="*/ 9371 w 10000"/>
                <a:gd name="connsiteY100" fmla="*/ 7057 h 10000"/>
                <a:gd name="connsiteX101" fmla="*/ 9146 w 10000"/>
                <a:gd name="connsiteY101" fmla="*/ 7407 h 10000"/>
                <a:gd name="connsiteX102" fmla="*/ 9038 w 10000"/>
                <a:gd name="connsiteY102" fmla="*/ 7589 h 10000"/>
                <a:gd name="connsiteX103" fmla="*/ 9146 w 10000"/>
                <a:gd name="connsiteY103" fmla="*/ 7766 h 10000"/>
                <a:gd name="connsiteX0" fmla="*/ 8182 w 10000"/>
                <a:gd name="connsiteY0" fmla="*/ 6745 h 10000"/>
                <a:gd name="connsiteX1" fmla="*/ 7844 w 10000"/>
                <a:gd name="connsiteY1" fmla="*/ 6745 h 10000"/>
                <a:gd name="connsiteX2" fmla="*/ 6593 w 10000"/>
                <a:gd name="connsiteY2" fmla="*/ 7721 h 10000"/>
                <a:gd name="connsiteX3" fmla="*/ 6028 w 10000"/>
                <a:gd name="connsiteY3" fmla="*/ 7319 h 10000"/>
                <a:gd name="connsiteX4" fmla="*/ 5685 w 10000"/>
                <a:gd name="connsiteY4" fmla="*/ 7319 h 10000"/>
                <a:gd name="connsiteX5" fmla="*/ 5512 w 10000"/>
                <a:gd name="connsiteY5" fmla="*/ 7407 h 10000"/>
                <a:gd name="connsiteX6" fmla="*/ 5512 w 10000"/>
                <a:gd name="connsiteY6" fmla="*/ 7678 h 10000"/>
                <a:gd name="connsiteX7" fmla="*/ 6082 w 10000"/>
                <a:gd name="connsiteY7" fmla="*/ 8126 h 10000"/>
                <a:gd name="connsiteX8" fmla="*/ 6593 w 10000"/>
                <a:gd name="connsiteY8" fmla="*/ 8480 h 10000"/>
                <a:gd name="connsiteX9" fmla="*/ 7049 w 10000"/>
                <a:gd name="connsiteY9" fmla="*/ 8126 h 10000"/>
                <a:gd name="connsiteX10" fmla="*/ 8355 w 10000"/>
                <a:gd name="connsiteY10" fmla="*/ 7100 h 10000"/>
                <a:gd name="connsiteX11" fmla="*/ 8355 w 10000"/>
                <a:gd name="connsiteY11" fmla="*/ 6876 h 10000"/>
                <a:gd name="connsiteX12" fmla="*/ 8182 w 10000"/>
                <a:gd name="connsiteY12" fmla="*/ 6745 h 10000"/>
                <a:gd name="connsiteX13" fmla="*/ 9544 w 10000"/>
                <a:gd name="connsiteY13" fmla="*/ 7589 h 10000"/>
                <a:gd name="connsiteX14" fmla="*/ 9205 w 10000"/>
                <a:gd name="connsiteY14" fmla="*/ 6564 h 10000"/>
                <a:gd name="connsiteX15" fmla="*/ 8242 w 10000"/>
                <a:gd name="connsiteY15" fmla="*/ 5808 h 10000"/>
                <a:gd name="connsiteX16" fmla="*/ 7049 w 10000"/>
                <a:gd name="connsiteY16" fmla="*/ 5492 h 10000"/>
                <a:gd name="connsiteX17" fmla="*/ 4265 w 10000"/>
                <a:gd name="connsiteY17" fmla="*/ 7497 h 10000"/>
                <a:gd name="connsiteX18" fmla="*/ 4319 w 10000"/>
                <a:gd name="connsiteY18" fmla="*/ 7589 h 10000"/>
                <a:gd name="connsiteX19" fmla="*/ 3868 w 10000"/>
                <a:gd name="connsiteY19" fmla="*/ 8215 h 10000"/>
                <a:gd name="connsiteX20" fmla="*/ 4663 w 10000"/>
                <a:gd name="connsiteY20" fmla="*/ 8615 h 10000"/>
                <a:gd name="connsiteX21" fmla="*/ 4663 w 10000"/>
                <a:gd name="connsiteY21" fmla="*/ 9375 h 10000"/>
                <a:gd name="connsiteX22" fmla="*/ 5626 w 10000"/>
                <a:gd name="connsiteY22" fmla="*/ 9375 h 10000"/>
                <a:gd name="connsiteX23" fmla="*/ 6142 w 10000"/>
                <a:gd name="connsiteY23" fmla="*/ 10000 h 10000"/>
                <a:gd name="connsiteX24" fmla="*/ 6936 w 10000"/>
                <a:gd name="connsiteY24" fmla="*/ 9641 h 10000"/>
                <a:gd name="connsiteX25" fmla="*/ 7731 w 10000"/>
                <a:gd name="connsiteY25" fmla="*/ 10000 h 10000"/>
                <a:gd name="connsiteX26" fmla="*/ 8242 w 10000"/>
                <a:gd name="connsiteY26" fmla="*/ 9375 h 10000"/>
                <a:gd name="connsiteX27" fmla="*/ 10000 w 10000"/>
                <a:gd name="connsiteY27" fmla="*/ 8215 h 10000"/>
                <a:gd name="connsiteX28" fmla="*/ 9544 w 10000"/>
                <a:gd name="connsiteY28" fmla="*/ 7589 h 10000"/>
                <a:gd name="connsiteX29" fmla="*/ 2616 w 10000"/>
                <a:gd name="connsiteY29" fmla="*/ 0 h 10000"/>
                <a:gd name="connsiteX30" fmla="*/ 3637 w 10000"/>
                <a:gd name="connsiteY30" fmla="*/ 807 h 10000"/>
                <a:gd name="connsiteX31" fmla="*/ 3637 w 10000"/>
                <a:gd name="connsiteY31" fmla="*/ 182 h 10000"/>
                <a:gd name="connsiteX32" fmla="*/ 4319 w 10000"/>
                <a:gd name="connsiteY32" fmla="*/ 182 h 10000"/>
                <a:gd name="connsiteX33" fmla="*/ 5227 w 10000"/>
                <a:gd name="connsiteY33" fmla="*/ 2057 h 10000"/>
                <a:gd name="connsiteX34" fmla="*/ 4433 w 10000"/>
                <a:gd name="connsiteY34" fmla="*/ 2145 h 10000"/>
                <a:gd name="connsiteX35" fmla="*/ 4433 w 10000"/>
                <a:gd name="connsiteY35" fmla="*/ 3575 h 10000"/>
                <a:gd name="connsiteX36" fmla="*/ 3186 w 10000"/>
                <a:gd name="connsiteY36" fmla="*/ 2322 h 10000"/>
                <a:gd name="connsiteX37" fmla="*/ 2046 w 10000"/>
                <a:gd name="connsiteY37" fmla="*/ 2322 h 10000"/>
                <a:gd name="connsiteX38" fmla="*/ 2046 w 10000"/>
                <a:gd name="connsiteY38" fmla="*/ 3575 h 10000"/>
                <a:gd name="connsiteX39" fmla="*/ 799 w 10000"/>
                <a:gd name="connsiteY39" fmla="*/ 3575 h 10000"/>
                <a:gd name="connsiteX40" fmla="*/ 799 w 10000"/>
                <a:gd name="connsiteY40" fmla="*/ 2145 h 10000"/>
                <a:gd name="connsiteX41" fmla="*/ 456 w 10000"/>
                <a:gd name="connsiteY41" fmla="*/ 2414 h 10000"/>
                <a:gd name="connsiteX42" fmla="*/ 0 w 10000"/>
                <a:gd name="connsiteY42" fmla="*/ 2057 h 10000"/>
                <a:gd name="connsiteX43" fmla="*/ 2616 w 10000"/>
                <a:gd name="connsiteY43" fmla="*/ 0 h 10000"/>
                <a:gd name="connsiteX44" fmla="*/ 2502 w 10000"/>
                <a:gd name="connsiteY44" fmla="*/ 6074 h 10000"/>
                <a:gd name="connsiteX45" fmla="*/ 0 w 10000"/>
                <a:gd name="connsiteY45" fmla="*/ 6074 h 10000"/>
                <a:gd name="connsiteX46" fmla="*/ 0 w 10000"/>
                <a:gd name="connsiteY46" fmla="*/ 5715 h 10000"/>
                <a:gd name="connsiteX47" fmla="*/ 2502 w 10000"/>
                <a:gd name="connsiteY47" fmla="*/ 5715 h 10000"/>
                <a:gd name="connsiteX48" fmla="*/ 2502 w 10000"/>
                <a:gd name="connsiteY48" fmla="*/ 6074 h 10000"/>
                <a:gd name="connsiteX49" fmla="*/ 0 w 10000"/>
                <a:gd name="connsiteY49" fmla="*/ 4825 h 10000"/>
                <a:gd name="connsiteX50" fmla="*/ 0 w 10000"/>
                <a:gd name="connsiteY50" fmla="*/ 4466 h 10000"/>
                <a:gd name="connsiteX51" fmla="*/ 5227 w 10000"/>
                <a:gd name="connsiteY51" fmla="*/ 4466 h 10000"/>
                <a:gd name="connsiteX52" fmla="*/ 5227 w 10000"/>
                <a:gd name="connsiteY52" fmla="*/ 4825 h 10000"/>
                <a:gd name="connsiteX53" fmla="*/ 0 w 10000"/>
                <a:gd name="connsiteY53" fmla="*/ 4825 h 10000"/>
                <a:gd name="connsiteX54" fmla="*/ 9146 w 10000"/>
                <a:gd name="connsiteY54" fmla="*/ 7766 h 10000"/>
                <a:gd name="connsiteX55" fmla="*/ 9371 w 10000"/>
                <a:gd name="connsiteY55" fmla="*/ 8126 h 10000"/>
                <a:gd name="connsiteX56" fmla="*/ 8984 w 10000"/>
                <a:gd name="connsiteY56" fmla="*/ 8303 h 10000"/>
                <a:gd name="connsiteX57" fmla="*/ 8753 w 10000"/>
                <a:gd name="connsiteY57" fmla="*/ 8392 h 10000"/>
                <a:gd name="connsiteX58" fmla="*/ 8753 w 10000"/>
                <a:gd name="connsiteY58" fmla="*/ 8615 h 10000"/>
                <a:gd name="connsiteX59" fmla="*/ 8753 w 10000"/>
                <a:gd name="connsiteY59" fmla="*/ 9016 h 10000"/>
                <a:gd name="connsiteX60" fmla="*/ 8242 w 10000"/>
                <a:gd name="connsiteY60" fmla="*/ 9016 h 10000"/>
                <a:gd name="connsiteX61" fmla="*/ 7957 w 10000"/>
                <a:gd name="connsiteY61" fmla="*/ 9016 h 10000"/>
                <a:gd name="connsiteX62" fmla="*/ 7844 w 10000"/>
                <a:gd name="connsiteY62" fmla="*/ 9193 h 10000"/>
                <a:gd name="connsiteX63" fmla="*/ 7619 w 10000"/>
                <a:gd name="connsiteY63" fmla="*/ 9506 h 10000"/>
                <a:gd name="connsiteX64" fmla="*/ 7163 w 10000"/>
                <a:gd name="connsiteY64" fmla="*/ 9329 h 10000"/>
                <a:gd name="connsiteX65" fmla="*/ 6936 w 10000"/>
                <a:gd name="connsiteY65" fmla="*/ 9240 h 10000"/>
                <a:gd name="connsiteX66" fmla="*/ 6710 w 10000"/>
                <a:gd name="connsiteY66" fmla="*/ 9329 h 10000"/>
                <a:gd name="connsiteX67" fmla="*/ 6254 w 10000"/>
                <a:gd name="connsiteY67" fmla="*/ 9506 h 10000"/>
                <a:gd name="connsiteX68" fmla="*/ 6028 w 10000"/>
                <a:gd name="connsiteY68" fmla="*/ 9193 h 10000"/>
                <a:gd name="connsiteX69" fmla="*/ 5911 w 10000"/>
                <a:gd name="connsiteY69" fmla="*/ 9016 h 10000"/>
                <a:gd name="connsiteX70" fmla="*/ 5626 w 10000"/>
                <a:gd name="connsiteY70" fmla="*/ 9016 h 10000"/>
                <a:gd name="connsiteX71" fmla="*/ 5115 w 10000"/>
                <a:gd name="connsiteY71" fmla="*/ 9016 h 10000"/>
                <a:gd name="connsiteX72" fmla="*/ 5115 w 10000"/>
                <a:gd name="connsiteY72" fmla="*/ 8615 h 10000"/>
                <a:gd name="connsiteX73" fmla="*/ 5115 w 10000"/>
                <a:gd name="connsiteY73" fmla="*/ 8392 h 10000"/>
                <a:gd name="connsiteX74" fmla="*/ 4889 w 10000"/>
                <a:gd name="connsiteY74" fmla="*/ 8303 h 10000"/>
                <a:gd name="connsiteX75" fmla="*/ 4491 w 10000"/>
                <a:gd name="connsiteY75" fmla="*/ 8126 h 10000"/>
                <a:gd name="connsiteX76" fmla="*/ 4716 w 10000"/>
                <a:gd name="connsiteY76" fmla="*/ 7766 h 10000"/>
                <a:gd name="connsiteX77" fmla="*/ 4830 w 10000"/>
                <a:gd name="connsiteY77" fmla="*/ 7589 h 10000"/>
                <a:gd name="connsiteX78" fmla="*/ 4716 w 10000"/>
                <a:gd name="connsiteY78" fmla="*/ 7407 h 10000"/>
                <a:gd name="connsiteX79" fmla="*/ 4491 w 10000"/>
                <a:gd name="connsiteY79" fmla="*/ 7057 h 10000"/>
                <a:gd name="connsiteX80" fmla="*/ 4889 w 10000"/>
                <a:gd name="connsiteY80" fmla="*/ 6876 h 10000"/>
                <a:gd name="connsiteX81" fmla="*/ 5115 w 10000"/>
                <a:gd name="connsiteY81" fmla="*/ 6787 h 10000"/>
                <a:gd name="connsiteX82" fmla="*/ 5115 w 10000"/>
                <a:gd name="connsiteY82" fmla="*/ 6564 h 10000"/>
                <a:gd name="connsiteX83" fmla="*/ 5115 w 10000"/>
                <a:gd name="connsiteY83" fmla="*/ 6163 h 10000"/>
                <a:gd name="connsiteX84" fmla="*/ 5626 w 10000"/>
                <a:gd name="connsiteY84" fmla="*/ 6163 h 10000"/>
                <a:gd name="connsiteX85" fmla="*/ 5911 w 10000"/>
                <a:gd name="connsiteY85" fmla="*/ 6163 h 10000"/>
                <a:gd name="connsiteX86" fmla="*/ 6028 w 10000"/>
                <a:gd name="connsiteY86" fmla="*/ 5985 h 10000"/>
                <a:gd name="connsiteX87" fmla="*/ 6254 w 10000"/>
                <a:gd name="connsiteY87" fmla="*/ 5673 h 10000"/>
                <a:gd name="connsiteX88" fmla="*/ 6710 w 10000"/>
                <a:gd name="connsiteY88" fmla="*/ 5850 h 10000"/>
                <a:gd name="connsiteX89" fmla="*/ 6936 w 10000"/>
                <a:gd name="connsiteY89" fmla="*/ 5939 h 10000"/>
                <a:gd name="connsiteX90" fmla="*/ 7163 w 10000"/>
                <a:gd name="connsiteY90" fmla="*/ 5850 h 10000"/>
                <a:gd name="connsiteX91" fmla="*/ 7619 w 10000"/>
                <a:gd name="connsiteY91" fmla="*/ 5673 h 10000"/>
                <a:gd name="connsiteX92" fmla="*/ 7844 w 10000"/>
                <a:gd name="connsiteY92" fmla="*/ 5985 h 10000"/>
                <a:gd name="connsiteX93" fmla="*/ 7957 w 10000"/>
                <a:gd name="connsiteY93" fmla="*/ 6163 h 10000"/>
                <a:gd name="connsiteX94" fmla="*/ 8242 w 10000"/>
                <a:gd name="connsiteY94" fmla="*/ 6163 h 10000"/>
                <a:gd name="connsiteX95" fmla="*/ 8753 w 10000"/>
                <a:gd name="connsiteY95" fmla="*/ 6163 h 10000"/>
                <a:gd name="connsiteX96" fmla="*/ 8753 w 10000"/>
                <a:gd name="connsiteY96" fmla="*/ 6564 h 10000"/>
                <a:gd name="connsiteX97" fmla="*/ 8753 w 10000"/>
                <a:gd name="connsiteY97" fmla="*/ 6787 h 10000"/>
                <a:gd name="connsiteX98" fmla="*/ 8984 w 10000"/>
                <a:gd name="connsiteY98" fmla="*/ 6876 h 10000"/>
                <a:gd name="connsiteX99" fmla="*/ 9371 w 10000"/>
                <a:gd name="connsiteY99" fmla="*/ 7057 h 10000"/>
                <a:gd name="connsiteX100" fmla="*/ 9146 w 10000"/>
                <a:gd name="connsiteY100" fmla="*/ 7407 h 10000"/>
                <a:gd name="connsiteX101" fmla="*/ 9038 w 10000"/>
                <a:gd name="connsiteY101" fmla="*/ 7589 h 10000"/>
                <a:gd name="connsiteX102" fmla="*/ 9146 w 10000"/>
                <a:gd name="connsiteY102" fmla="*/ 7766 h 10000"/>
                <a:gd name="connsiteX0" fmla="*/ 8182 w 10000"/>
                <a:gd name="connsiteY0" fmla="*/ 6745 h 10000"/>
                <a:gd name="connsiteX1" fmla="*/ 7844 w 10000"/>
                <a:gd name="connsiteY1" fmla="*/ 6745 h 10000"/>
                <a:gd name="connsiteX2" fmla="*/ 6593 w 10000"/>
                <a:gd name="connsiteY2" fmla="*/ 7721 h 10000"/>
                <a:gd name="connsiteX3" fmla="*/ 6028 w 10000"/>
                <a:gd name="connsiteY3" fmla="*/ 7319 h 10000"/>
                <a:gd name="connsiteX4" fmla="*/ 5685 w 10000"/>
                <a:gd name="connsiteY4" fmla="*/ 7319 h 10000"/>
                <a:gd name="connsiteX5" fmla="*/ 5512 w 10000"/>
                <a:gd name="connsiteY5" fmla="*/ 7407 h 10000"/>
                <a:gd name="connsiteX6" fmla="*/ 5512 w 10000"/>
                <a:gd name="connsiteY6" fmla="*/ 7678 h 10000"/>
                <a:gd name="connsiteX7" fmla="*/ 6082 w 10000"/>
                <a:gd name="connsiteY7" fmla="*/ 8126 h 10000"/>
                <a:gd name="connsiteX8" fmla="*/ 6593 w 10000"/>
                <a:gd name="connsiteY8" fmla="*/ 8480 h 10000"/>
                <a:gd name="connsiteX9" fmla="*/ 7049 w 10000"/>
                <a:gd name="connsiteY9" fmla="*/ 8126 h 10000"/>
                <a:gd name="connsiteX10" fmla="*/ 8355 w 10000"/>
                <a:gd name="connsiteY10" fmla="*/ 7100 h 10000"/>
                <a:gd name="connsiteX11" fmla="*/ 8355 w 10000"/>
                <a:gd name="connsiteY11" fmla="*/ 6876 h 10000"/>
                <a:gd name="connsiteX12" fmla="*/ 8182 w 10000"/>
                <a:gd name="connsiteY12" fmla="*/ 6745 h 10000"/>
                <a:gd name="connsiteX13" fmla="*/ 9544 w 10000"/>
                <a:gd name="connsiteY13" fmla="*/ 7589 h 10000"/>
                <a:gd name="connsiteX14" fmla="*/ 9205 w 10000"/>
                <a:gd name="connsiteY14" fmla="*/ 6564 h 10000"/>
                <a:gd name="connsiteX15" fmla="*/ 8242 w 10000"/>
                <a:gd name="connsiteY15" fmla="*/ 5808 h 10000"/>
                <a:gd name="connsiteX16" fmla="*/ 7049 w 10000"/>
                <a:gd name="connsiteY16" fmla="*/ 5492 h 10000"/>
                <a:gd name="connsiteX17" fmla="*/ 4265 w 10000"/>
                <a:gd name="connsiteY17" fmla="*/ 7497 h 10000"/>
                <a:gd name="connsiteX18" fmla="*/ 4319 w 10000"/>
                <a:gd name="connsiteY18" fmla="*/ 7589 h 10000"/>
                <a:gd name="connsiteX19" fmla="*/ 3868 w 10000"/>
                <a:gd name="connsiteY19" fmla="*/ 8215 h 10000"/>
                <a:gd name="connsiteX20" fmla="*/ 4663 w 10000"/>
                <a:gd name="connsiteY20" fmla="*/ 8615 h 10000"/>
                <a:gd name="connsiteX21" fmla="*/ 4663 w 10000"/>
                <a:gd name="connsiteY21" fmla="*/ 9375 h 10000"/>
                <a:gd name="connsiteX22" fmla="*/ 5626 w 10000"/>
                <a:gd name="connsiteY22" fmla="*/ 9375 h 10000"/>
                <a:gd name="connsiteX23" fmla="*/ 6142 w 10000"/>
                <a:gd name="connsiteY23" fmla="*/ 10000 h 10000"/>
                <a:gd name="connsiteX24" fmla="*/ 6936 w 10000"/>
                <a:gd name="connsiteY24" fmla="*/ 9641 h 10000"/>
                <a:gd name="connsiteX25" fmla="*/ 7731 w 10000"/>
                <a:gd name="connsiteY25" fmla="*/ 10000 h 10000"/>
                <a:gd name="connsiteX26" fmla="*/ 10000 w 10000"/>
                <a:gd name="connsiteY26" fmla="*/ 8215 h 10000"/>
                <a:gd name="connsiteX27" fmla="*/ 9544 w 10000"/>
                <a:gd name="connsiteY27" fmla="*/ 7589 h 10000"/>
                <a:gd name="connsiteX28" fmla="*/ 2616 w 10000"/>
                <a:gd name="connsiteY28" fmla="*/ 0 h 10000"/>
                <a:gd name="connsiteX29" fmla="*/ 3637 w 10000"/>
                <a:gd name="connsiteY29" fmla="*/ 807 h 10000"/>
                <a:gd name="connsiteX30" fmla="*/ 3637 w 10000"/>
                <a:gd name="connsiteY30" fmla="*/ 182 h 10000"/>
                <a:gd name="connsiteX31" fmla="*/ 4319 w 10000"/>
                <a:gd name="connsiteY31" fmla="*/ 182 h 10000"/>
                <a:gd name="connsiteX32" fmla="*/ 5227 w 10000"/>
                <a:gd name="connsiteY32" fmla="*/ 2057 h 10000"/>
                <a:gd name="connsiteX33" fmla="*/ 4433 w 10000"/>
                <a:gd name="connsiteY33" fmla="*/ 2145 h 10000"/>
                <a:gd name="connsiteX34" fmla="*/ 4433 w 10000"/>
                <a:gd name="connsiteY34" fmla="*/ 3575 h 10000"/>
                <a:gd name="connsiteX35" fmla="*/ 3186 w 10000"/>
                <a:gd name="connsiteY35" fmla="*/ 2322 h 10000"/>
                <a:gd name="connsiteX36" fmla="*/ 2046 w 10000"/>
                <a:gd name="connsiteY36" fmla="*/ 2322 h 10000"/>
                <a:gd name="connsiteX37" fmla="*/ 2046 w 10000"/>
                <a:gd name="connsiteY37" fmla="*/ 3575 h 10000"/>
                <a:gd name="connsiteX38" fmla="*/ 799 w 10000"/>
                <a:gd name="connsiteY38" fmla="*/ 3575 h 10000"/>
                <a:gd name="connsiteX39" fmla="*/ 799 w 10000"/>
                <a:gd name="connsiteY39" fmla="*/ 2145 h 10000"/>
                <a:gd name="connsiteX40" fmla="*/ 456 w 10000"/>
                <a:gd name="connsiteY40" fmla="*/ 2414 h 10000"/>
                <a:gd name="connsiteX41" fmla="*/ 0 w 10000"/>
                <a:gd name="connsiteY41" fmla="*/ 2057 h 10000"/>
                <a:gd name="connsiteX42" fmla="*/ 2616 w 10000"/>
                <a:gd name="connsiteY42" fmla="*/ 0 h 10000"/>
                <a:gd name="connsiteX43" fmla="*/ 2502 w 10000"/>
                <a:gd name="connsiteY43" fmla="*/ 6074 h 10000"/>
                <a:gd name="connsiteX44" fmla="*/ 0 w 10000"/>
                <a:gd name="connsiteY44" fmla="*/ 6074 h 10000"/>
                <a:gd name="connsiteX45" fmla="*/ 0 w 10000"/>
                <a:gd name="connsiteY45" fmla="*/ 5715 h 10000"/>
                <a:gd name="connsiteX46" fmla="*/ 2502 w 10000"/>
                <a:gd name="connsiteY46" fmla="*/ 5715 h 10000"/>
                <a:gd name="connsiteX47" fmla="*/ 2502 w 10000"/>
                <a:gd name="connsiteY47" fmla="*/ 6074 h 10000"/>
                <a:gd name="connsiteX48" fmla="*/ 0 w 10000"/>
                <a:gd name="connsiteY48" fmla="*/ 4825 h 10000"/>
                <a:gd name="connsiteX49" fmla="*/ 0 w 10000"/>
                <a:gd name="connsiteY49" fmla="*/ 4466 h 10000"/>
                <a:gd name="connsiteX50" fmla="*/ 5227 w 10000"/>
                <a:gd name="connsiteY50" fmla="*/ 4466 h 10000"/>
                <a:gd name="connsiteX51" fmla="*/ 5227 w 10000"/>
                <a:gd name="connsiteY51" fmla="*/ 4825 h 10000"/>
                <a:gd name="connsiteX52" fmla="*/ 0 w 10000"/>
                <a:gd name="connsiteY52" fmla="*/ 4825 h 10000"/>
                <a:gd name="connsiteX53" fmla="*/ 9146 w 10000"/>
                <a:gd name="connsiteY53" fmla="*/ 7766 h 10000"/>
                <a:gd name="connsiteX54" fmla="*/ 9371 w 10000"/>
                <a:gd name="connsiteY54" fmla="*/ 8126 h 10000"/>
                <a:gd name="connsiteX55" fmla="*/ 8984 w 10000"/>
                <a:gd name="connsiteY55" fmla="*/ 8303 h 10000"/>
                <a:gd name="connsiteX56" fmla="*/ 8753 w 10000"/>
                <a:gd name="connsiteY56" fmla="*/ 8392 h 10000"/>
                <a:gd name="connsiteX57" fmla="*/ 8753 w 10000"/>
                <a:gd name="connsiteY57" fmla="*/ 8615 h 10000"/>
                <a:gd name="connsiteX58" fmla="*/ 8753 w 10000"/>
                <a:gd name="connsiteY58" fmla="*/ 9016 h 10000"/>
                <a:gd name="connsiteX59" fmla="*/ 8242 w 10000"/>
                <a:gd name="connsiteY59" fmla="*/ 9016 h 10000"/>
                <a:gd name="connsiteX60" fmla="*/ 7957 w 10000"/>
                <a:gd name="connsiteY60" fmla="*/ 9016 h 10000"/>
                <a:gd name="connsiteX61" fmla="*/ 7844 w 10000"/>
                <a:gd name="connsiteY61" fmla="*/ 9193 h 10000"/>
                <a:gd name="connsiteX62" fmla="*/ 7619 w 10000"/>
                <a:gd name="connsiteY62" fmla="*/ 9506 h 10000"/>
                <a:gd name="connsiteX63" fmla="*/ 7163 w 10000"/>
                <a:gd name="connsiteY63" fmla="*/ 9329 h 10000"/>
                <a:gd name="connsiteX64" fmla="*/ 6936 w 10000"/>
                <a:gd name="connsiteY64" fmla="*/ 9240 h 10000"/>
                <a:gd name="connsiteX65" fmla="*/ 6710 w 10000"/>
                <a:gd name="connsiteY65" fmla="*/ 9329 h 10000"/>
                <a:gd name="connsiteX66" fmla="*/ 6254 w 10000"/>
                <a:gd name="connsiteY66" fmla="*/ 9506 h 10000"/>
                <a:gd name="connsiteX67" fmla="*/ 6028 w 10000"/>
                <a:gd name="connsiteY67" fmla="*/ 9193 h 10000"/>
                <a:gd name="connsiteX68" fmla="*/ 5911 w 10000"/>
                <a:gd name="connsiteY68" fmla="*/ 9016 h 10000"/>
                <a:gd name="connsiteX69" fmla="*/ 5626 w 10000"/>
                <a:gd name="connsiteY69" fmla="*/ 9016 h 10000"/>
                <a:gd name="connsiteX70" fmla="*/ 5115 w 10000"/>
                <a:gd name="connsiteY70" fmla="*/ 9016 h 10000"/>
                <a:gd name="connsiteX71" fmla="*/ 5115 w 10000"/>
                <a:gd name="connsiteY71" fmla="*/ 8615 h 10000"/>
                <a:gd name="connsiteX72" fmla="*/ 5115 w 10000"/>
                <a:gd name="connsiteY72" fmla="*/ 8392 h 10000"/>
                <a:gd name="connsiteX73" fmla="*/ 4889 w 10000"/>
                <a:gd name="connsiteY73" fmla="*/ 8303 h 10000"/>
                <a:gd name="connsiteX74" fmla="*/ 4491 w 10000"/>
                <a:gd name="connsiteY74" fmla="*/ 8126 h 10000"/>
                <a:gd name="connsiteX75" fmla="*/ 4716 w 10000"/>
                <a:gd name="connsiteY75" fmla="*/ 7766 h 10000"/>
                <a:gd name="connsiteX76" fmla="*/ 4830 w 10000"/>
                <a:gd name="connsiteY76" fmla="*/ 7589 h 10000"/>
                <a:gd name="connsiteX77" fmla="*/ 4716 w 10000"/>
                <a:gd name="connsiteY77" fmla="*/ 7407 h 10000"/>
                <a:gd name="connsiteX78" fmla="*/ 4491 w 10000"/>
                <a:gd name="connsiteY78" fmla="*/ 7057 h 10000"/>
                <a:gd name="connsiteX79" fmla="*/ 4889 w 10000"/>
                <a:gd name="connsiteY79" fmla="*/ 6876 h 10000"/>
                <a:gd name="connsiteX80" fmla="*/ 5115 w 10000"/>
                <a:gd name="connsiteY80" fmla="*/ 6787 h 10000"/>
                <a:gd name="connsiteX81" fmla="*/ 5115 w 10000"/>
                <a:gd name="connsiteY81" fmla="*/ 6564 h 10000"/>
                <a:gd name="connsiteX82" fmla="*/ 5115 w 10000"/>
                <a:gd name="connsiteY82" fmla="*/ 6163 h 10000"/>
                <a:gd name="connsiteX83" fmla="*/ 5626 w 10000"/>
                <a:gd name="connsiteY83" fmla="*/ 6163 h 10000"/>
                <a:gd name="connsiteX84" fmla="*/ 5911 w 10000"/>
                <a:gd name="connsiteY84" fmla="*/ 6163 h 10000"/>
                <a:gd name="connsiteX85" fmla="*/ 6028 w 10000"/>
                <a:gd name="connsiteY85" fmla="*/ 5985 h 10000"/>
                <a:gd name="connsiteX86" fmla="*/ 6254 w 10000"/>
                <a:gd name="connsiteY86" fmla="*/ 5673 h 10000"/>
                <a:gd name="connsiteX87" fmla="*/ 6710 w 10000"/>
                <a:gd name="connsiteY87" fmla="*/ 5850 h 10000"/>
                <a:gd name="connsiteX88" fmla="*/ 6936 w 10000"/>
                <a:gd name="connsiteY88" fmla="*/ 5939 h 10000"/>
                <a:gd name="connsiteX89" fmla="*/ 7163 w 10000"/>
                <a:gd name="connsiteY89" fmla="*/ 5850 h 10000"/>
                <a:gd name="connsiteX90" fmla="*/ 7619 w 10000"/>
                <a:gd name="connsiteY90" fmla="*/ 5673 h 10000"/>
                <a:gd name="connsiteX91" fmla="*/ 7844 w 10000"/>
                <a:gd name="connsiteY91" fmla="*/ 5985 h 10000"/>
                <a:gd name="connsiteX92" fmla="*/ 7957 w 10000"/>
                <a:gd name="connsiteY92" fmla="*/ 6163 h 10000"/>
                <a:gd name="connsiteX93" fmla="*/ 8242 w 10000"/>
                <a:gd name="connsiteY93" fmla="*/ 6163 h 10000"/>
                <a:gd name="connsiteX94" fmla="*/ 8753 w 10000"/>
                <a:gd name="connsiteY94" fmla="*/ 6163 h 10000"/>
                <a:gd name="connsiteX95" fmla="*/ 8753 w 10000"/>
                <a:gd name="connsiteY95" fmla="*/ 6564 h 10000"/>
                <a:gd name="connsiteX96" fmla="*/ 8753 w 10000"/>
                <a:gd name="connsiteY96" fmla="*/ 6787 h 10000"/>
                <a:gd name="connsiteX97" fmla="*/ 8984 w 10000"/>
                <a:gd name="connsiteY97" fmla="*/ 6876 h 10000"/>
                <a:gd name="connsiteX98" fmla="*/ 9371 w 10000"/>
                <a:gd name="connsiteY98" fmla="*/ 7057 h 10000"/>
                <a:gd name="connsiteX99" fmla="*/ 9146 w 10000"/>
                <a:gd name="connsiteY99" fmla="*/ 7407 h 10000"/>
                <a:gd name="connsiteX100" fmla="*/ 9038 w 10000"/>
                <a:gd name="connsiteY100" fmla="*/ 7589 h 10000"/>
                <a:gd name="connsiteX101" fmla="*/ 9146 w 10000"/>
                <a:gd name="connsiteY101" fmla="*/ 7766 h 10000"/>
                <a:gd name="connsiteX0" fmla="*/ 8182 w 9544"/>
                <a:gd name="connsiteY0" fmla="*/ 6745 h 10000"/>
                <a:gd name="connsiteX1" fmla="*/ 7844 w 9544"/>
                <a:gd name="connsiteY1" fmla="*/ 6745 h 10000"/>
                <a:gd name="connsiteX2" fmla="*/ 6593 w 9544"/>
                <a:gd name="connsiteY2" fmla="*/ 7721 h 10000"/>
                <a:gd name="connsiteX3" fmla="*/ 6028 w 9544"/>
                <a:gd name="connsiteY3" fmla="*/ 7319 h 10000"/>
                <a:gd name="connsiteX4" fmla="*/ 5685 w 9544"/>
                <a:gd name="connsiteY4" fmla="*/ 7319 h 10000"/>
                <a:gd name="connsiteX5" fmla="*/ 5512 w 9544"/>
                <a:gd name="connsiteY5" fmla="*/ 7407 h 10000"/>
                <a:gd name="connsiteX6" fmla="*/ 5512 w 9544"/>
                <a:gd name="connsiteY6" fmla="*/ 7678 h 10000"/>
                <a:gd name="connsiteX7" fmla="*/ 6082 w 9544"/>
                <a:gd name="connsiteY7" fmla="*/ 8126 h 10000"/>
                <a:gd name="connsiteX8" fmla="*/ 6593 w 9544"/>
                <a:gd name="connsiteY8" fmla="*/ 8480 h 10000"/>
                <a:gd name="connsiteX9" fmla="*/ 7049 w 9544"/>
                <a:gd name="connsiteY9" fmla="*/ 8126 h 10000"/>
                <a:gd name="connsiteX10" fmla="*/ 8355 w 9544"/>
                <a:gd name="connsiteY10" fmla="*/ 7100 h 10000"/>
                <a:gd name="connsiteX11" fmla="*/ 8355 w 9544"/>
                <a:gd name="connsiteY11" fmla="*/ 6876 h 10000"/>
                <a:gd name="connsiteX12" fmla="*/ 8182 w 9544"/>
                <a:gd name="connsiteY12" fmla="*/ 6745 h 10000"/>
                <a:gd name="connsiteX13" fmla="*/ 9544 w 9544"/>
                <a:gd name="connsiteY13" fmla="*/ 7589 h 10000"/>
                <a:gd name="connsiteX14" fmla="*/ 9205 w 9544"/>
                <a:gd name="connsiteY14" fmla="*/ 6564 h 10000"/>
                <a:gd name="connsiteX15" fmla="*/ 8242 w 9544"/>
                <a:gd name="connsiteY15" fmla="*/ 5808 h 10000"/>
                <a:gd name="connsiteX16" fmla="*/ 7049 w 9544"/>
                <a:gd name="connsiteY16" fmla="*/ 5492 h 10000"/>
                <a:gd name="connsiteX17" fmla="*/ 4265 w 9544"/>
                <a:gd name="connsiteY17" fmla="*/ 7497 h 10000"/>
                <a:gd name="connsiteX18" fmla="*/ 4319 w 9544"/>
                <a:gd name="connsiteY18" fmla="*/ 7589 h 10000"/>
                <a:gd name="connsiteX19" fmla="*/ 3868 w 9544"/>
                <a:gd name="connsiteY19" fmla="*/ 8215 h 10000"/>
                <a:gd name="connsiteX20" fmla="*/ 4663 w 9544"/>
                <a:gd name="connsiteY20" fmla="*/ 8615 h 10000"/>
                <a:gd name="connsiteX21" fmla="*/ 4663 w 9544"/>
                <a:gd name="connsiteY21" fmla="*/ 9375 h 10000"/>
                <a:gd name="connsiteX22" fmla="*/ 5626 w 9544"/>
                <a:gd name="connsiteY22" fmla="*/ 9375 h 10000"/>
                <a:gd name="connsiteX23" fmla="*/ 6142 w 9544"/>
                <a:gd name="connsiteY23" fmla="*/ 10000 h 10000"/>
                <a:gd name="connsiteX24" fmla="*/ 6936 w 9544"/>
                <a:gd name="connsiteY24" fmla="*/ 9641 h 10000"/>
                <a:gd name="connsiteX25" fmla="*/ 7731 w 9544"/>
                <a:gd name="connsiteY25" fmla="*/ 10000 h 10000"/>
                <a:gd name="connsiteX26" fmla="*/ 9544 w 9544"/>
                <a:gd name="connsiteY26" fmla="*/ 7589 h 10000"/>
                <a:gd name="connsiteX27" fmla="*/ 2616 w 9544"/>
                <a:gd name="connsiteY27" fmla="*/ 0 h 10000"/>
                <a:gd name="connsiteX28" fmla="*/ 3637 w 9544"/>
                <a:gd name="connsiteY28" fmla="*/ 807 h 10000"/>
                <a:gd name="connsiteX29" fmla="*/ 3637 w 9544"/>
                <a:gd name="connsiteY29" fmla="*/ 182 h 10000"/>
                <a:gd name="connsiteX30" fmla="*/ 4319 w 9544"/>
                <a:gd name="connsiteY30" fmla="*/ 182 h 10000"/>
                <a:gd name="connsiteX31" fmla="*/ 5227 w 9544"/>
                <a:gd name="connsiteY31" fmla="*/ 2057 h 10000"/>
                <a:gd name="connsiteX32" fmla="*/ 4433 w 9544"/>
                <a:gd name="connsiteY32" fmla="*/ 2145 h 10000"/>
                <a:gd name="connsiteX33" fmla="*/ 4433 w 9544"/>
                <a:gd name="connsiteY33" fmla="*/ 3575 h 10000"/>
                <a:gd name="connsiteX34" fmla="*/ 3186 w 9544"/>
                <a:gd name="connsiteY34" fmla="*/ 2322 h 10000"/>
                <a:gd name="connsiteX35" fmla="*/ 2046 w 9544"/>
                <a:gd name="connsiteY35" fmla="*/ 2322 h 10000"/>
                <a:gd name="connsiteX36" fmla="*/ 2046 w 9544"/>
                <a:gd name="connsiteY36" fmla="*/ 3575 h 10000"/>
                <a:gd name="connsiteX37" fmla="*/ 799 w 9544"/>
                <a:gd name="connsiteY37" fmla="*/ 3575 h 10000"/>
                <a:gd name="connsiteX38" fmla="*/ 799 w 9544"/>
                <a:gd name="connsiteY38" fmla="*/ 2145 h 10000"/>
                <a:gd name="connsiteX39" fmla="*/ 456 w 9544"/>
                <a:gd name="connsiteY39" fmla="*/ 2414 h 10000"/>
                <a:gd name="connsiteX40" fmla="*/ 0 w 9544"/>
                <a:gd name="connsiteY40" fmla="*/ 2057 h 10000"/>
                <a:gd name="connsiteX41" fmla="*/ 2616 w 9544"/>
                <a:gd name="connsiteY41" fmla="*/ 0 h 10000"/>
                <a:gd name="connsiteX42" fmla="*/ 2502 w 9544"/>
                <a:gd name="connsiteY42" fmla="*/ 6074 h 10000"/>
                <a:gd name="connsiteX43" fmla="*/ 0 w 9544"/>
                <a:gd name="connsiteY43" fmla="*/ 6074 h 10000"/>
                <a:gd name="connsiteX44" fmla="*/ 0 w 9544"/>
                <a:gd name="connsiteY44" fmla="*/ 5715 h 10000"/>
                <a:gd name="connsiteX45" fmla="*/ 2502 w 9544"/>
                <a:gd name="connsiteY45" fmla="*/ 5715 h 10000"/>
                <a:gd name="connsiteX46" fmla="*/ 2502 w 9544"/>
                <a:gd name="connsiteY46" fmla="*/ 6074 h 10000"/>
                <a:gd name="connsiteX47" fmla="*/ 0 w 9544"/>
                <a:gd name="connsiteY47" fmla="*/ 4825 h 10000"/>
                <a:gd name="connsiteX48" fmla="*/ 0 w 9544"/>
                <a:gd name="connsiteY48" fmla="*/ 4466 h 10000"/>
                <a:gd name="connsiteX49" fmla="*/ 5227 w 9544"/>
                <a:gd name="connsiteY49" fmla="*/ 4466 h 10000"/>
                <a:gd name="connsiteX50" fmla="*/ 5227 w 9544"/>
                <a:gd name="connsiteY50" fmla="*/ 4825 h 10000"/>
                <a:gd name="connsiteX51" fmla="*/ 0 w 9544"/>
                <a:gd name="connsiteY51" fmla="*/ 4825 h 10000"/>
                <a:gd name="connsiteX52" fmla="*/ 9146 w 9544"/>
                <a:gd name="connsiteY52" fmla="*/ 7766 h 10000"/>
                <a:gd name="connsiteX53" fmla="*/ 9371 w 9544"/>
                <a:gd name="connsiteY53" fmla="*/ 8126 h 10000"/>
                <a:gd name="connsiteX54" fmla="*/ 8984 w 9544"/>
                <a:gd name="connsiteY54" fmla="*/ 8303 h 10000"/>
                <a:gd name="connsiteX55" fmla="*/ 8753 w 9544"/>
                <a:gd name="connsiteY55" fmla="*/ 8392 h 10000"/>
                <a:gd name="connsiteX56" fmla="*/ 8753 w 9544"/>
                <a:gd name="connsiteY56" fmla="*/ 8615 h 10000"/>
                <a:gd name="connsiteX57" fmla="*/ 8753 w 9544"/>
                <a:gd name="connsiteY57" fmla="*/ 9016 h 10000"/>
                <a:gd name="connsiteX58" fmla="*/ 8242 w 9544"/>
                <a:gd name="connsiteY58" fmla="*/ 9016 h 10000"/>
                <a:gd name="connsiteX59" fmla="*/ 7957 w 9544"/>
                <a:gd name="connsiteY59" fmla="*/ 9016 h 10000"/>
                <a:gd name="connsiteX60" fmla="*/ 7844 w 9544"/>
                <a:gd name="connsiteY60" fmla="*/ 9193 h 10000"/>
                <a:gd name="connsiteX61" fmla="*/ 7619 w 9544"/>
                <a:gd name="connsiteY61" fmla="*/ 9506 h 10000"/>
                <a:gd name="connsiteX62" fmla="*/ 7163 w 9544"/>
                <a:gd name="connsiteY62" fmla="*/ 9329 h 10000"/>
                <a:gd name="connsiteX63" fmla="*/ 6936 w 9544"/>
                <a:gd name="connsiteY63" fmla="*/ 9240 h 10000"/>
                <a:gd name="connsiteX64" fmla="*/ 6710 w 9544"/>
                <a:gd name="connsiteY64" fmla="*/ 9329 h 10000"/>
                <a:gd name="connsiteX65" fmla="*/ 6254 w 9544"/>
                <a:gd name="connsiteY65" fmla="*/ 9506 h 10000"/>
                <a:gd name="connsiteX66" fmla="*/ 6028 w 9544"/>
                <a:gd name="connsiteY66" fmla="*/ 9193 h 10000"/>
                <a:gd name="connsiteX67" fmla="*/ 5911 w 9544"/>
                <a:gd name="connsiteY67" fmla="*/ 9016 h 10000"/>
                <a:gd name="connsiteX68" fmla="*/ 5626 w 9544"/>
                <a:gd name="connsiteY68" fmla="*/ 9016 h 10000"/>
                <a:gd name="connsiteX69" fmla="*/ 5115 w 9544"/>
                <a:gd name="connsiteY69" fmla="*/ 9016 h 10000"/>
                <a:gd name="connsiteX70" fmla="*/ 5115 w 9544"/>
                <a:gd name="connsiteY70" fmla="*/ 8615 h 10000"/>
                <a:gd name="connsiteX71" fmla="*/ 5115 w 9544"/>
                <a:gd name="connsiteY71" fmla="*/ 8392 h 10000"/>
                <a:gd name="connsiteX72" fmla="*/ 4889 w 9544"/>
                <a:gd name="connsiteY72" fmla="*/ 8303 h 10000"/>
                <a:gd name="connsiteX73" fmla="*/ 4491 w 9544"/>
                <a:gd name="connsiteY73" fmla="*/ 8126 h 10000"/>
                <a:gd name="connsiteX74" fmla="*/ 4716 w 9544"/>
                <a:gd name="connsiteY74" fmla="*/ 7766 h 10000"/>
                <a:gd name="connsiteX75" fmla="*/ 4830 w 9544"/>
                <a:gd name="connsiteY75" fmla="*/ 7589 h 10000"/>
                <a:gd name="connsiteX76" fmla="*/ 4716 w 9544"/>
                <a:gd name="connsiteY76" fmla="*/ 7407 h 10000"/>
                <a:gd name="connsiteX77" fmla="*/ 4491 w 9544"/>
                <a:gd name="connsiteY77" fmla="*/ 7057 h 10000"/>
                <a:gd name="connsiteX78" fmla="*/ 4889 w 9544"/>
                <a:gd name="connsiteY78" fmla="*/ 6876 h 10000"/>
                <a:gd name="connsiteX79" fmla="*/ 5115 w 9544"/>
                <a:gd name="connsiteY79" fmla="*/ 6787 h 10000"/>
                <a:gd name="connsiteX80" fmla="*/ 5115 w 9544"/>
                <a:gd name="connsiteY80" fmla="*/ 6564 h 10000"/>
                <a:gd name="connsiteX81" fmla="*/ 5115 w 9544"/>
                <a:gd name="connsiteY81" fmla="*/ 6163 h 10000"/>
                <a:gd name="connsiteX82" fmla="*/ 5626 w 9544"/>
                <a:gd name="connsiteY82" fmla="*/ 6163 h 10000"/>
                <a:gd name="connsiteX83" fmla="*/ 5911 w 9544"/>
                <a:gd name="connsiteY83" fmla="*/ 6163 h 10000"/>
                <a:gd name="connsiteX84" fmla="*/ 6028 w 9544"/>
                <a:gd name="connsiteY84" fmla="*/ 5985 h 10000"/>
                <a:gd name="connsiteX85" fmla="*/ 6254 w 9544"/>
                <a:gd name="connsiteY85" fmla="*/ 5673 h 10000"/>
                <a:gd name="connsiteX86" fmla="*/ 6710 w 9544"/>
                <a:gd name="connsiteY86" fmla="*/ 5850 h 10000"/>
                <a:gd name="connsiteX87" fmla="*/ 6936 w 9544"/>
                <a:gd name="connsiteY87" fmla="*/ 5939 h 10000"/>
                <a:gd name="connsiteX88" fmla="*/ 7163 w 9544"/>
                <a:gd name="connsiteY88" fmla="*/ 5850 h 10000"/>
                <a:gd name="connsiteX89" fmla="*/ 7619 w 9544"/>
                <a:gd name="connsiteY89" fmla="*/ 5673 h 10000"/>
                <a:gd name="connsiteX90" fmla="*/ 7844 w 9544"/>
                <a:gd name="connsiteY90" fmla="*/ 5985 h 10000"/>
                <a:gd name="connsiteX91" fmla="*/ 7957 w 9544"/>
                <a:gd name="connsiteY91" fmla="*/ 6163 h 10000"/>
                <a:gd name="connsiteX92" fmla="*/ 8242 w 9544"/>
                <a:gd name="connsiteY92" fmla="*/ 6163 h 10000"/>
                <a:gd name="connsiteX93" fmla="*/ 8753 w 9544"/>
                <a:gd name="connsiteY93" fmla="*/ 6163 h 10000"/>
                <a:gd name="connsiteX94" fmla="*/ 8753 w 9544"/>
                <a:gd name="connsiteY94" fmla="*/ 6564 h 10000"/>
                <a:gd name="connsiteX95" fmla="*/ 8753 w 9544"/>
                <a:gd name="connsiteY95" fmla="*/ 6787 h 10000"/>
                <a:gd name="connsiteX96" fmla="*/ 8984 w 9544"/>
                <a:gd name="connsiteY96" fmla="*/ 6876 h 10000"/>
                <a:gd name="connsiteX97" fmla="*/ 9371 w 9544"/>
                <a:gd name="connsiteY97" fmla="*/ 7057 h 10000"/>
                <a:gd name="connsiteX98" fmla="*/ 9146 w 9544"/>
                <a:gd name="connsiteY98" fmla="*/ 7407 h 10000"/>
                <a:gd name="connsiteX99" fmla="*/ 9038 w 9544"/>
                <a:gd name="connsiteY99" fmla="*/ 7589 h 10000"/>
                <a:gd name="connsiteX100" fmla="*/ 9146 w 9544"/>
                <a:gd name="connsiteY100" fmla="*/ 7766 h 10000"/>
                <a:gd name="connsiteX0" fmla="*/ 8573 w 10000"/>
                <a:gd name="connsiteY0" fmla="*/ 6745 h 10000"/>
                <a:gd name="connsiteX1" fmla="*/ 8219 w 10000"/>
                <a:gd name="connsiteY1" fmla="*/ 6745 h 10000"/>
                <a:gd name="connsiteX2" fmla="*/ 6908 w 10000"/>
                <a:gd name="connsiteY2" fmla="*/ 7721 h 10000"/>
                <a:gd name="connsiteX3" fmla="*/ 6316 w 10000"/>
                <a:gd name="connsiteY3" fmla="*/ 7319 h 10000"/>
                <a:gd name="connsiteX4" fmla="*/ 5957 w 10000"/>
                <a:gd name="connsiteY4" fmla="*/ 7319 h 10000"/>
                <a:gd name="connsiteX5" fmla="*/ 5775 w 10000"/>
                <a:gd name="connsiteY5" fmla="*/ 7407 h 10000"/>
                <a:gd name="connsiteX6" fmla="*/ 5775 w 10000"/>
                <a:gd name="connsiteY6" fmla="*/ 7678 h 10000"/>
                <a:gd name="connsiteX7" fmla="*/ 6373 w 10000"/>
                <a:gd name="connsiteY7" fmla="*/ 8126 h 10000"/>
                <a:gd name="connsiteX8" fmla="*/ 6908 w 10000"/>
                <a:gd name="connsiteY8" fmla="*/ 8480 h 10000"/>
                <a:gd name="connsiteX9" fmla="*/ 7386 w 10000"/>
                <a:gd name="connsiteY9" fmla="*/ 8126 h 10000"/>
                <a:gd name="connsiteX10" fmla="*/ 8754 w 10000"/>
                <a:gd name="connsiteY10" fmla="*/ 7100 h 10000"/>
                <a:gd name="connsiteX11" fmla="*/ 8754 w 10000"/>
                <a:gd name="connsiteY11" fmla="*/ 6876 h 10000"/>
                <a:gd name="connsiteX12" fmla="*/ 8573 w 10000"/>
                <a:gd name="connsiteY12" fmla="*/ 6745 h 10000"/>
                <a:gd name="connsiteX13" fmla="*/ 10000 w 10000"/>
                <a:gd name="connsiteY13" fmla="*/ 7589 h 10000"/>
                <a:gd name="connsiteX14" fmla="*/ 9645 w 10000"/>
                <a:gd name="connsiteY14" fmla="*/ 6564 h 10000"/>
                <a:gd name="connsiteX15" fmla="*/ 8636 w 10000"/>
                <a:gd name="connsiteY15" fmla="*/ 5808 h 10000"/>
                <a:gd name="connsiteX16" fmla="*/ 7386 w 10000"/>
                <a:gd name="connsiteY16" fmla="*/ 5492 h 10000"/>
                <a:gd name="connsiteX17" fmla="*/ 4469 w 10000"/>
                <a:gd name="connsiteY17" fmla="*/ 7497 h 10000"/>
                <a:gd name="connsiteX18" fmla="*/ 4525 w 10000"/>
                <a:gd name="connsiteY18" fmla="*/ 7589 h 10000"/>
                <a:gd name="connsiteX19" fmla="*/ 4053 w 10000"/>
                <a:gd name="connsiteY19" fmla="*/ 8215 h 10000"/>
                <a:gd name="connsiteX20" fmla="*/ 4886 w 10000"/>
                <a:gd name="connsiteY20" fmla="*/ 8615 h 10000"/>
                <a:gd name="connsiteX21" fmla="*/ 4886 w 10000"/>
                <a:gd name="connsiteY21" fmla="*/ 9375 h 10000"/>
                <a:gd name="connsiteX22" fmla="*/ 5895 w 10000"/>
                <a:gd name="connsiteY22" fmla="*/ 9375 h 10000"/>
                <a:gd name="connsiteX23" fmla="*/ 6435 w 10000"/>
                <a:gd name="connsiteY23" fmla="*/ 10000 h 10000"/>
                <a:gd name="connsiteX24" fmla="*/ 7267 w 10000"/>
                <a:gd name="connsiteY24" fmla="*/ 9641 h 10000"/>
                <a:gd name="connsiteX25" fmla="*/ 10000 w 10000"/>
                <a:gd name="connsiteY25" fmla="*/ 7589 h 10000"/>
                <a:gd name="connsiteX26" fmla="*/ 2741 w 10000"/>
                <a:gd name="connsiteY26" fmla="*/ 0 h 10000"/>
                <a:gd name="connsiteX27" fmla="*/ 3811 w 10000"/>
                <a:gd name="connsiteY27" fmla="*/ 807 h 10000"/>
                <a:gd name="connsiteX28" fmla="*/ 3811 w 10000"/>
                <a:gd name="connsiteY28" fmla="*/ 182 h 10000"/>
                <a:gd name="connsiteX29" fmla="*/ 4525 w 10000"/>
                <a:gd name="connsiteY29" fmla="*/ 182 h 10000"/>
                <a:gd name="connsiteX30" fmla="*/ 5477 w 10000"/>
                <a:gd name="connsiteY30" fmla="*/ 2057 h 10000"/>
                <a:gd name="connsiteX31" fmla="*/ 4645 w 10000"/>
                <a:gd name="connsiteY31" fmla="*/ 2145 h 10000"/>
                <a:gd name="connsiteX32" fmla="*/ 4645 w 10000"/>
                <a:gd name="connsiteY32" fmla="*/ 3575 h 10000"/>
                <a:gd name="connsiteX33" fmla="*/ 3338 w 10000"/>
                <a:gd name="connsiteY33" fmla="*/ 2322 h 10000"/>
                <a:gd name="connsiteX34" fmla="*/ 2144 w 10000"/>
                <a:gd name="connsiteY34" fmla="*/ 2322 h 10000"/>
                <a:gd name="connsiteX35" fmla="*/ 2144 w 10000"/>
                <a:gd name="connsiteY35" fmla="*/ 3575 h 10000"/>
                <a:gd name="connsiteX36" fmla="*/ 837 w 10000"/>
                <a:gd name="connsiteY36" fmla="*/ 3575 h 10000"/>
                <a:gd name="connsiteX37" fmla="*/ 837 w 10000"/>
                <a:gd name="connsiteY37" fmla="*/ 2145 h 10000"/>
                <a:gd name="connsiteX38" fmla="*/ 478 w 10000"/>
                <a:gd name="connsiteY38" fmla="*/ 2414 h 10000"/>
                <a:gd name="connsiteX39" fmla="*/ 0 w 10000"/>
                <a:gd name="connsiteY39" fmla="*/ 2057 h 10000"/>
                <a:gd name="connsiteX40" fmla="*/ 2741 w 10000"/>
                <a:gd name="connsiteY40" fmla="*/ 0 h 10000"/>
                <a:gd name="connsiteX41" fmla="*/ 2622 w 10000"/>
                <a:gd name="connsiteY41" fmla="*/ 6074 h 10000"/>
                <a:gd name="connsiteX42" fmla="*/ 0 w 10000"/>
                <a:gd name="connsiteY42" fmla="*/ 6074 h 10000"/>
                <a:gd name="connsiteX43" fmla="*/ 0 w 10000"/>
                <a:gd name="connsiteY43" fmla="*/ 5715 h 10000"/>
                <a:gd name="connsiteX44" fmla="*/ 2622 w 10000"/>
                <a:gd name="connsiteY44" fmla="*/ 5715 h 10000"/>
                <a:gd name="connsiteX45" fmla="*/ 2622 w 10000"/>
                <a:gd name="connsiteY45" fmla="*/ 6074 h 10000"/>
                <a:gd name="connsiteX46" fmla="*/ 0 w 10000"/>
                <a:gd name="connsiteY46" fmla="*/ 4825 h 10000"/>
                <a:gd name="connsiteX47" fmla="*/ 0 w 10000"/>
                <a:gd name="connsiteY47" fmla="*/ 4466 h 10000"/>
                <a:gd name="connsiteX48" fmla="*/ 5477 w 10000"/>
                <a:gd name="connsiteY48" fmla="*/ 4466 h 10000"/>
                <a:gd name="connsiteX49" fmla="*/ 5477 w 10000"/>
                <a:gd name="connsiteY49" fmla="*/ 4825 h 10000"/>
                <a:gd name="connsiteX50" fmla="*/ 0 w 10000"/>
                <a:gd name="connsiteY50" fmla="*/ 4825 h 10000"/>
                <a:gd name="connsiteX51" fmla="*/ 9583 w 10000"/>
                <a:gd name="connsiteY51" fmla="*/ 7766 h 10000"/>
                <a:gd name="connsiteX52" fmla="*/ 9819 w 10000"/>
                <a:gd name="connsiteY52" fmla="*/ 8126 h 10000"/>
                <a:gd name="connsiteX53" fmla="*/ 9413 w 10000"/>
                <a:gd name="connsiteY53" fmla="*/ 8303 h 10000"/>
                <a:gd name="connsiteX54" fmla="*/ 9171 w 10000"/>
                <a:gd name="connsiteY54" fmla="*/ 8392 h 10000"/>
                <a:gd name="connsiteX55" fmla="*/ 9171 w 10000"/>
                <a:gd name="connsiteY55" fmla="*/ 8615 h 10000"/>
                <a:gd name="connsiteX56" fmla="*/ 9171 w 10000"/>
                <a:gd name="connsiteY56" fmla="*/ 9016 h 10000"/>
                <a:gd name="connsiteX57" fmla="*/ 8636 w 10000"/>
                <a:gd name="connsiteY57" fmla="*/ 9016 h 10000"/>
                <a:gd name="connsiteX58" fmla="*/ 8337 w 10000"/>
                <a:gd name="connsiteY58" fmla="*/ 9016 h 10000"/>
                <a:gd name="connsiteX59" fmla="*/ 8219 w 10000"/>
                <a:gd name="connsiteY59" fmla="*/ 9193 h 10000"/>
                <a:gd name="connsiteX60" fmla="*/ 7983 w 10000"/>
                <a:gd name="connsiteY60" fmla="*/ 9506 h 10000"/>
                <a:gd name="connsiteX61" fmla="*/ 7505 w 10000"/>
                <a:gd name="connsiteY61" fmla="*/ 9329 h 10000"/>
                <a:gd name="connsiteX62" fmla="*/ 7267 w 10000"/>
                <a:gd name="connsiteY62" fmla="*/ 9240 h 10000"/>
                <a:gd name="connsiteX63" fmla="*/ 7031 w 10000"/>
                <a:gd name="connsiteY63" fmla="*/ 9329 h 10000"/>
                <a:gd name="connsiteX64" fmla="*/ 6553 w 10000"/>
                <a:gd name="connsiteY64" fmla="*/ 9506 h 10000"/>
                <a:gd name="connsiteX65" fmla="*/ 6316 w 10000"/>
                <a:gd name="connsiteY65" fmla="*/ 9193 h 10000"/>
                <a:gd name="connsiteX66" fmla="*/ 6193 w 10000"/>
                <a:gd name="connsiteY66" fmla="*/ 9016 h 10000"/>
                <a:gd name="connsiteX67" fmla="*/ 5895 w 10000"/>
                <a:gd name="connsiteY67" fmla="*/ 9016 h 10000"/>
                <a:gd name="connsiteX68" fmla="*/ 5359 w 10000"/>
                <a:gd name="connsiteY68" fmla="*/ 9016 h 10000"/>
                <a:gd name="connsiteX69" fmla="*/ 5359 w 10000"/>
                <a:gd name="connsiteY69" fmla="*/ 8615 h 10000"/>
                <a:gd name="connsiteX70" fmla="*/ 5359 w 10000"/>
                <a:gd name="connsiteY70" fmla="*/ 8392 h 10000"/>
                <a:gd name="connsiteX71" fmla="*/ 5123 w 10000"/>
                <a:gd name="connsiteY71" fmla="*/ 8303 h 10000"/>
                <a:gd name="connsiteX72" fmla="*/ 4706 w 10000"/>
                <a:gd name="connsiteY72" fmla="*/ 8126 h 10000"/>
                <a:gd name="connsiteX73" fmla="*/ 4941 w 10000"/>
                <a:gd name="connsiteY73" fmla="*/ 7766 h 10000"/>
                <a:gd name="connsiteX74" fmla="*/ 5061 w 10000"/>
                <a:gd name="connsiteY74" fmla="*/ 7589 h 10000"/>
                <a:gd name="connsiteX75" fmla="*/ 4941 w 10000"/>
                <a:gd name="connsiteY75" fmla="*/ 7407 h 10000"/>
                <a:gd name="connsiteX76" fmla="*/ 4706 w 10000"/>
                <a:gd name="connsiteY76" fmla="*/ 7057 h 10000"/>
                <a:gd name="connsiteX77" fmla="*/ 5123 w 10000"/>
                <a:gd name="connsiteY77" fmla="*/ 6876 h 10000"/>
                <a:gd name="connsiteX78" fmla="*/ 5359 w 10000"/>
                <a:gd name="connsiteY78" fmla="*/ 6787 h 10000"/>
                <a:gd name="connsiteX79" fmla="*/ 5359 w 10000"/>
                <a:gd name="connsiteY79" fmla="*/ 6564 h 10000"/>
                <a:gd name="connsiteX80" fmla="*/ 5359 w 10000"/>
                <a:gd name="connsiteY80" fmla="*/ 6163 h 10000"/>
                <a:gd name="connsiteX81" fmla="*/ 5895 w 10000"/>
                <a:gd name="connsiteY81" fmla="*/ 6163 h 10000"/>
                <a:gd name="connsiteX82" fmla="*/ 6193 w 10000"/>
                <a:gd name="connsiteY82" fmla="*/ 6163 h 10000"/>
                <a:gd name="connsiteX83" fmla="*/ 6316 w 10000"/>
                <a:gd name="connsiteY83" fmla="*/ 5985 h 10000"/>
                <a:gd name="connsiteX84" fmla="*/ 6553 w 10000"/>
                <a:gd name="connsiteY84" fmla="*/ 5673 h 10000"/>
                <a:gd name="connsiteX85" fmla="*/ 7031 w 10000"/>
                <a:gd name="connsiteY85" fmla="*/ 5850 h 10000"/>
                <a:gd name="connsiteX86" fmla="*/ 7267 w 10000"/>
                <a:gd name="connsiteY86" fmla="*/ 5939 h 10000"/>
                <a:gd name="connsiteX87" fmla="*/ 7505 w 10000"/>
                <a:gd name="connsiteY87" fmla="*/ 5850 h 10000"/>
                <a:gd name="connsiteX88" fmla="*/ 7983 w 10000"/>
                <a:gd name="connsiteY88" fmla="*/ 5673 h 10000"/>
                <a:gd name="connsiteX89" fmla="*/ 8219 w 10000"/>
                <a:gd name="connsiteY89" fmla="*/ 5985 h 10000"/>
                <a:gd name="connsiteX90" fmla="*/ 8337 w 10000"/>
                <a:gd name="connsiteY90" fmla="*/ 6163 h 10000"/>
                <a:gd name="connsiteX91" fmla="*/ 8636 w 10000"/>
                <a:gd name="connsiteY91" fmla="*/ 6163 h 10000"/>
                <a:gd name="connsiteX92" fmla="*/ 9171 w 10000"/>
                <a:gd name="connsiteY92" fmla="*/ 6163 h 10000"/>
                <a:gd name="connsiteX93" fmla="*/ 9171 w 10000"/>
                <a:gd name="connsiteY93" fmla="*/ 6564 h 10000"/>
                <a:gd name="connsiteX94" fmla="*/ 9171 w 10000"/>
                <a:gd name="connsiteY94" fmla="*/ 6787 h 10000"/>
                <a:gd name="connsiteX95" fmla="*/ 9413 w 10000"/>
                <a:gd name="connsiteY95" fmla="*/ 6876 h 10000"/>
                <a:gd name="connsiteX96" fmla="*/ 9819 w 10000"/>
                <a:gd name="connsiteY96" fmla="*/ 7057 h 10000"/>
                <a:gd name="connsiteX97" fmla="*/ 9583 w 10000"/>
                <a:gd name="connsiteY97" fmla="*/ 7407 h 10000"/>
                <a:gd name="connsiteX98" fmla="*/ 9470 w 10000"/>
                <a:gd name="connsiteY98" fmla="*/ 7589 h 10000"/>
                <a:gd name="connsiteX99" fmla="*/ 9583 w 10000"/>
                <a:gd name="connsiteY99" fmla="*/ 7766 h 10000"/>
                <a:gd name="connsiteX0" fmla="*/ 8573 w 10000"/>
                <a:gd name="connsiteY0" fmla="*/ 6745 h 9641"/>
                <a:gd name="connsiteX1" fmla="*/ 8219 w 10000"/>
                <a:gd name="connsiteY1" fmla="*/ 6745 h 9641"/>
                <a:gd name="connsiteX2" fmla="*/ 6908 w 10000"/>
                <a:gd name="connsiteY2" fmla="*/ 7721 h 9641"/>
                <a:gd name="connsiteX3" fmla="*/ 6316 w 10000"/>
                <a:gd name="connsiteY3" fmla="*/ 7319 h 9641"/>
                <a:gd name="connsiteX4" fmla="*/ 5957 w 10000"/>
                <a:gd name="connsiteY4" fmla="*/ 7319 h 9641"/>
                <a:gd name="connsiteX5" fmla="*/ 5775 w 10000"/>
                <a:gd name="connsiteY5" fmla="*/ 7407 h 9641"/>
                <a:gd name="connsiteX6" fmla="*/ 5775 w 10000"/>
                <a:gd name="connsiteY6" fmla="*/ 7678 h 9641"/>
                <a:gd name="connsiteX7" fmla="*/ 6373 w 10000"/>
                <a:gd name="connsiteY7" fmla="*/ 8126 h 9641"/>
                <a:gd name="connsiteX8" fmla="*/ 6908 w 10000"/>
                <a:gd name="connsiteY8" fmla="*/ 8480 h 9641"/>
                <a:gd name="connsiteX9" fmla="*/ 7386 w 10000"/>
                <a:gd name="connsiteY9" fmla="*/ 8126 h 9641"/>
                <a:gd name="connsiteX10" fmla="*/ 8754 w 10000"/>
                <a:gd name="connsiteY10" fmla="*/ 7100 h 9641"/>
                <a:gd name="connsiteX11" fmla="*/ 8754 w 10000"/>
                <a:gd name="connsiteY11" fmla="*/ 6876 h 9641"/>
                <a:gd name="connsiteX12" fmla="*/ 8573 w 10000"/>
                <a:gd name="connsiteY12" fmla="*/ 6745 h 9641"/>
                <a:gd name="connsiteX13" fmla="*/ 10000 w 10000"/>
                <a:gd name="connsiteY13" fmla="*/ 7589 h 9641"/>
                <a:gd name="connsiteX14" fmla="*/ 9645 w 10000"/>
                <a:gd name="connsiteY14" fmla="*/ 6564 h 9641"/>
                <a:gd name="connsiteX15" fmla="*/ 8636 w 10000"/>
                <a:gd name="connsiteY15" fmla="*/ 5808 h 9641"/>
                <a:gd name="connsiteX16" fmla="*/ 7386 w 10000"/>
                <a:gd name="connsiteY16" fmla="*/ 5492 h 9641"/>
                <a:gd name="connsiteX17" fmla="*/ 4469 w 10000"/>
                <a:gd name="connsiteY17" fmla="*/ 7497 h 9641"/>
                <a:gd name="connsiteX18" fmla="*/ 4525 w 10000"/>
                <a:gd name="connsiteY18" fmla="*/ 7589 h 9641"/>
                <a:gd name="connsiteX19" fmla="*/ 4053 w 10000"/>
                <a:gd name="connsiteY19" fmla="*/ 8215 h 9641"/>
                <a:gd name="connsiteX20" fmla="*/ 4886 w 10000"/>
                <a:gd name="connsiteY20" fmla="*/ 8615 h 9641"/>
                <a:gd name="connsiteX21" fmla="*/ 4886 w 10000"/>
                <a:gd name="connsiteY21" fmla="*/ 9375 h 9641"/>
                <a:gd name="connsiteX22" fmla="*/ 5895 w 10000"/>
                <a:gd name="connsiteY22" fmla="*/ 9375 h 9641"/>
                <a:gd name="connsiteX23" fmla="*/ 7267 w 10000"/>
                <a:gd name="connsiteY23" fmla="*/ 9641 h 9641"/>
                <a:gd name="connsiteX24" fmla="*/ 10000 w 10000"/>
                <a:gd name="connsiteY24" fmla="*/ 7589 h 9641"/>
                <a:gd name="connsiteX25" fmla="*/ 2741 w 10000"/>
                <a:gd name="connsiteY25" fmla="*/ 0 h 9641"/>
                <a:gd name="connsiteX26" fmla="*/ 3811 w 10000"/>
                <a:gd name="connsiteY26" fmla="*/ 807 h 9641"/>
                <a:gd name="connsiteX27" fmla="*/ 3811 w 10000"/>
                <a:gd name="connsiteY27" fmla="*/ 182 h 9641"/>
                <a:gd name="connsiteX28" fmla="*/ 4525 w 10000"/>
                <a:gd name="connsiteY28" fmla="*/ 182 h 9641"/>
                <a:gd name="connsiteX29" fmla="*/ 5477 w 10000"/>
                <a:gd name="connsiteY29" fmla="*/ 2057 h 9641"/>
                <a:gd name="connsiteX30" fmla="*/ 4645 w 10000"/>
                <a:gd name="connsiteY30" fmla="*/ 2145 h 9641"/>
                <a:gd name="connsiteX31" fmla="*/ 4645 w 10000"/>
                <a:gd name="connsiteY31" fmla="*/ 3575 h 9641"/>
                <a:gd name="connsiteX32" fmla="*/ 3338 w 10000"/>
                <a:gd name="connsiteY32" fmla="*/ 2322 h 9641"/>
                <a:gd name="connsiteX33" fmla="*/ 2144 w 10000"/>
                <a:gd name="connsiteY33" fmla="*/ 2322 h 9641"/>
                <a:gd name="connsiteX34" fmla="*/ 2144 w 10000"/>
                <a:gd name="connsiteY34" fmla="*/ 3575 h 9641"/>
                <a:gd name="connsiteX35" fmla="*/ 837 w 10000"/>
                <a:gd name="connsiteY35" fmla="*/ 3575 h 9641"/>
                <a:gd name="connsiteX36" fmla="*/ 837 w 10000"/>
                <a:gd name="connsiteY36" fmla="*/ 2145 h 9641"/>
                <a:gd name="connsiteX37" fmla="*/ 478 w 10000"/>
                <a:gd name="connsiteY37" fmla="*/ 2414 h 9641"/>
                <a:gd name="connsiteX38" fmla="*/ 0 w 10000"/>
                <a:gd name="connsiteY38" fmla="*/ 2057 h 9641"/>
                <a:gd name="connsiteX39" fmla="*/ 2741 w 10000"/>
                <a:gd name="connsiteY39" fmla="*/ 0 h 9641"/>
                <a:gd name="connsiteX40" fmla="*/ 2622 w 10000"/>
                <a:gd name="connsiteY40" fmla="*/ 6074 h 9641"/>
                <a:gd name="connsiteX41" fmla="*/ 0 w 10000"/>
                <a:gd name="connsiteY41" fmla="*/ 6074 h 9641"/>
                <a:gd name="connsiteX42" fmla="*/ 0 w 10000"/>
                <a:gd name="connsiteY42" fmla="*/ 5715 h 9641"/>
                <a:gd name="connsiteX43" fmla="*/ 2622 w 10000"/>
                <a:gd name="connsiteY43" fmla="*/ 5715 h 9641"/>
                <a:gd name="connsiteX44" fmla="*/ 2622 w 10000"/>
                <a:gd name="connsiteY44" fmla="*/ 6074 h 9641"/>
                <a:gd name="connsiteX45" fmla="*/ 0 w 10000"/>
                <a:gd name="connsiteY45" fmla="*/ 4825 h 9641"/>
                <a:gd name="connsiteX46" fmla="*/ 0 w 10000"/>
                <a:gd name="connsiteY46" fmla="*/ 4466 h 9641"/>
                <a:gd name="connsiteX47" fmla="*/ 5477 w 10000"/>
                <a:gd name="connsiteY47" fmla="*/ 4466 h 9641"/>
                <a:gd name="connsiteX48" fmla="*/ 5477 w 10000"/>
                <a:gd name="connsiteY48" fmla="*/ 4825 h 9641"/>
                <a:gd name="connsiteX49" fmla="*/ 0 w 10000"/>
                <a:gd name="connsiteY49" fmla="*/ 4825 h 9641"/>
                <a:gd name="connsiteX50" fmla="*/ 9583 w 10000"/>
                <a:gd name="connsiteY50" fmla="*/ 7766 h 9641"/>
                <a:gd name="connsiteX51" fmla="*/ 9819 w 10000"/>
                <a:gd name="connsiteY51" fmla="*/ 8126 h 9641"/>
                <a:gd name="connsiteX52" fmla="*/ 9413 w 10000"/>
                <a:gd name="connsiteY52" fmla="*/ 8303 h 9641"/>
                <a:gd name="connsiteX53" fmla="*/ 9171 w 10000"/>
                <a:gd name="connsiteY53" fmla="*/ 8392 h 9641"/>
                <a:gd name="connsiteX54" fmla="*/ 9171 w 10000"/>
                <a:gd name="connsiteY54" fmla="*/ 8615 h 9641"/>
                <a:gd name="connsiteX55" fmla="*/ 9171 w 10000"/>
                <a:gd name="connsiteY55" fmla="*/ 9016 h 9641"/>
                <a:gd name="connsiteX56" fmla="*/ 8636 w 10000"/>
                <a:gd name="connsiteY56" fmla="*/ 9016 h 9641"/>
                <a:gd name="connsiteX57" fmla="*/ 8337 w 10000"/>
                <a:gd name="connsiteY57" fmla="*/ 9016 h 9641"/>
                <a:gd name="connsiteX58" fmla="*/ 8219 w 10000"/>
                <a:gd name="connsiteY58" fmla="*/ 9193 h 9641"/>
                <a:gd name="connsiteX59" fmla="*/ 7983 w 10000"/>
                <a:gd name="connsiteY59" fmla="*/ 9506 h 9641"/>
                <a:gd name="connsiteX60" fmla="*/ 7505 w 10000"/>
                <a:gd name="connsiteY60" fmla="*/ 9329 h 9641"/>
                <a:gd name="connsiteX61" fmla="*/ 7267 w 10000"/>
                <a:gd name="connsiteY61" fmla="*/ 9240 h 9641"/>
                <a:gd name="connsiteX62" fmla="*/ 7031 w 10000"/>
                <a:gd name="connsiteY62" fmla="*/ 9329 h 9641"/>
                <a:gd name="connsiteX63" fmla="*/ 6553 w 10000"/>
                <a:gd name="connsiteY63" fmla="*/ 9506 h 9641"/>
                <a:gd name="connsiteX64" fmla="*/ 6316 w 10000"/>
                <a:gd name="connsiteY64" fmla="*/ 9193 h 9641"/>
                <a:gd name="connsiteX65" fmla="*/ 6193 w 10000"/>
                <a:gd name="connsiteY65" fmla="*/ 9016 h 9641"/>
                <a:gd name="connsiteX66" fmla="*/ 5895 w 10000"/>
                <a:gd name="connsiteY66" fmla="*/ 9016 h 9641"/>
                <a:gd name="connsiteX67" fmla="*/ 5359 w 10000"/>
                <a:gd name="connsiteY67" fmla="*/ 9016 h 9641"/>
                <a:gd name="connsiteX68" fmla="*/ 5359 w 10000"/>
                <a:gd name="connsiteY68" fmla="*/ 8615 h 9641"/>
                <a:gd name="connsiteX69" fmla="*/ 5359 w 10000"/>
                <a:gd name="connsiteY69" fmla="*/ 8392 h 9641"/>
                <a:gd name="connsiteX70" fmla="*/ 5123 w 10000"/>
                <a:gd name="connsiteY70" fmla="*/ 8303 h 9641"/>
                <a:gd name="connsiteX71" fmla="*/ 4706 w 10000"/>
                <a:gd name="connsiteY71" fmla="*/ 8126 h 9641"/>
                <a:gd name="connsiteX72" fmla="*/ 4941 w 10000"/>
                <a:gd name="connsiteY72" fmla="*/ 7766 h 9641"/>
                <a:gd name="connsiteX73" fmla="*/ 5061 w 10000"/>
                <a:gd name="connsiteY73" fmla="*/ 7589 h 9641"/>
                <a:gd name="connsiteX74" fmla="*/ 4941 w 10000"/>
                <a:gd name="connsiteY74" fmla="*/ 7407 h 9641"/>
                <a:gd name="connsiteX75" fmla="*/ 4706 w 10000"/>
                <a:gd name="connsiteY75" fmla="*/ 7057 h 9641"/>
                <a:gd name="connsiteX76" fmla="*/ 5123 w 10000"/>
                <a:gd name="connsiteY76" fmla="*/ 6876 h 9641"/>
                <a:gd name="connsiteX77" fmla="*/ 5359 w 10000"/>
                <a:gd name="connsiteY77" fmla="*/ 6787 h 9641"/>
                <a:gd name="connsiteX78" fmla="*/ 5359 w 10000"/>
                <a:gd name="connsiteY78" fmla="*/ 6564 h 9641"/>
                <a:gd name="connsiteX79" fmla="*/ 5359 w 10000"/>
                <a:gd name="connsiteY79" fmla="*/ 6163 h 9641"/>
                <a:gd name="connsiteX80" fmla="*/ 5895 w 10000"/>
                <a:gd name="connsiteY80" fmla="*/ 6163 h 9641"/>
                <a:gd name="connsiteX81" fmla="*/ 6193 w 10000"/>
                <a:gd name="connsiteY81" fmla="*/ 6163 h 9641"/>
                <a:gd name="connsiteX82" fmla="*/ 6316 w 10000"/>
                <a:gd name="connsiteY82" fmla="*/ 5985 h 9641"/>
                <a:gd name="connsiteX83" fmla="*/ 6553 w 10000"/>
                <a:gd name="connsiteY83" fmla="*/ 5673 h 9641"/>
                <a:gd name="connsiteX84" fmla="*/ 7031 w 10000"/>
                <a:gd name="connsiteY84" fmla="*/ 5850 h 9641"/>
                <a:gd name="connsiteX85" fmla="*/ 7267 w 10000"/>
                <a:gd name="connsiteY85" fmla="*/ 5939 h 9641"/>
                <a:gd name="connsiteX86" fmla="*/ 7505 w 10000"/>
                <a:gd name="connsiteY86" fmla="*/ 5850 h 9641"/>
                <a:gd name="connsiteX87" fmla="*/ 7983 w 10000"/>
                <a:gd name="connsiteY87" fmla="*/ 5673 h 9641"/>
                <a:gd name="connsiteX88" fmla="*/ 8219 w 10000"/>
                <a:gd name="connsiteY88" fmla="*/ 5985 h 9641"/>
                <a:gd name="connsiteX89" fmla="*/ 8337 w 10000"/>
                <a:gd name="connsiteY89" fmla="*/ 6163 h 9641"/>
                <a:gd name="connsiteX90" fmla="*/ 8636 w 10000"/>
                <a:gd name="connsiteY90" fmla="*/ 6163 h 9641"/>
                <a:gd name="connsiteX91" fmla="*/ 9171 w 10000"/>
                <a:gd name="connsiteY91" fmla="*/ 6163 h 9641"/>
                <a:gd name="connsiteX92" fmla="*/ 9171 w 10000"/>
                <a:gd name="connsiteY92" fmla="*/ 6564 h 9641"/>
                <a:gd name="connsiteX93" fmla="*/ 9171 w 10000"/>
                <a:gd name="connsiteY93" fmla="*/ 6787 h 9641"/>
                <a:gd name="connsiteX94" fmla="*/ 9413 w 10000"/>
                <a:gd name="connsiteY94" fmla="*/ 6876 h 9641"/>
                <a:gd name="connsiteX95" fmla="*/ 9819 w 10000"/>
                <a:gd name="connsiteY95" fmla="*/ 7057 h 9641"/>
                <a:gd name="connsiteX96" fmla="*/ 9583 w 10000"/>
                <a:gd name="connsiteY96" fmla="*/ 7407 h 9641"/>
                <a:gd name="connsiteX97" fmla="*/ 9470 w 10000"/>
                <a:gd name="connsiteY97" fmla="*/ 7589 h 9641"/>
                <a:gd name="connsiteX98" fmla="*/ 9583 w 10000"/>
                <a:gd name="connsiteY98" fmla="*/ 7766 h 9641"/>
                <a:gd name="connsiteX0" fmla="*/ 8573 w 10000"/>
                <a:gd name="connsiteY0" fmla="*/ 6996 h 10000"/>
                <a:gd name="connsiteX1" fmla="*/ 8219 w 10000"/>
                <a:gd name="connsiteY1" fmla="*/ 6996 h 10000"/>
                <a:gd name="connsiteX2" fmla="*/ 6908 w 10000"/>
                <a:gd name="connsiteY2" fmla="*/ 8009 h 10000"/>
                <a:gd name="connsiteX3" fmla="*/ 6316 w 10000"/>
                <a:gd name="connsiteY3" fmla="*/ 7592 h 10000"/>
                <a:gd name="connsiteX4" fmla="*/ 5957 w 10000"/>
                <a:gd name="connsiteY4" fmla="*/ 7592 h 10000"/>
                <a:gd name="connsiteX5" fmla="*/ 5775 w 10000"/>
                <a:gd name="connsiteY5" fmla="*/ 7683 h 10000"/>
                <a:gd name="connsiteX6" fmla="*/ 5775 w 10000"/>
                <a:gd name="connsiteY6" fmla="*/ 7964 h 10000"/>
                <a:gd name="connsiteX7" fmla="*/ 6373 w 10000"/>
                <a:gd name="connsiteY7" fmla="*/ 8429 h 10000"/>
                <a:gd name="connsiteX8" fmla="*/ 6908 w 10000"/>
                <a:gd name="connsiteY8" fmla="*/ 8796 h 10000"/>
                <a:gd name="connsiteX9" fmla="*/ 7386 w 10000"/>
                <a:gd name="connsiteY9" fmla="*/ 8429 h 10000"/>
                <a:gd name="connsiteX10" fmla="*/ 8754 w 10000"/>
                <a:gd name="connsiteY10" fmla="*/ 7364 h 10000"/>
                <a:gd name="connsiteX11" fmla="*/ 8754 w 10000"/>
                <a:gd name="connsiteY11" fmla="*/ 7132 h 10000"/>
                <a:gd name="connsiteX12" fmla="*/ 8573 w 10000"/>
                <a:gd name="connsiteY12" fmla="*/ 6996 h 10000"/>
                <a:gd name="connsiteX13" fmla="*/ 10000 w 10000"/>
                <a:gd name="connsiteY13" fmla="*/ 7872 h 10000"/>
                <a:gd name="connsiteX14" fmla="*/ 9645 w 10000"/>
                <a:gd name="connsiteY14" fmla="*/ 6808 h 10000"/>
                <a:gd name="connsiteX15" fmla="*/ 8636 w 10000"/>
                <a:gd name="connsiteY15" fmla="*/ 6024 h 10000"/>
                <a:gd name="connsiteX16" fmla="*/ 7386 w 10000"/>
                <a:gd name="connsiteY16" fmla="*/ 5697 h 10000"/>
                <a:gd name="connsiteX17" fmla="*/ 4469 w 10000"/>
                <a:gd name="connsiteY17" fmla="*/ 7776 h 10000"/>
                <a:gd name="connsiteX18" fmla="*/ 4525 w 10000"/>
                <a:gd name="connsiteY18" fmla="*/ 7872 h 10000"/>
                <a:gd name="connsiteX19" fmla="*/ 4053 w 10000"/>
                <a:gd name="connsiteY19" fmla="*/ 8521 h 10000"/>
                <a:gd name="connsiteX20" fmla="*/ 4886 w 10000"/>
                <a:gd name="connsiteY20" fmla="*/ 8936 h 10000"/>
                <a:gd name="connsiteX21" fmla="*/ 4886 w 10000"/>
                <a:gd name="connsiteY21" fmla="*/ 9724 h 10000"/>
                <a:gd name="connsiteX22" fmla="*/ 7267 w 10000"/>
                <a:gd name="connsiteY22" fmla="*/ 10000 h 10000"/>
                <a:gd name="connsiteX23" fmla="*/ 10000 w 10000"/>
                <a:gd name="connsiteY23" fmla="*/ 7872 h 10000"/>
                <a:gd name="connsiteX24" fmla="*/ 2741 w 10000"/>
                <a:gd name="connsiteY24" fmla="*/ 0 h 10000"/>
                <a:gd name="connsiteX25" fmla="*/ 3811 w 10000"/>
                <a:gd name="connsiteY25" fmla="*/ 837 h 10000"/>
                <a:gd name="connsiteX26" fmla="*/ 3811 w 10000"/>
                <a:gd name="connsiteY26" fmla="*/ 189 h 10000"/>
                <a:gd name="connsiteX27" fmla="*/ 4525 w 10000"/>
                <a:gd name="connsiteY27" fmla="*/ 189 h 10000"/>
                <a:gd name="connsiteX28" fmla="*/ 5477 w 10000"/>
                <a:gd name="connsiteY28" fmla="*/ 2134 h 10000"/>
                <a:gd name="connsiteX29" fmla="*/ 4645 w 10000"/>
                <a:gd name="connsiteY29" fmla="*/ 2225 h 10000"/>
                <a:gd name="connsiteX30" fmla="*/ 4645 w 10000"/>
                <a:gd name="connsiteY30" fmla="*/ 3708 h 10000"/>
                <a:gd name="connsiteX31" fmla="*/ 3338 w 10000"/>
                <a:gd name="connsiteY31" fmla="*/ 2408 h 10000"/>
                <a:gd name="connsiteX32" fmla="*/ 2144 w 10000"/>
                <a:gd name="connsiteY32" fmla="*/ 2408 h 10000"/>
                <a:gd name="connsiteX33" fmla="*/ 2144 w 10000"/>
                <a:gd name="connsiteY33" fmla="*/ 3708 h 10000"/>
                <a:gd name="connsiteX34" fmla="*/ 837 w 10000"/>
                <a:gd name="connsiteY34" fmla="*/ 3708 h 10000"/>
                <a:gd name="connsiteX35" fmla="*/ 837 w 10000"/>
                <a:gd name="connsiteY35" fmla="*/ 2225 h 10000"/>
                <a:gd name="connsiteX36" fmla="*/ 478 w 10000"/>
                <a:gd name="connsiteY36" fmla="*/ 2504 h 10000"/>
                <a:gd name="connsiteX37" fmla="*/ 0 w 10000"/>
                <a:gd name="connsiteY37" fmla="*/ 2134 h 10000"/>
                <a:gd name="connsiteX38" fmla="*/ 2741 w 10000"/>
                <a:gd name="connsiteY38" fmla="*/ 0 h 10000"/>
                <a:gd name="connsiteX39" fmla="*/ 2622 w 10000"/>
                <a:gd name="connsiteY39" fmla="*/ 6300 h 10000"/>
                <a:gd name="connsiteX40" fmla="*/ 0 w 10000"/>
                <a:gd name="connsiteY40" fmla="*/ 6300 h 10000"/>
                <a:gd name="connsiteX41" fmla="*/ 0 w 10000"/>
                <a:gd name="connsiteY41" fmla="*/ 5928 h 10000"/>
                <a:gd name="connsiteX42" fmla="*/ 2622 w 10000"/>
                <a:gd name="connsiteY42" fmla="*/ 5928 h 10000"/>
                <a:gd name="connsiteX43" fmla="*/ 2622 w 10000"/>
                <a:gd name="connsiteY43" fmla="*/ 6300 h 10000"/>
                <a:gd name="connsiteX44" fmla="*/ 0 w 10000"/>
                <a:gd name="connsiteY44" fmla="*/ 5005 h 10000"/>
                <a:gd name="connsiteX45" fmla="*/ 0 w 10000"/>
                <a:gd name="connsiteY45" fmla="*/ 4632 h 10000"/>
                <a:gd name="connsiteX46" fmla="*/ 5477 w 10000"/>
                <a:gd name="connsiteY46" fmla="*/ 4632 h 10000"/>
                <a:gd name="connsiteX47" fmla="*/ 5477 w 10000"/>
                <a:gd name="connsiteY47" fmla="*/ 5005 h 10000"/>
                <a:gd name="connsiteX48" fmla="*/ 0 w 10000"/>
                <a:gd name="connsiteY48" fmla="*/ 5005 h 10000"/>
                <a:gd name="connsiteX49" fmla="*/ 9583 w 10000"/>
                <a:gd name="connsiteY49" fmla="*/ 8055 h 10000"/>
                <a:gd name="connsiteX50" fmla="*/ 9819 w 10000"/>
                <a:gd name="connsiteY50" fmla="*/ 8429 h 10000"/>
                <a:gd name="connsiteX51" fmla="*/ 9413 w 10000"/>
                <a:gd name="connsiteY51" fmla="*/ 8612 h 10000"/>
                <a:gd name="connsiteX52" fmla="*/ 9171 w 10000"/>
                <a:gd name="connsiteY52" fmla="*/ 8704 h 10000"/>
                <a:gd name="connsiteX53" fmla="*/ 9171 w 10000"/>
                <a:gd name="connsiteY53" fmla="*/ 8936 h 10000"/>
                <a:gd name="connsiteX54" fmla="*/ 9171 w 10000"/>
                <a:gd name="connsiteY54" fmla="*/ 9352 h 10000"/>
                <a:gd name="connsiteX55" fmla="*/ 8636 w 10000"/>
                <a:gd name="connsiteY55" fmla="*/ 9352 h 10000"/>
                <a:gd name="connsiteX56" fmla="*/ 8337 w 10000"/>
                <a:gd name="connsiteY56" fmla="*/ 9352 h 10000"/>
                <a:gd name="connsiteX57" fmla="*/ 8219 w 10000"/>
                <a:gd name="connsiteY57" fmla="*/ 9535 h 10000"/>
                <a:gd name="connsiteX58" fmla="*/ 7983 w 10000"/>
                <a:gd name="connsiteY58" fmla="*/ 9860 h 10000"/>
                <a:gd name="connsiteX59" fmla="*/ 7505 w 10000"/>
                <a:gd name="connsiteY59" fmla="*/ 9676 h 10000"/>
                <a:gd name="connsiteX60" fmla="*/ 7267 w 10000"/>
                <a:gd name="connsiteY60" fmla="*/ 9584 h 10000"/>
                <a:gd name="connsiteX61" fmla="*/ 7031 w 10000"/>
                <a:gd name="connsiteY61" fmla="*/ 9676 h 10000"/>
                <a:gd name="connsiteX62" fmla="*/ 6553 w 10000"/>
                <a:gd name="connsiteY62" fmla="*/ 9860 h 10000"/>
                <a:gd name="connsiteX63" fmla="*/ 6316 w 10000"/>
                <a:gd name="connsiteY63" fmla="*/ 9535 h 10000"/>
                <a:gd name="connsiteX64" fmla="*/ 6193 w 10000"/>
                <a:gd name="connsiteY64" fmla="*/ 9352 h 10000"/>
                <a:gd name="connsiteX65" fmla="*/ 5895 w 10000"/>
                <a:gd name="connsiteY65" fmla="*/ 9352 h 10000"/>
                <a:gd name="connsiteX66" fmla="*/ 5359 w 10000"/>
                <a:gd name="connsiteY66" fmla="*/ 9352 h 10000"/>
                <a:gd name="connsiteX67" fmla="*/ 5359 w 10000"/>
                <a:gd name="connsiteY67" fmla="*/ 8936 h 10000"/>
                <a:gd name="connsiteX68" fmla="*/ 5359 w 10000"/>
                <a:gd name="connsiteY68" fmla="*/ 8704 h 10000"/>
                <a:gd name="connsiteX69" fmla="*/ 5123 w 10000"/>
                <a:gd name="connsiteY69" fmla="*/ 8612 h 10000"/>
                <a:gd name="connsiteX70" fmla="*/ 4706 w 10000"/>
                <a:gd name="connsiteY70" fmla="*/ 8429 h 10000"/>
                <a:gd name="connsiteX71" fmla="*/ 4941 w 10000"/>
                <a:gd name="connsiteY71" fmla="*/ 8055 h 10000"/>
                <a:gd name="connsiteX72" fmla="*/ 5061 w 10000"/>
                <a:gd name="connsiteY72" fmla="*/ 7872 h 10000"/>
                <a:gd name="connsiteX73" fmla="*/ 4941 w 10000"/>
                <a:gd name="connsiteY73" fmla="*/ 7683 h 10000"/>
                <a:gd name="connsiteX74" fmla="*/ 4706 w 10000"/>
                <a:gd name="connsiteY74" fmla="*/ 7320 h 10000"/>
                <a:gd name="connsiteX75" fmla="*/ 5123 w 10000"/>
                <a:gd name="connsiteY75" fmla="*/ 7132 h 10000"/>
                <a:gd name="connsiteX76" fmla="*/ 5359 w 10000"/>
                <a:gd name="connsiteY76" fmla="*/ 7040 h 10000"/>
                <a:gd name="connsiteX77" fmla="*/ 5359 w 10000"/>
                <a:gd name="connsiteY77" fmla="*/ 6808 h 10000"/>
                <a:gd name="connsiteX78" fmla="*/ 5359 w 10000"/>
                <a:gd name="connsiteY78" fmla="*/ 6392 h 10000"/>
                <a:gd name="connsiteX79" fmla="*/ 5895 w 10000"/>
                <a:gd name="connsiteY79" fmla="*/ 6392 h 10000"/>
                <a:gd name="connsiteX80" fmla="*/ 6193 w 10000"/>
                <a:gd name="connsiteY80" fmla="*/ 6392 h 10000"/>
                <a:gd name="connsiteX81" fmla="*/ 6316 w 10000"/>
                <a:gd name="connsiteY81" fmla="*/ 6208 h 10000"/>
                <a:gd name="connsiteX82" fmla="*/ 6553 w 10000"/>
                <a:gd name="connsiteY82" fmla="*/ 5884 h 10000"/>
                <a:gd name="connsiteX83" fmla="*/ 7031 w 10000"/>
                <a:gd name="connsiteY83" fmla="*/ 6068 h 10000"/>
                <a:gd name="connsiteX84" fmla="*/ 7267 w 10000"/>
                <a:gd name="connsiteY84" fmla="*/ 6160 h 10000"/>
                <a:gd name="connsiteX85" fmla="*/ 7505 w 10000"/>
                <a:gd name="connsiteY85" fmla="*/ 6068 h 10000"/>
                <a:gd name="connsiteX86" fmla="*/ 7983 w 10000"/>
                <a:gd name="connsiteY86" fmla="*/ 5884 h 10000"/>
                <a:gd name="connsiteX87" fmla="*/ 8219 w 10000"/>
                <a:gd name="connsiteY87" fmla="*/ 6208 h 10000"/>
                <a:gd name="connsiteX88" fmla="*/ 8337 w 10000"/>
                <a:gd name="connsiteY88" fmla="*/ 6392 h 10000"/>
                <a:gd name="connsiteX89" fmla="*/ 8636 w 10000"/>
                <a:gd name="connsiteY89" fmla="*/ 6392 h 10000"/>
                <a:gd name="connsiteX90" fmla="*/ 9171 w 10000"/>
                <a:gd name="connsiteY90" fmla="*/ 6392 h 10000"/>
                <a:gd name="connsiteX91" fmla="*/ 9171 w 10000"/>
                <a:gd name="connsiteY91" fmla="*/ 6808 h 10000"/>
                <a:gd name="connsiteX92" fmla="*/ 9171 w 10000"/>
                <a:gd name="connsiteY92" fmla="*/ 7040 h 10000"/>
                <a:gd name="connsiteX93" fmla="*/ 9413 w 10000"/>
                <a:gd name="connsiteY93" fmla="*/ 7132 h 10000"/>
                <a:gd name="connsiteX94" fmla="*/ 9819 w 10000"/>
                <a:gd name="connsiteY94" fmla="*/ 7320 h 10000"/>
                <a:gd name="connsiteX95" fmla="*/ 9583 w 10000"/>
                <a:gd name="connsiteY95" fmla="*/ 7683 h 10000"/>
                <a:gd name="connsiteX96" fmla="*/ 9470 w 10000"/>
                <a:gd name="connsiteY96" fmla="*/ 7872 h 10000"/>
                <a:gd name="connsiteX97" fmla="*/ 9583 w 10000"/>
                <a:gd name="connsiteY97" fmla="*/ 8055 h 10000"/>
                <a:gd name="connsiteX0" fmla="*/ 8573 w 10000"/>
                <a:gd name="connsiteY0" fmla="*/ 6996 h 10000"/>
                <a:gd name="connsiteX1" fmla="*/ 8219 w 10000"/>
                <a:gd name="connsiteY1" fmla="*/ 6996 h 10000"/>
                <a:gd name="connsiteX2" fmla="*/ 6908 w 10000"/>
                <a:gd name="connsiteY2" fmla="*/ 8009 h 10000"/>
                <a:gd name="connsiteX3" fmla="*/ 6316 w 10000"/>
                <a:gd name="connsiteY3" fmla="*/ 7592 h 10000"/>
                <a:gd name="connsiteX4" fmla="*/ 5957 w 10000"/>
                <a:gd name="connsiteY4" fmla="*/ 7592 h 10000"/>
                <a:gd name="connsiteX5" fmla="*/ 5775 w 10000"/>
                <a:gd name="connsiteY5" fmla="*/ 7683 h 10000"/>
                <a:gd name="connsiteX6" fmla="*/ 5775 w 10000"/>
                <a:gd name="connsiteY6" fmla="*/ 7964 h 10000"/>
                <a:gd name="connsiteX7" fmla="*/ 6373 w 10000"/>
                <a:gd name="connsiteY7" fmla="*/ 8429 h 10000"/>
                <a:gd name="connsiteX8" fmla="*/ 6908 w 10000"/>
                <a:gd name="connsiteY8" fmla="*/ 8796 h 10000"/>
                <a:gd name="connsiteX9" fmla="*/ 7386 w 10000"/>
                <a:gd name="connsiteY9" fmla="*/ 8429 h 10000"/>
                <a:gd name="connsiteX10" fmla="*/ 8754 w 10000"/>
                <a:gd name="connsiteY10" fmla="*/ 7364 h 10000"/>
                <a:gd name="connsiteX11" fmla="*/ 8754 w 10000"/>
                <a:gd name="connsiteY11" fmla="*/ 7132 h 10000"/>
                <a:gd name="connsiteX12" fmla="*/ 8573 w 10000"/>
                <a:gd name="connsiteY12" fmla="*/ 6996 h 10000"/>
                <a:gd name="connsiteX13" fmla="*/ 10000 w 10000"/>
                <a:gd name="connsiteY13" fmla="*/ 7872 h 10000"/>
                <a:gd name="connsiteX14" fmla="*/ 9645 w 10000"/>
                <a:gd name="connsiteY14" fmla="*/ 6808 h 10000"/>
                <a:gd name="connsiteX15" fmla="*/ 8636 w 10000"/>
                <a:gd name="connsiteY15" fmla="*/ 6024 h 10000"/>
                <a:gd name="connsiteX16" fmla="*/ 7386 w 10000"/>
                <a:gd name="connsiteY16" fmla="*/ 5697 h 10000"/>
                <a:gd name="connsiteX17" fmla="*/ 4469 w 10000"/>
                <a:gd name="connsiteY17" fmla="*/ 7776 h 10000"/>
                <a:gd name="connsiteX18" fmla="*/ 4525 w 10000"/>
                <a:gd name="connsiteY18" fmla="*/ 7872 h 10000"/>
                <a:gd name="connsiteX19" fmla="*/ 4053 w 10000"/>
                <a:gd name="connsiteY19" fmla="*/ 8521 h 10000"/>
                <a:gd name="connsiteX20" fmla="*/ 4886 w 10000"/>
                <a:gd name="connsiteY20" fmla="*/ 8936 h 10000"/>
                <a:gd name="connsiteX21" fmla="*/ 7267 w 10000"/>
                <a:gd name="connsiteY21" fmla="*/ 10000 h 10000"/>
                <a:gd name="connsiteX22" fmla="*/ 10000 w 10000"/>
                <a:gd name="connsiteY22" fmla="*/ 7872 h 10000"/>
                <a:gd name="connsiteX23" fmla="*/ 2741 w 10000"/>
                <a:gd name="connsiteY23" fmla="*/ 0 h 10000"/>
                <a:gd name="connsiteX24" fmla="*/ 3811 w 10000"/>
                <a:gd name="connsiteY24" fmla="*/ 837 h 10000"/>
                <a:gd name="connsiteX25" fmla="*/ 3811 w 10000"/>
                <a:gd name="connsiteY25" fmla="*/ 189 h 10000"/>
                <a:gd name="connsiteX26" fmla="*/ 4525 w 10000"/>
                <a:gd name="connsiteY26" fmla="*/ 189 h 10000"/>
                <a:gd name="connsiteX27" fmla="*/ 5477 w 10000"/>
                <a:gd name="connsiteY27" fmla="*/ 2134 h 10000"/>
                <a:gd name="connsiteX28" fmla="*/ 4645 w 10000"/>
                <a:gd name="connsiteY28" fmla="*/ 2225 h 10000"/>
                <a:gd name="connsiteX29" fmla="*/ 4645 w 10000"/>
                <a:gd name="connsiteY29" fmla="*/ 3708 h 10000"/>
                <a:gd name="connsiteX30" fmla="*/ 3338 w 10000"/>
                <a:gd name="connsiteY30" fmla="*/ 2408 h 10000"/>
                <a:gd name="connsiteX31" fmla="*/ 2144 w 10000"/>
                <a:gd name="connsiteY31" fmla="*/ 2408 h 10000"/>
                <a:gd name="connsiteX32" fmla="*/ 2144 w 10000"/>
                <a:gd name="connsiteY32" fmla="*/ 3708 h 10000"/>
                <a:gd name="connsiteX33" fmla="*/ 837 w 10000"/>
                <a:gd name="connsiteY33" fmla="*/ 3708 h 10000"/>
                <a:gd name="connsiteX34" fmla="*/ 837 w 10000"/>
                <a:gd name="connsiteY34" fmla="*/ 2225 h 10000"/>
                <a:gd name="connsiteX35" fmla="*/ 478 w 10000"/>
                <a:gd name="connsiteY35" fmla="*/ 2504 h 10000"/>
                <a:gd name="connsiteX36" fmla="*/ 0 w 10000"/>
                <a:gd name="connsiteY36" fmla="*/ 2134 h 10000"/>
                <a:gd name="connsiteX37" fmla="*/ 2741 w 10000"/>
                <a:gd name="connsiteY37" fmla="*/ 0 h 10000"/>
                <a:gd name="connsiteX38" fmla="*/ 2622 w 10000"/>
                <a:gd name="connsiteY38" fmla="*/ 6300 h 10000"/>
                <a:gd name="connsiteX39" fmla="*/ 0 w 10000"/>
                <a:gd name="connsiteY39" fmla="*/ 6300 h 10000"/>
                <a:gd name="connsiteX40" fmla="*/ 0 w 10000"/>
                <a:gd name="connsiteY40" fmla="*/ 5928 h 10000"/>
                <a:gd name="connsiteX41" fmla="*/ 2622 w 10000"/>
                <a:gd name="connsiteY41" fmla="*/ 5928 h 10000"/>
                <a:gd name="connsiteX42" fmla="*/ 2622 w 10000"/>
                <a:gd name="connsiteY42" fmla="*/ 6300 h 10000"/>
                <a:gd name="connsiteX43" fmla="*/ 0 w 10000"/>
                <a:gd name="connsiteY43" fmla="*/ 5005 h 10000"/>
                <a:gd name="connsiteX44" fmla="*/ 0 w 10000"/>
                <a:gd name="connsiteY44" fmla="*/ 4632 h 10000"/>
                <a:gd name="connsiteX45" fmla="*/ 5477 w 10000"/>
                <a:gd name="connsiteY45" fmla="*/ 4632 h 10000"/>
                <a:gd name="connsiteX46" fmla="*/ 5477 w 10000"/>
                <a:gd name="connsiteY46" fmla="*/ 5005 h 10000"/>
                <a:gd name="connsiteX47" fmla="*/ 0 w 10000"/>
                <a:gd name="connsiteY47" fmla="*/ 5005 h 10000"/>
                <a:gd name="connsiteX48" fmla="*/ 9583 w 10000"/>
                <a:gd name="connsiteY48" fmla="*/ 8055 h 10000"/>
                <a:gd name="connsiteX49" fmla="*/ 9819 w 10000"/>
                <a:gd name="connsiteY49" fmla="*/ 8429 h 10000"/>
                <a:gd name="connsiteX50" fmla="*/ 9413 w 10000"/>
                <a:gd name="connsiteY50" fmla="*/ 8612 h 10000"/>
                <a:gd name="connsiteX51" fmla="*/ 9171 w 10000"/>
                <a:gd name="connsiteY51" fmla="*/ 8704 h 10000"/>
                <a:gd name="connsiteX52" fmla="*/ 9171 w 10000"/>
                <a:gd name="connsiteY52" fmla="*/ 8936 h 10000"/>
                <a:gd name="connsiteX53" fmla="*/ 9171 w 10000"/>
                <a:gd name="connsiteY53" fmla="*/ 9352 h 10000"/>
                <a:gd name="connsiteX54" fmla="*/ 8636 w 10000"/>
                <a:gd name="connsiteY54" fmla="*/ 9352 h 10000"/>
                <a:gd name="connsiteX55" fmla="*/ 8337 w 10000"/>
                <a:gd name="connsiteY55" fmla="*/ 9352 h 10000"/>
                <a:gd name="connsiteX56" fmla="*/ 8219 w 10000"/>
                <a:gd name="connsiteY56" fmla="*/ 9535 h 10000"/>
                <a:gd name="connsiteX57" fmla="*/ 7983 w 10000"/>
                <a:gd name="connsiteY57" fmla="*/ 9860 h 10000"/>
                <a:gd name="connsiteX58" fmla="*/ 7505 w 10000"/>
                <a:gd name="connsiteY58" fmla="*/ 9676 h 10000"/>
                <a:gd name="connsiteX59" fmla="*/ 7267 w 10000"/>
                <a:gd name="connsiteY59" fmla="*/ 9584 h 10000"/>
                <a:gd name="connsiteX60" fmla="*/ 7031 w 10000"/>
                <a:gd name="connsiteY60" fmla="*/ 9676 h 10000"/>
                <a:gd name="connsiteX61" fmla="*/ 6553 w 10000"/>
                <a:gd name="connsiteY61" fmla="*/ 9860 h 10000"/>
                <a:gd name="connsiteX62" fmla="*/ 6316 w 10000"/>
                <a:gd name="connsiteY62" fmla="*/ 9535 h 10000"/>
                <a:gd name="connsiteX63" fmla="*/ 6193 w 10000"/>
                <a:gd name="connsiteY63" fmla="*/ 9352 h 10000"/>
                <a:gd name="connsiteX64" fmla="*/ 5895 w 10000"/>
                <a:gd name="connsiteY64" fmla="*/ 9352 h 10000"/>
                <a:gd name="connsiteX65" fmla="*/ 5359 w 10000"/>
                <a:gd name="connsiteY65" fmla="*/ 9352 h 10000"/>
                <a:gd name="connsiteX66" fmla="*/ 5359 w 10000"/>
                <a:gd name="connsiteY66" fmla="*/ 8936 h 10000"/>
                <a:gd name="connsiteX67" fmla="*/ 5359 w 10000"/>
                <a:gd name="connsiteY67" fmla="*/ 8704 h 10000"/>
                <a:gd name="connsiteX68" fmla="*/ 5123 w 10000"/>
                <a:gd name="connsiteY68" fmla="*/ 8612 h 10000"/>
                <a:gd name="connsiteX69" fmla="*/ 4706 w 10000"/>
                <a:gd name="connsiteY69" fmla="*/ 8429 h 10000"/>
                <a:gd name="connsiteX70" fmla="*/ 4941 w 10000"/>
                <a:gd name="connsiteY70" fmla="*/ 8055 h 10000"/>
                <a:gd name="connsiteX71" fmla="*/ 5061 w 10000"/>
                <a:gd name="connsiteY71" fmla="*/ 7872 h 10000"/>
                <a:gd name="connsiteX72" fmla="*/ 4941 w 10000"/>
                <a:gd name="connsiteY72" fmla="*/ 7683 h 10000"/>
                <a:gd name="connsiteX73" fmla="*/ 4706 w 10000"/>
                <a:gd name="connsiteY73" fmla="*/ 7320 h 10000"/>
                <a:gd name="connsiteX74" fmla="*/ 5123 w 10000"/>
                <a:gd name="connsiteY74" fmla="*/ 7132 h 10000"/>
                <a:gd name="connsiteX75" fmla="*/ 5359 w 10000"/>
                <a:gd name="connsiteY75" fmla="*/ 7040 h 10000"/>
                <a:gd name="connsiteX76" fmla="*/ 5359 w 10000"/>
                <a:gd name="connsiteY76" fmla="*/ 6808 h 10000"/>
                <a:gd name="connsiteX77" fmla="*/ 5359 w 10000"/>
                <a:gd name="connsiteY77" fmla="*/ 6392 h 10000"/>
                <a:gd name="connsiteX78" fmla="*/ 5895 w 10000"/>
                <a:gd name="connsiteY78" fmla="*/ 6392 h 10000"/>
                <a:gd name="connsiteX79" fmla="*/ 6193 w 10000"/>
                <a:gd name="connsiteY79" fmla="*/ 6392 h 10000"/>
                <a:gd name="connsiteX80" fmla="*/ 6316 w 10000"/>
                <a:gd name="connsiteY80" fmla="*/ 6208 h 10000"/>
                <a:gd name="connsiteX81" fmla="*/ 6553 w 10000"/>
                <a:gd name="connsiteY81" fmla="*/ 5884 h 10000"/>
                <a:gd name="connsiteX82" fmla="*/ 7031 w 10000"/>
                <a:gd name="connsiteY82" fmla="*/ 6068 h 10000"/>
                <a:gd name="connsiteX83" fmla="*/ 7267 w 10000"/>
                <a:gd name="connsiteY83" fmla="*/ 6160 h 10000"/>
                <a:gd name="connsiteX84" fmla="*/ 7505 w 10000"/>
                <a:gd name="connsiteY84" fmla="*/ 6068 h 10000"/>
                <a:gd name="connsiteX85" fmla="*/ 7983 w 10000"/>
                <a:gd name="connsiteY85" fmla="*/ 5884 h 10000"/>
                <a:gd name="connsiteX86" fmla="*/ 8219 w 10000"/>
                <a:gd name="connsiteY86" fmla="*/ 6208 h 10000"/>
                <a:gd name="connsiteX87" fmla="*/ 8337 w 10000"/>
                <a:gd name="connsiteY87" fmla="*/ 6392 h 10000"/>
                <a:gd name="connsiteX88" fmla="*/ 8636 w 10000"/>
                <a:gd name="connsiteY88" fmla="*/ 6392 h 10000"/>
                <a:gd name="connsiteX89" fmla="*/ 9171 w 10000"/>
                <a:gd name="connsiteY89" fmla="*/ 6392 h 10000"/>
                <a:gd name="connsiteX90" fmla="*/ 9171 w 10000"/>
                <a:gd name="connsiteY90" fmla="*/ 6808 h 10000"/>
                <a:gd name="connsiteX91" fmla="*/ 9171 w 10000"/>
                <a:gd name="connsiteY91" fmla="*/ 7040 h 10000"/>
                <a:gd name="connsiteX92" fmla="*/ 9413 w 10000"/>
                <a:gd name="connsiteY92" fmla="*/ 7132 h 10000"/>
                <a:gd name="connsiteX93" fmla="*/ 9819 w 10000"/>
                <a:gd name="connsiteY93" fmla="*/ 7320 h 10000"/>
                <a:gd name="connsiteX94" fmla="*/ 9583 w 10000"/>
                <a:gd name="connsiteY94" fmla="*/ 7683 h 10000"/>
                <a:gd name="connsiteX95" fmla="*/ 9470 w 10000"/>
                <a:gd name="connsiteY95" fmla="*/ 7872 h 10000"/>
                <a:gd name="connsiteX96" fmla="*/ 9583 w 10000"/>
                <a:gd name="connsiteY96" fmla="*/ 8055 h 10000"/>
                <a:gd name="connsiteX0" fmla="*/ 8573 w 10000"/>
                <a:gd name="connsiteY0" fmla="*/ 6996 h 9860"/>
                <a:gd name="connsiteX1" fmla="*/ 8219 w 10000"/>
                <a:gd name="connsiteY1" fmla="*/ 6996 h 9860"/>
                <a:gd name="connsiteX2" fmla="*/ 6908 w 10000"/>
                <a:gd name="connsiteY2" fmla="*/ 8009 h 9860"/>
                <a:gd name="connsiteX3" fmla="*/ 6316 w 10000"/>
                <a:gd name="connsiteY3" fmla="*/ 7592 h 9860"/>
                <a:gd name="connsiteX4" fmla="*/ 5957 w 10000"/>
                <a:gd name="connsiteY4" fmla="*/ 7592 h 9860"/>
                <a:gd name="connsiteX5" fmla="*/ 5775 w 10000"/>
                <a:gd name="connsiteY5" fmla="*/ 7683 h 9860"/>
                <a:gd name="connsiteX6" fmla="*/ 5775 w 10000"/>
                <a:gd name="connsiteY6" fmla="*/ 7964 h 9860"/>
                <a:gd name="connsiteX7" fmla="*/ 6373 w 10000"/>
                <a:gd name="connsiteY7" fmla="*/ 8429 h 9860"/>
                <a:gd name="connsiteX8" fmla="*/ 6908 w 10000"/>
                <a:gd name="connsiteY8" fmla="*/ 8796 h 9860"/>
                <a:gd name="connsiteX9" fmla="*/ 7386 w 10000"/>
                <a:gd name="connsiteY9" fmla="*/ 8429 h 9860"/>
                <a:gd name="connsiteX10" fmla="*/ 8754 w 10000"/>
                <a:gd name="connsiteY10" fmla="*/ 7364 h 9860"/>
                <a:gd name="connsiteX11" fmla="*/ 8754 w 10000"/>
                <a:gd name="connsiteY11" fmla="*/ 7132 h 9860"/>
                <a:gd name="connsiteX12" fmla="*/ 8573 w 10000"/>
                <a:gd name="connsiteY12" fmla="*/ 6996 h 9860"/>
                <a:gd name="connsiteX13" fmla="*/ 10000 w 10000"/>
                <a:gd name="connsiteY13" fmla="*/ 7872 h 9860"/>
                <a:gd name="connsiteX14" fmla="*/ 9645 w 10000"/>
                <a:gd name="connsiteY14" fmla="*/ 6808 h 9860"/>
                <a:gd name="connsiteX15" fmla="*/ 8636 w 10000"/>
                <a:gd name="connsiteY15" fmla="*/ 6024 h 9860"/>
                <a:gd name="connsiteX16" fmla="*/ 7386 w 10000"/>
                <a:gd name="connsiteY16" fmla="*/ 5697 h 9860"/>
                <a:gd name="connsiteX17" fmla="*/ 4469 w 10000"/>
                <a:gd name="connsiteY17" fmla="*/ 7776 h 9860"/>
                <a:gd name="connsiteX18" fmla="*/ 4525 w 10000"/>
                <a:gd name="connsiteY18" fmla="*/ 7872 h 9860"/>
                <a:gd name="connsiteX19" fmla="*/ 4053 w 10000"/>
                <a:gd name="connsiteY19" fmla="*/ 8521 h 9860"/>
                <a:gd name="connsiteX20" fmla="*/ 4886 w 10000"/>
                <a:gd name="connsiteY20" fmla="*/ 8936 h 9860"/>
                <a:gd name="connsiteX21" fmla="*/ 10000 w 10000"/>
                <a:gd name="connsiteY21" fmla="*/ 7872 h 9860"/>
                <a:gd name="connsiteX22" fmla="*/ 2741 w 10000"/>
                <a:gd name="connsiteY22" fmla="*/ 0 h 9860"/>
                <a:gd name="connsiteX23" fmla="*/ 3811 w 10000"/>
                <a:gd name="connsiteY23" fmla="*/ 837 h 9860"/>
                <a:gd name="connsiteX24" fmla="*/ 3811 w 10000"/>
                <a:gd name="connsiteY24" fmla="*/ 189 h 9860"/>
                <a:gd name="connsiteX25" fmla="*/ 4525 w 10000"/>
                <a:gd name="connsiteY25" fmla="*/ 189 h 9860"/>
                <a:gd name="connsiteX26" fmla="*/ 5477 w 10000"/>
                <a:gd name="connsiteY26" fmla="*/ 2134 h 9860"/>
                <a:gd name="connsiteX27" fmla="*/ 4645 w 10000"/>
                <a:gd name="connsiteY27" fmla="*/ 2225 h 9860"/>
                <a:gd name="connsiteX28" fmla="*/ 4645 w 10000"/>
                <a:gd name="connsiteY28" fmla="*/ 3708 h 9860"/>
                <a:gd name="connsiteX29" fmla="*/ 3338 w 10000"/>
                <a:gd name="connsiteY29" fmla="*/ 2408 h 9860"/>
                <a:gd name="connsiteX30" fmla="*/ 2144 w 10000"/>
                <a:gd name="connsiteY30" fmla="*/ 2408 h 9860"/>
                <a:gd name="connsiteX31" fmla="*/ 2144 w 10000"/>
                <a:gd name="connsiteY31" fmla="*/ 3708 h 9860"/>
                <a:gd name="connsiteX32" fmla="*/ 837 w 10000"/>
                <a:gd name="connsiteY32" fmla="*/ 3708 h 9860"/>
                <a:gd name="connsiteX33" fmla="*/ 837 w 10000"/>
                <a:gd name="connsiteY33" fmla="*/ 2225 h 9860"/>
                <a:gd name="connsiteX34" fmla="*/ 478 w 10000"/>
                <a:gd name="connsiteY34" fmla="*/ 2504 h 9860"/>
                <a:gd name="connsiteX35" fmla="*/ 0 w 10000"/>
                <a:gd name="connsiteY35" fmla="*/ 2134 h 9860"/>
                <a:gd name="connsiteX36" fmla="*/ 2741 w 10000"/>
                <a:gd name="connsiteY36" fmla="*/ 0 h 9860"/>
                <a:gd name="connsiteX37" fmla="*/ 2622 w 10000"/>
                <a:gd name="connsiteY37" fmla="*/ 6300 h 9860"/>
                <a:gd name="connsiteX38" fmla="*/ 0 w 10000"/>
                <a:gd name="connsiteY38" fmla="*/ 6300 h 9860"/>
                <a:gd name="connsiteX39" fmla="*/ 0 w 10000"/>
                <a:gd name="connsiteY39" fmla="*/ 5928 h 9860"/>
                <a:gd name="connsiteX40" fmla="*/ 2622 w 10000"/>
                <a:gd name="connsiteY40" fmla="*/ 5928 h 9860"/>
                <a:gd name="connsiteX41" fmla="*/ 2622 w 10000"/>
                <a:gd name="connsiteY41" fmla="*/ 6300 h 9860"/>
                <a:gd name="connsiteX42" fmla="*/ 0 w 10000"/>
                <a:gd name="connsiteY42" fmla="*/ 5005 h 9860"/>
                <a:gd name="connsiteX43" fmla="*/ 0 w 10000"/>
                <a:gd name="connsiteY43" fmla="*/ 4632 h 9860"/>
                <a:gd name="connsiteX44" fmla="*/ 5477 w 10000"/>
                <a:gd name="connsiteY44" fmla="*/ 4632 h 9860"/>
                <a:gd name="connsiteX45" fmla="*/ 5477 w 10000"/>
                <a:gd name="connsiteY45" fmla="*/ 5005 h 9860"/>
                <a:gd name="connsiteX46" fmla="*/ 0 w 10000"/>
                <a:gd name="connsiteY46" fmla="*/ 5005 h 9860"/>
                <a:gd name="connsiteX47" fmla="*/ 9583 w 10000"/>
                <a:gd name="connsiteY47" fmla="*/ 8055 h 9860"/>
                <a:gd name="connsiteX48" fmla="*/ 9819 w 10000"/>
                <a:gd name="connsiteY48" fmla="*/ 8429 h 9860"/>
                <a:gd name="connsiteX49" fmla="*/ 9413 w 10000"/>
                <a:gd name="connsiteY49" fmla="*/ 8612 h 9860"/>
                <a:gd name="connsiteX50" fmla="*/ 9171 w 10000"/>
                <a:gd name="connsiteY50" fmla="*/ 8704 h 9860"/>
                <a:gd name="connsiteX51" fmla="*/ 9171 w 10000"/>
                <a:gd name="connsiteY51" fmla="*/ 8936 h 9860"/>
                <a:gd name="connsiteX52" fmla="*/ 9171 w 10000"/>
                <a:gd name="connsiteY52" fmla="*/ 9352 h 9860"/>
                <a:gd name="connsiteX53" fmla="*/ 8636 w 10000"/>
                <a:gd name="connsiteY53" fmla="*/ 9352 h 9860"/>
                <a:gd name="connsiteX54" fmla="*/ 8337 w 10000"/>
                <a:gd name="connsiteY54" fmla="*/ 9352 h 9860"/>
                <a:gd name="connsiteX55" fmla="*/ 8219 w 10000"/>
                <a:gd name="connsiteY55" fmla="*/ 9535 h 9860"/>
                <a:gd name="connsiteX56" fmla="*/ 7983 w 10000"/>
                <a:gd name="connsiteY56" fmla="*/ 9860 h 9860"/>
                <a:gd name="connsiteX57" fmla="*/ 7505 w 10000"/>
                <a:gd name="connsiteY57" fmla="*/ 9676 h 9860"/>
                <a:gd name="connsiteX58" fmla="*/ 7267 w 10000"/>
                <a:gd name="connsiteY58" fmla="*/ 9584 h 9860"/>
                <a:gd name="connsiteX59" fmla="*/ 7031 w 10000"/>
                <a:gd name="connsiteY59" fmla="*/ 9676 h 9860"/>
                <a:gd name="connsiteX60" fmla="*/ 6553 w 10000"/>
                <a:gd name="connsiteY60" fmla="*/ 9860 h 9860"/>
                <a:gd name="connsiteX61" fmla="*/ 6316 w 10000"/>
                <a:gd name="connsiteY61" fmla="*/ 9535 h 9860"/>
                <a:gd name="connsiteX62" fmla="*/ 6193 w 10000"/>
                <a:gd name="connsiteY62" fmla="*/ 9352 h 9860"/>
                <a:gd name="connsiteX63" fmla="*/ 5895 w 10000"/>
                <a:gd name="connsiteY63" fmla="*/ 9352 h 9860"/>
                <a:gd name="connsiteX64" fmla="*/ 5359 w 10000"/>
                <a:gd name="connsiteY64" fmla="*/ 9352 h 9860"/>
                <a:gd name="connsiteX65" fmla="*/ 5359 w 10000"/>
                <a:gd name="connsiteY65" fmla="*/ 8936 h 9860"/>
                <a:gd name="connsiteX66" fmla="*/ 5359 w 10000"/>
                <a:gd name="connsiteY66" fmla="*/ 8704 h 9860"/>
                <a:gd name="connsiteX67" fmla="*/ 5123 w 10000"/>
                <a:gd name="connsiteY67" fmla="*/ 8612 h 9860"/>
                <a:gd name="connsiteX68" fmla="*/ 4706 w 10000"/>
                <a:gd name="connsiteY68" fmla="*/ 8429 h 9860"/>
                <a:gd name="connsiteX69" fmla="*/ 4941 w 10000"/>
                <a:gd name="connsiteY69" fmla="*/ 8055 h 9860"/>
                <a:gd name="connsiteX70" fmla="*/ 5061 w 10000"/>
                <a:gd name="connsiteY70" fmla="*/ 7872 h 9860"/>
                <a:gd name="connsiteX71" fmla="*/ 4941 w 10000"/>
                <a:gd name="connsiteY71" fmla="*/ 7683 h 9860"/>
                <a:gd name="connsiteX72" fmla="*/ 4706 w 10000"/>
                <a:gd name="connsiteY72" fmla="*/ 7320 h 9860"/>
                <a:gd name="connsiteX73" fmla="*/ 5123 w 10000"/>
                <a:gd name="connsiteY73" fmla="*/ 7132 h 9860"/>
                <a:gd name="connsiteX74" fmla="*/ 5359 w 10000"/>
                <a:gd name="connsiteY74" fmla="*/ 7040 h 9860"/>
                <a:gd name="connsiteX75" fmla="*/ 5359 w 10000"/>
                <a:gd name="connsiteY75" fmla="*/ 6808 h 9860"/>
                <a:gd name="connsiteX76" fmla="*/ 5359 w 10000"/>
                <a:gd name="connsiteY76" fmla="*/ 6392 h 9860"/>
                <a:gd name="connsiteX77" fmla="*/ 5895 w 10000"/>
                <a:gd name="connsiteY77" fmla="*/ 6392 h 9860"/>
                <a:gd name="connsiteX78" fmla="*/ 6193 w 10000"/>
                <a:gd name="connsiteY78" fmla="*/ 6392 h 9860"/>
                <a:gd name="connsiteX79" fmla="*/ 6316 w 10000"/>
                <a:gd name="connsiteY79" fmla="*/ 6208 h 9860"/>
                <a:gd name="connsiteX80" fmla="*/ 6553 w 10000"/>
                <a:gd name="connsiteY80" fmla="*/ 5884 h 9860"/>
                <a:gd name="connsiteX81" fmla="*/ 7031 w 10000"/>
                <a:gd name="connsiteY81" fmla="*/ 6068 h 9860"/>
                <a:gd name="connsiteX82" fmla="*/ 7267 w 10000"/>
                <a:gd name="connsiteY82" fmla="*/ 6160 h 9860"/>
                <a:gd name="connsiteX83" fmla="*/ 7505 w 10000"/>
                <a:gd name="connsiteY83" fmla="*/ 6068 h 9860"/>
                <a:gd name="connsiteX84" fmla="*/ 7983 w 10000"/>
                <a:gd name="connsiteY84" fmla="*/ 5884 h 9860"/>
                <a:gd name="connsiteX85" fmla="*/ 8219 w 10000"/>
                <a:gd name="connsiteY85" fmla="*/ 6208 h 9860"/>
                <a:gd name="connsiteX86" fmla="*/ 8337 w 10000"/>
                <a:gd name="connsiteY86" fmla="*/ 6392 h 9860"/>
                <a:gd name="connsiteX87" fmla="*/ 8636 w 10000"/>
                <a:gd name="connsiteY87" fmla="*/ 6392 h 9860"/>
                <a:gd name="connsiteX88" fmla="*/ 9171 w 10000"/>
                <a:gd name="connsiteY88" fmla="*/ 6392 h 9860"/>
                <a:gd name="connsiteX89" fmla="*/ 9171 w 10000"/>
                <a:gd name="connsiteY89" fmla="*/ 6808 h 9860"/>
                <a:gd name="connsiteX90" fmla="*/ 9171 w 10000"/>
                <a:gd name="connsiteY90" fmla="*/ 7040 h 9860"/>
                <a:gd name="connsiteX91" fmla="*/ 9413 w 10000"/>
                <a:gd name="connsiteY91" fmla="*/ 7132 h 9860"/>
                <a:gd name="connsiteX92" fmla="*/ 9819 w 10000"/>
                <a:gd name="connsiteY92" fmla="*/ 7320 h 9860"/>
                <a:gd name="connsiteX93" fmla="*/ 9583 w 10000"/>
                <a:gd name="connsiteY93" fmla="*/ 7683 h 9860"/>
                <a:gd name="connsiteX94" fmla="*/ 9470 w 10000"/>
                <a:gd name="connsiteY94" fmla="*/ 7872 h 9860"/>
                <a:gd name="connsiteX95" fmla="*/ 9583 w 10000"/>
                <a:gd name="connsiteY95" fmla="*/ 8055 h 9860"/>
                <a:gd name="connsiteX0" fmla="*/ 8573 w 10000"/>
                <a:gd name="connsiteY0" fmla="*/ 7095 h 10000"/>
                <a:gd name="connsiteX1" fmla="*/ 8219 w 10000"/>
                <a:gd name="connsiteY1" fmla="*/ 7095 h 10000"/>
                <a:gd name="connsiteX2" fmla="*/ 6908 w 10000"/>
                <a:gd name="connsiteY2" fmla="*/ 8123 h 10000"/>
                <a:gd name="connsiteX3" fmla="*/ 6316 w 10000"/>
                <a:gd name="connsiteY3" fmla="*/ 7700 h 10000"/>
                <a:gd name="connsiteX4" fmla="*/ 5957 w 10000"/>
                <a:gd name="connsiteY4" fmla="*/ 7700 h 10000"/>
                <a:gd name="connsiteX5" fmla="*/ 5775 w 10000"/>
                <a:gd name="connsiteY5" fmla="*/ 7792 h 10000"/>
                <a:gd name="connsiteX6" fmla="*/ 5775 w 10000"/>
                <a:gd name="connsiteY6" fmla="*/ 8077 h 10000"/>
                <a:gd name="connsiteX7" fmla="*/ 6373 w 10000"/>
                <a:gd name="connsiteY7" fmla="*/ 8549 h 10000"/>
                <a:gd name="connsiteX8" fmla="*/ 6908 w 10000"/>
                <a:gd name="connsiteY8" fmla="*/ 8921 h 10000"/>
                <a:gd name="connsiteX9" fmla="*/ 7386 w 10000"/>
                <a:gd name="connsiteY9" fmla="*/ 8549 h 10000"/>
                <a:gd name="connsiteX10" fmla="*/ 8754 w 10000"/>
                <a:gd name="connsiteY10" fmla="*/ 7469 h 10000"/>
                <a:gd name="connsiteX11" fmla="*/ 8754 w 10000"/>
                <a:gd name="connsiteY11" fmla="*/ 7233 h 10000"/>
                <a:gd name="connsiteX12" fmla="*/ 8573 w 10000"/>
                <a:gd name="connsiteY12" fmla="*/ 7095 h 10000"/>
                <a:gd name="connsiteX13" fmla="*/ 10000 w 10000"/>
                <a:gd name="connsiteY13" fmla="*/ 7984 h 10000"/>
                <a:gd name="connsiteX14" fmla="*/ 9645 w 10000"/>
                <a:gd name="connsiteY14" fmla="*/ 6905 h 10000"/>
                <a:gd name="connsiteX15" fmla="*/ 8636 w 10000"/>
                <a:gd name="connsiteY15" fmla="*/ 6110 h 10000"/>
                <a:gd name="connsiteX16" fmla="*/ 7386 w 10000"/>
                <a:gd name="connsiteY16" fmla="*/ 5778 h 10000"/>
                <a:gd name="connsiteX17" fmla="*/ 4469 w 10000"/>
                <a:gd name="connsiteY17" fmla="*/ 7886 h 10000"/>
                <a:gd name="connsiteX18" fmla="*/ 4525 w 10000"/>
                <a:gd name="connsiteY18" fmla="*/ 7984 h 10000"/>
                <a:gd name="connsiteX19" fmla="*/ 4886 w 10000"/>
                <a:gd name="connsiteY19" fmla="*/ 9063 h 10000"/>
                <a:gd name="connsiteX20" fmla="*/ 10000 w 10000"/>
                <a:gd name="connsiteY20" fmla="*/ 7984 h 10000"/>
                <a:gd name="connsiteX21" fmla="*/ 2741 w 10000"/>
                <a:gd name="connsiteY21" fmla="*/ 0 h 10000"/>
                <a:gd name="connsiteX22" fmla="*/ 3811 w 10000"/>
                <a:gd name="connsiteY22" fmla="*/ 849 h 10000"/>
                <a:gd name="connsiteX23" fmla="*/ 3811 w 10000"/>
                <a:gd name="connsiteY23" fmla="*/ 192 h 10000"/>
                <a:gd name="connsiteX24" fmla="*/ 4525 w 10000"/>
                <a:gd name="connsiteY24" fmla="*/ 192 h 10000"/>
                <a:gd name="connsiteX25" fmla="*/ 5477 w 10000"/>
                <a:gd name="connsiteY25" fmla="*/ 2164 h 10000"/>
                <a:gd name="connsiteX26" fmla="*/ 4645 w 10000"/>
                <a:gd name="connsiteY26" fmla="*/ 2257 h 10000"/>
                <a:gd name="connsiteX27" fmla="*/ 4645 w 10000"/>
                <a:gd name="connsiteY27" fmla="*/ 3761 h 10000"/>
                <a:gd name="connsiteX28" fmla="*/ 3338 w 10000"/>
                <a:gd name="connsiteY28" fmla="*/ 2442 h 10000"/>
                <a:gd name="connsiteX29" fmla="*/ 2144 w 10000"/>
                <a:gd name="connsiteY29" fmla="*/ 2442 h 10000"/>
                <a:gd name="connsiteX30" fmla="*/ 2144 w 10000"/>
                <a:gd name="connsiteY30" fmla="*/ 3761 h 10000"/>
                <a:gd name="connsiteX31" fmla="*/ 837 w 10000"/>
                <a:gd name="connsiteY31" fmla="*/ 3761 h 10000"/>
                <a:gd name="connsiteX32" fmla="*/ 837 w 10000"/>
                <a:gd name="connsiteY32" fmla="*/ 2257 h 10000"/>
                <a:gd name="connsiteX33" fmla="*/ 478 w 10000"/>
                <a:gd name="connsiteY33" fmla="*/ 2540 h 10000"/>
                <a:gd name="connsiteX34" fmla="*/ 0 w 10000"/>
                <a:gd name="connsiteY34" fmla="*/ 2164 h 10000"/>
                <a:gd name="connsiteX35" fmla="*/ 2741 w 10000"/>
                <a:gd name="connsiteY35" fmla="*/ 0 h 10000"/>
                <a:gd name="connsiteX36" fmla="*/ 2622 w 10000"/>
                <a:gd name="connsiteY36" fmla="*/ 6389 h 10000"/>
                <a:gd name="connsiteX37" fmla="*/ 0 w 10000"/>
                <a:gd name="connsiteY37" fmla="*/ 6389 h 10000"/>
                <a:gd name="connsiteX38" fmla="*/ 0 w 10000"/>
                <a:gd name="connsiteY38" fmla="*/ 6012 h 10000"/>
                <a:gd name="connsiteX39" fmla="*/ 2622 w 10000"/>
                <a:gd name="connsiteY39" fmla="*/ 6012 h 10000"/>
                <a:gd name="connsiteX40" fmla="*/ 2622 w 10000"/>
                <a:gd name="connsiteY40" fmla="*/ 6389 h 10000"/>
                <a:gd name="connsiteX41" fmla="*/ 0 w 10000"/>
                <a:gd name="connsiteY41" fmla="*/ 5076 h 10000"/>
                <a:gd name="connsiteX42" fmla="*/ 0 w 10000"/>
                <a:gd name="connsiteY42" fmla="*/ 4698 h 10000"/>
                <a:gd name="connsiteX43" fmla="*/ 5477 w 10000"/>
                <a:gd name="connsiteY43" fmla="*/ 4698 h 10000"/>
                <a:gd name="connsiteX44" fmla="*/ 5477 w 10000"/>
                <a:gd name="connsiteY44" fmla="*/ 5076 h 10000"/>
                <a:gd name="connsiteX45" fmla="*/ 0 w 10000"/>
                <a:gd name="connsiteY45" fmla="*/ 5076 h 10000"/>
                <a:gd name="connsiteX46" fmla="*/ 9583 w 10000"/>
                <a:gd name="connsiteY46" fmla="*/ 8169 h 10000"/>
                <a:gd name="connsiteX47" fmla="*/ 9819 w 10000"/>
                <a:gd name="connsiteY47" fmla="*/ 8549 h 10000"/>
                <a:gd name="connsiteX48" fmla="*/ 9413 w 10000"/>
                <a:gd name="connsiteY48" fmla="*/ 8734 h 10000"/>
                <a:gd name="connsiteX49" fmla="*/ 9171 w 10000"/>
                <a:gd name="connsiteY49" fmla="*/ 8828 h 10000"/>
                <a:gd name="connsiteX50" fmla="*/ 9171 w 10000"/>
                <a:gd name="connsiteY50" fmla="*/ 9063 h 10000"/>
                <a:gd name="connsiteX51" fmla="*/ 9171 w 10000"/>
                <a:gd name="connsiteY51" fmla="*/ 9485 h 10000"/>
                <a:gd name="connsiteX52" fmla="*/ 8636 w 10000"/>
                <a:gd name="connsiteY52" fmla="*/ 9485 h 10000"/>
                <a:gd name="connsiteX53" fmla="*/ 8337 w 10000"/>
                <a:gd name="connsiteY53" fmla="*/ 9485 h 10000"/>
                <a:gd name="connsiteX54" fmla="*/ 8219 w 10000"/>
                <a:gd name="connsiteY54" fmla="*/ 9670 h 10000"/>
                <a:gd name="connsiteX55" fmla="*/ 7983 w 10000"/>
                <a:gd name="connsiteY55" fmla="*/ 10000 h 10000"/>
                <a:gd name="connsiteX56" fmla="*/ 7505 w 10000"/>
                <a:gd name="connsiteY56" fmla="*/ 9813 h 10000"/>
                <a:gd name="connsiteX57" fmla="*/ 7267 w 10000"/>
                <a:gd name="connsiteY57" fmla="*/ 9720 h 10000"/>
                <a:gd name="connsiteX58" fmla="*/ 7031 w 10000"/>
                <a:gd name="connsiteY58" fmla="*/ 9813 h 10000"/>
                <a:gd name="connsiteX59" fmla="*/ 6553 w 10000"/>
                <a:gd name="connsiteY59" fmla="*/ 10000 h 10000"/>
                <a:gd name="connsiteX60" fmla="*/ 6316 w 10000"/>
                <a:gd name="connsiteY60" fmla="*/ 9670 h 10000"/>
                <a:gd name="connsiteX61" fmla="*/ 6193 w 10000"/>
                <a:gd name="connsiteY61" fmla="*/ 9485 h 10000"/>
                <a:gd name="connsiteX62" fmla="*/ 5895 w 10000"/>
                <a:gd name="connsiteY62" fmla="*/ 9485 h 10000"/>
                <a:gd name="connsiteX63" fmla="*/ 5359 w 10000"/>
                <a:gd name="connsiteY63" fmla="*/ 9485 h 10000"/>
                <a:gd name="connsiteX64" fmla="*/ 5359 w 10000"/>
                <a:gd name="connsiteY64" fmla="*/ 9063 h 10000"/>
                <a:gd name="connsiteX65" fmla="*/ 5359 w 10000"/>
                <a:gd name="connsiteY65" fmla="*/ 8828 h 10000"/>
                <a:gd name="connsiteX66" fmla="*/ 5123 w 10000"/>
                <a:gd name="connsiteY66" fmla="*/ 8734 h 10000"/>
                <a:gd name="connsiteX67" fmla="*/ 4706 w 10000"/>
                <a:gd name="connsiteY67" fmla="*/ 8549 h 10000"/>
                <a:gd name="connsiteX68" fmla="*/ 4941 w 10000"/>
                <a:gd name="connsiteY68" fmla="*/ 8169 h 10000"/>
                <a:gd name="connsiteX69" fmla="*/ 5061 w 10000"/>
                <a:gd name="connsiteY69" fmla="*/ 7984 h 10000"/>
                <a:gd name="connsiteX70" fmla="*/ 4941 w 10000"/>
                <a:gd name="connsiteY70" fmla="*/ 7792 h 10000"/>
                <a:gd name="connsiteX71" fmla="*/ 4706 w 10000"/>
                <a:gd name="connsiteY71" fmla="*/ 7424 h 10000"/>
                <a:gd name="connsiteX72" fmla="*/ 5123 w 10000"/>
                <a:gd name="connsiteY72" fmla="*/ 7233 h 10000"/>
                <a:gd name="connsiteX73" fmla="*/ 5359 w 10000"/>
                <a:gd name="connsiteY73" fmla="*/ 7140 h 10000"/>
                <a:gd name="connsiteX74" fmla="*/ 5359 w 10000"/>
                <a:gd name="connsiteY74" fmla="*/ 6905 h 10000"/>
                <a:gd name="connsiteX75" fmla="*/ 5359 w 10000"/>
                <a:gd name="connsiteY75" fmla="*/ 6483 h 10000"/>
                <a:gd name="connsiteX76" fmla="*/ 5895 w 10000"/>
                <a:gd name="connsiteY76" fmla="*/ 6483 h 10000"/>
                <a:gd name="connsiteX77" fmla="*/ 6193 w 10000"/>
                <a:gd name="connsiteY77" fmla="*/ 6483 h 10000"/>
                <a:gd name="connsiteX78" fmla="*/ 6316 w 10000"/>
                <a:gd name="connsiteY78" fmla="*/ 6296 h 10000"/>
                <a:gd name="connsiteX79" fmla="*/ 6553 w 10000"/>
                <a:gd name="connsiteY79" fmla="*/ 5968 h 10000"/>
                <a:gd name="connsiteX80" fmla="*/ 7031 w 10000"/>
                <a:gd name="connsiteY80" fmla="*/ 6154 h 10000"/>
                <a:gd name="connsiteX81" fmla="*/ 7267 w 10000"/>
                <a:gd name="connsiteY81" fmla="*/ 6247 h 10000"/>
                <a:gd name="connsiteX82" fmla="*/ 7505 w 10000"/>
                <a:gd name="connsiteY82" fmla="*/ 6154 h 10000"/>
                <a:gd name="connsiteX83" fmla="*/ 7983 w 10000"/>
                <a:gd name="connsiteY83" fmla="*/ 5968 h 10000"/>
                <a:gd name="connsiteX84" fmla="*/ 8219 w 10000"/>
                <a:gd name="connsiteY84" fmla="*/ 6296 h 10000"/>
                <a:gd name="connsiteX85" fmla="*/ 8337 w 10000"/>
                <a:gd name="connsiteY85" fmla="*/ 6483 h 10000"/>
                <a:gd name="connsiteX86" fmla="*/ 8636 w 10000"/>
                <a:gd name="connsiteY86" fmla="*/ 6483 h 10000"/>
                <a:gd name="connsiteX87" fmla="*/ 9171 w 10000"/>
                <a:gd name="connsiteY87" fmla="*/ 6483 h 10000"/>
                <a:gd name="connsiteX88" fmla="*/ 9171 w 10000"/>
                <a:gd name="connsiteY88" fmla="*/ 6905 h 10000"/>
                <a:gd name="connsiteX89" fmla="*/ 9171 w 10000"/>
                <a:gd name="connsiteY89" fmla="*/ 7140 h 10000"/>
                <a:gd name="connsiteX90" fmla="*/ 9413 w 10000"/>
                <a:gd name="connsiteY90" fmla="*/ 7233 h 10000"/>
                <a:gd name="connsiteX91" fmla="*/ 9819 w 10000"/>
                <a:gd name="connsiteY91" fmla="*/ 7424 h 10000"/>
                <a:gd name="connsiteX92" fmla="*/ 9583 w 10000"/>
                <a:gd name="connsiteY92" fmla="*/ 7792 h 10000"/>
                <a:gd name="connsiteX93" fmla="*/ 9470 w 10000"/>
                <a:gd name="connsiteY93" fmla="*/ 7984 h 10000"/>
                <a:gd name="connsiteX94" fmla="*/ 9583 w 10000"/>
                <a:gd name="connsiteY94" fmla="*/ 8169 h 10000"/>
                <a:gd name="connsiteX0" fmla="*/ 8573 w 10000"/>
                <a:gd name="connsiteY0" fmla="*/ 7095 h 10000"/>
                <a:gd name="connsiteX1" fmla="*/ 8219 w 10000"/>
                <a:gd name="connsiteY1" fmla="*/ 7095 h 10000"/>
                <a:gd name="connsiteX2" fmla="*/ 6908 w 10000"/>
                <a:gd name="connsiteY2" fmla="*/ 8123 h 10000"/>
                <a:gd name="connsiteX3" fmla="*/ 6316 w 10000"/>
                <a:gd name="connsiteY3" fmla="*/ 7700 h 10000"/>
                <a:gd name="connsiteX4" fmla="*/ 5957 w 10000"/>
                <a:gd name="connsiteY4" fmla="*/ 7700 h 10000"/>
                <a:gd name="connsiteX5" fmla="*/ 5775 w 10000"/>
                <a:gd name="connsiteY5" fmla="*/ 7792 h 10000"/>
                <a:gd name="connsiteX6" fmla="*/ 5775 w 10000"/>
                <a:gd name="connsiteY6" fmla="*/ 8077 h 10000"/>
                <a:gd name="connsiteX7" fmla="*/ 6373 w 10000"/>
                <a:gd name="connsiteY7" fmla="*/ 8549 h 10000"/>
                <a:gd name="connsiteX8" fmla="*/ 6908 w 10000"/>
                <a:gd name="connsiteY8" fmla="*/ 8921 h 10000"/>
                <a:gd name="connsiteX9" fmla="*/ 7386 w 10000"/>
                <a:gd name="connsiteY9" fmla="*/ 8549 h 10000"/>
                <a:gd name="connsiteX10" fmla="*/ 8754 w 10000"/>
                <a:gd name="connsiteY10" fmla="*/ 7469 h 10000"/>
                <a:gd name="connsiteX11" fmla="*/ 8754 w 10000"/>
                <a:gd name="connsiteY11" fmla="*/ 7233 h 10000"/>
                <a:gd name="connsiteX12" fmla="*/ 8573 w 10000"/>
                <a:gd name="connsiteY12" fmla="*/ 7095 h 10000"/>
                <a:gd name="connsiteX13" fmla="*/ 10000 w 10000"/>
                <a:gd name="connsiteY13" fmla="*/ 7984 h 10000"/>
                <a:gd name="connsiteX14" fmla="*/ 9645 w 10000"/>
                <a:gd name="connsiteY14" fmla="*/ 6905 h 10000"/>
                <a:gd name="connsiteX15" fmla="*/ 8636 w 10000"/>
                <a:gd name="connsiteY15" fmla="*/ 6110 h 10000"/>
                <a:gd name="connsiteX16" fmla="*/ 7386 w 10000"/>
                <a:gd name="connsiteY16" fmla="*/ 5778 h 10000"/>
                <a:gd name="connsiteX17" fmla="*/ 4469 w 10000"/>
                <a:gd name="connsiteY17" fmla="*/ 7886 h 10000"/>
                <a:gd name="connsiteX18" fmla="*/ 4886 w 10000"/>
                <a:gd name="connsiteY18" fmla="*/ 9063 h 10000"/>
                <a:gd name="connsiteX19" fmla="*/ 10000 w 10000"/>
                <a:gd name="connsiteY19" fmla="*/ 7984 h 10000"/>
                <a:gd name="connsiteX20" fmla="*/ 2741 w 10000"/>
                <a:gd name="connsiteY20" fmla="*/ 0 h 10000"/>
                <a:gd name="connsiteX21" fmla="*/ 3811 w 10000"/>
                <a:gd name="connsiteY21" fmla="*/ 849 h 10000"/>
                <a:gd name="connsiteX22" fmla="*/ 3811 w 10000"/>
                <a:gd name="connsiteY22" fmla="*/ 192 h 10000"/>
                <a:gd name="connsiteX23" fmla="*/ 4525 w 10000"/>
                <a:gd name="connsiteY23" fmla="*/ 192 h 10000"/>
                <a:gd name="connsiteX24" fmla="*/ 5477 w 10000"/>
                <a:gd name="connsiteY24" fmla="*/ 2164 h 10000"/>
                <a:gd name="connsiteX25" fmla="*/ 4645 w 10000"/>
                <a:gd name="connsiteY25" fmla="*/ 2257 h 10000"/>
                <a:gd name="connsiteX26" fmla="*/ 4645 w 10000"/>
                <a:gd name="connsiteY26" fmla="*/ 3761 h 10000"/>
                <a:gd name="connsiteX27" fmla="*/ 3338 w 10000"/>
                <a:gd name="connsiteY27" fmla="*/ 2442 h 10000"/>
                <a:gd name="connsiteX28" fmla="*/ 2144 w 10000"/>
                <a:gd name="connsiteY28" fmla="*/ 2442 h 10000"/>
                <a:gd name="connsiteX29" fmla="*/ 2144 w 10000"/>
                <a:gd name="connsiteY29" fmla="*/ 3761 h 10000"/>
                <a:gd name="connsiteX30" fmla="*/ 837 w 10000"/>
                <a:gd name="connsiteY30" fmla="*/ 3761 h 10000"/>
                <a:gd name="connsiteX31" fmla="*/ 837 w 10000"/>
                <a:gd name="connsiteY31" fmla="*/ 2257 h 10000"/>
                <a:gd name="connsiteX32" fmla="*/ 478 w 10000"/>
                <a:gd name="connsiteY32" fmla="*/ 2540 h 10000"/>
                <a:gd name="connsiteX33" fmla="*/ 0 w 10000"/>
                <a:gd name="connsiteY33" fmla="*/ 2164 h 10000"/>
                <a:gd name="connsiteX34" fmla="*/ 2741 w 10000"/>
                <a:gd name="connsiteY34" fmla="*/ 0 h 10000"/>
                <a:gd name="connsiteX35" fmla="*/ 2622 w 10000"/>
                <a:gd name="connsiteY35" fmla="*/ 6389 h 10000"/>
                <a:gd name="connsiteX36" fmla="*/ 0 w 10000"/>
                <a:gd name="connsiteY36" fmla="*/ 6389 h 10000"/>
                <a:gd name="connsiteX37" fmla="*/ 0 w 10000"/>
                <a:gd name="connsiteY37" fmla="*/ 6012 h 10000"/>
                <a:gd name="connsiteX38" fmla="*/ 2622 w 10000"/>
                <a:gd name="connsiteY38" fmla="*/ 6012 h 10000"/>
                <a:gd name="connsiteX39" fmla="*/ 2622 w 10000"/>
                <a:gd name="connsiteY39" fmla="*/ 6389 h 10000"/>
                <a:gd name="connsiteX40" fmla="*/ 0 w 10000"/>
                <a:gd name="connsiteY40" fmla="*/ 5076 h 10000"/>
                <a:gd name="connsiteX41" fmla="*/ 0 w 10000"/>
                <a:gd name="connsiteY41" fmla="*/ 4698 h 10000"/>
                <a:gd name="connsiteX42" fmla="*/ 5477 w 10000"/>
                <a:gd name="connsiteY42" fmla="*/ 4698 h 10000"/>
                <a:gd name="connsiteX43" fmla="*/ 5477 w 10000"/>
                <a:gd name="connsiteY43" fmla="*/ 5076 h 10000"/>
                <a:gd name="connsiteX44" fmla="*/ 0 w 10000"/>
                <a:gd name="connsiteY44" fmla="*/ 5076 h 10000"/>
                <a:gd name="connsiteX45" fmla="*/ 9583 w 10000"/>
                <a:gd name="connsiteY45" fmla="*/ 8169 h 10000"/>
                <a:gd name="connsiteX46" fmla="*/ 9819 w 10000"/>
                <a:gd name="connsiteY46" fmla="*/ 8549 h 10000"/>
                <a:gd name="connsiteX47" fmla="*/ 9413 w 10000"/>
                <a:gd name="connsiteY47" fmla="*/ 8734 h 10000"/>
                <a:gd name="connsiteX48" fmla="*/ 9171 w 10000"/>
                <a:gd name="connsiteY48" fmla="*/ 8828 h 10000"/>
                <a:gd name="connsiteX49" fmla="*/ 9171 w 10000"/>
                <a:gd name="connsiteY49" fmla="*/ 9063 h 10000"/>
                <a:gd name="connsiteX50" fmla="*/ 9171 w 10000"/>
                <a:gd name="connsiteY50" fmla="*/ 9485 h 10000"/>
                <a:gd name="connsiteX51" fmla="*/ 8636 w 10000"/>
                <a:gd name="connsiteY51" fmla="*/ 9485 h 10000"/>
                <a:gd name="connsiteX52" fmla="*/ 8337 w 10000"/>
                <a:gd name="connsiteY52" fmla="*/ 9485 h 10000"/>
                <a:gd name="connsiteX53" fmla="*/ 8219 w 10000"/>
                <a:gd name="connsiteY53" fmla="*/ 9670 h 10000"/>
                <a:gd name="connsiteX54" fmla="*/ 7983 w 10000"/>
                <a:gd name="connsiteY54" fmla="*/ 10000 h 10000"/>
                <a:gd name="connsiteX55" fmla="*/ 7505 w 10000"/>
                <a:gd name="connsiteY55" fmla="*/ 9813 h 10000"/>
                <a:gd name="connsiteX56" fmla="*/ 7267 w 10000"/>
                <a:gd name="connsiteY56" fmla="*/ 9720 h 10000"/>
                <a:gd name="connsiteX57" fmla="*/ 7031 w 10000"/>
                <a:gd name="connsiteY57" fmla="*/ 9813 h 10000"/>
                <a:gd name="connsiteX58" fmla="*/ 6553 w 10000"/>
                <a:gd name="connsiteY58" fmla="*/ 10000 h 10000"/>
                <a:gd name="connsiteX59" fmla="*/ 6316 w 10000"/>
                <a:gd name="connsiteY59" fmla="*/ 9670 h 10000"/>
                <a:gd name="connsiteX60" fmla="*/ 6193 w 10000"/>
                <a:gd name="connsiteY60" fmla="*/ 9485 h 10000"/>
                <a:gd name="connsiteX61" fmla="*/ 5895 w 10000"/>
                <a:gd name="connsiteY61" fmla="*/ 9485 h 10000"/>
                <a:gd name="connsiteX62" fmla="*/ 5359 w 10000"/>
                <a:gd name="connsiteY62" fmla="*/ 9485 h 10000"/>
                <a:gd name="connsiteX63" fmla="*/ 5359 w 10000"/>
                <a:gd name="connsiteY63" fmla="*/ 9063 h 10000"/>
                <a:gd name="connsiteX64" fmla="*/ 5359 w 10000"/>
                <a:gd name="connsiteY64" fmla="*/ 8828 h 10000"/>
                <a:gd name="connsiteX65" fmla="*/ 5123 w 10000"/>
                <a:gd name="connsiteY65" fmla="*/ 8734 h 10000"/>
                <a:gd name="connsiteX66" fmla="*/ 4706 w 10000"/>
                <a:gd name="connsiteY66" fmla="*/ 8549 h 10000"/>
                <a:gd name="connsiteX67" fmla="*/ 4941 w 10000"/>
                <a:gd name="connsiteY67" fmla="*/ 8169 h 10000"/>
                <a:gd name="connsiteX68" fmla="*/ 5061 w 10000"/>
                <a:gd name="connsiteY68" fmla="*/ 7984 h 10000"/>
                <a:gd name="connsiteX69" fmla="*/ 4941 w 10000"/>
                <a:gd name="connsiteY69" fmla="*/ 7792 h 10000"/>
                <a:gd name="connsiteX70" fmla="*/ 4706 w 10000"/>
                <a:gd name="connsiteY70" fmla="*/ 7424 h 10000"/>
                <a:gd name="connsiteX71" fmla="*/ 5123 w 10000"/>
                <a:gd name="connsiteY71" fmla="*/ 7233 h 10000"/>
                <a:gd name="connsiteX72" fmla="*/ 5359 w 10000"/>
                <a:gd name="connsiteY72" fmla="*/ 7140 h 10000"/>
                <a:gd name="connsiteX73" fmla="*/ 5359 w 10000"/>
                <a:gd name="connsiteY73" fmla="*/ 6905 h 10000"/>
                <a:gd name="connsiteX74" fmla="*/ 5359 w 10000"/>
                <a:gd name="connsiteY74" fmla="*/ 6483 h 10000"/>
                <a:gd name="connsiteX75" fmla="*/ 5895 w 10000"/>
                <a:gd name="connsiteY75" fmla="*/ 6483 h 10000"/>
                <a:gd name="connsiteX76" fmla="*/ 6193 w 10000"/>
                <a:gd name="connsiteY76" fmla="*/ 6483 h 10000"/>
                <a:gd name="connsiteX77" fmla="*/ 6316 w 10000"/>
                <a:gd name="connsiteY77" fmla="*/ 6296 h 10000"/>
                <a:gd name="connsiteX78" fmla="*/ 6553 w 10000"/>
                <a:gd name="connsiteY78" fmla="*/ 5968 h 10000"/>
                <a:gd name="connsiteX79" fmla="*/ 7031 w 10000"/>
                <a:gd name="connsiteY79" fmla="*/ 6154 h 10000"/>
                <a:gd name="connsiteX80" fmla="*/ 7267 w 10000"/>
                <a:gd name="connsiteY80" fmla="*/ 6247 h 10000"/>
                <a:gd name="connsiteX81" fmla="*/ 7505 w 10000"/>
                <a:gd name="connsiteY81" fmla="*/ 6154 h 10000"/>
                <a:gd name="connsiteX82" fmla="*/ 7983 w 10000"/>
                <a:gd name="connsiteY82" fmla="*/ 5968 h 10000"/>
                <a:gd name="connsiteX83" fmla="*/ 8219 w 10000"/>
                <a:gd name="connsiteY83" fmla="*/ 6296 h 10000"/>
                <a:gd name="connsiteX84" fmla="*/ 8337 w 10000"/>
                <a:gd name="connsiteY84" fmla="*/ 6483 h 10000"/>
                <a:gd name="connsiteX85" fmla="*/ 8636 w 10000"/>
                <a:gd name="connsiteY85" fmla="*/ 6483 h 10000"/>
                <a:gd name="connsiteX86" fmla="*/ 9171 w 10000"/>
                <a:gd name="connsiteY86" fmla="*/ 6483 h 10000"/>
                <a:gd name="connsiteX87" fmla="*/ 9171 w 10000"/>
                <a:gd name="connsiteY87" fmla="*/ 6905 h 10000"/>
                <a:gd name="connsiteX88" fmla="*/ 9171 w 10000"/>
                <a:gd name="connsiteY88" fmla="*/ 7140 h 10000"/>
                <a:gd name="connsiteX89" fmla="*/ 9413 w 10000"/>
                <a:gd name="connsiteY89" fmla="*/ 7233 h 10000"/>
                <a:gd name="connsiteX90" fmla="*/ 9819 w 10000"/>
                <a:gd name="connsiteY90" fmla="*/ 7424 h 10000"/>
                <a:gd name="connsiteX91" fmla="*/ 9583 w 10000"/>
                <a:gd name="connsiteY91" fmla="*/ 7792 h 10000"/>
                <a:gd name="connsiteX92" fmla="*/ 9470 w 10000"/>
                <a:gd name="connsiteY92" fmla="*/ 7984 h 10000"/>
                <a:gd name="connsiteX93" fmla="*/ 9583 w 10000"/>
                <a:gd name="connsiteY93" fmla="*/ 8169 h 10000"/>
                <a:gd name="connsiteX0" fmla="*/ 8573 w 10000"/>
                <a:gd name="connsiteY0" fmla="*/ 7095 h 10000"/>
                <a:gd name="connsiteX1" fmla="*/ 8219 w 10000"/>
                <a:gd name="connsiteY1" fmla="*/ 7095 h 10000"/>
                <a:gd name="connsiteX2" fmla="*/ 6908 w 10000"/>
                <a:gd name="connsiteY2" fmla="*/ 8123 h 10000"/>
                <a:gd name="connsiteX3" fmla="*/ 6316 w 10000"/>
                <a:gd name="connsiteY3" fmla="*/ 7700 h 10000"/>
                <a:gd name="connsiteX4" fmla="*/ 5957 w 10000"/>
                <a:gd name="connsiteY4" fmla="*/ 7700 h 10000"/>
                <a:gd name="connsiteX5" fmla="*/ 5775 w 10000"/>
                <a:gd name="connsiteY5" fmla="*/ 7792 h 10000"/>
                <a:gd name="connsiteX6" fmla="*/ 5775 w 10000"/>
                <a:gd name="connsiteY6" fmla="*/ 8077 h 10000"/>
                <a:gd name="connsiteX7" fmla="*/ 6373 w 10000"/>
                <a:gd name="connsiteY7" fmla="*/ 8549 h 10000"/>
                <a:gd name="connsiteX8" fmla="*/ 6908 w 10000"/>
                <a:gd name="connsiteY8" fmla="*/ 8921 h 10000"/>
                <a:gd name="connsiteX9" fmla="*/ 7386 w 10000"/>
                <a:gd name="connsiteY9" fmla="*/ 8549 h 10000"/>
                <a:gd name="connsiteX10" fmla="*/ 8754 w 10000"/>
                <a:gd name="connsiteY10" fmla="*/ 7469 h 10000"/>
                <a:gd name="connsiteX11" fmla="*/ 8754 w 10000"/>
                <a:gd name="connsiteY11" fmla="*/ 7233 h 10000"/>
                <a:gd name="connsiteX12" fmla="*/ 8573 w 10000"/>
                <a:gd name="connsiteY12" fmla="*/ 7095 h 10000"/>
                <a:gd name="connsiteX13" fmla="*/ 10000 w 10000"/>
                <a:gd name="connsiteY13" fmla="*/ 7984 h 10000"/>
                <a:gd name="connsiteX14" fmla="*/ 9645 w 10000"/>
                <a:gd name="connsiteY14" fmla="*/ 6905 h 10000"/>
                <a:gd name="connsiteX15" fmla="*/ 8636 w 10000"/>
                <a:gd name="connsiteY15" fmla="*/ 6110 h 10000"/>
                <a:gd name="connsiteX16" fmla="*/ 7386 w 10000"/>
                <a:gd name="connsiteY16" fmla="*/ 5778 h 10000"/>
                <a:gd name="connsiteX17" fmla="*/ 4886 w 10000"/>
                <a:gd name="connsiteY17" fmla="*/ 9063 h 10000"/>
                <a:gd name="connsiteX18" fmla="*/ 10000 w 10000"/>
                <a:gd name="connsiteY18" fmla="*/ 7984 h 10000"/>
                <a:gd name="connsiteX19" fmla="*/ 2741 w 10000"/>
                <a:gd name="connsiteY19" fmla="*/ 0 h 10000"/>
                <a:gd name="connsiteX20" fmla="*/ 3811 w 10000"/>
                <a:gd name="connsiteY20" fmla="*/ 849 h 10000"/>
                <a:gd name="connsiteX21" fmla="*/ 3811 w 10000"/>
                <a:gd name="connsiteY21" fmla="*/ 192 h 10000"/>
                <a:gd name="connsiteX22" fmla="*/ 4525 w 10000"/>
                <a:gd name="connsiteY22" fmla="*/ 192 h 10000"/>
                <a:gd name="connsiteX23" fmla="*/ 5477 w 10000"/>
                <a:gd name="connsiteY23" fmla="*/ 2164 h 10000"/>
                <a:gd name="connsiteX24" fmla="*/ 4645 w 10000"/>
                <a:gd name="connsiteY24" fmla="*/ 2257 h 10000"/>
                <a:gd name="connsiteX25" fmla="*/ 4645 w 10000"/>
                <a:gd name="connsiteY25" fmla="*/ 3761 h 10000"/>
                <a:gd name="connsiteX26" fmla="*/ 3338 w 10000"/>
                <a:gd name="connsiteY26" fmla="*/ 2442 h 10000"/>
                <a:gd name="connsiteX27" fmla="*/ 2144 w 10000"/>
                <a:gd name="connsiteY27" fmla="*/ 2442 h 10000"/>
                <a:gd name="connsiteX28" fmla="*/ 2144 w 10000"/>
                <a:gd name="connsiteY28" fmla="*/ 3761 h 10000"/>
                <a:gd name="connsiteX29" fmla="*/ 837 w 10000"/>
                <a:gd name="connsiteY29" fmla="*/ 3761 h 10000"/>
                <a:gd name="connsiteX30" fmla="*/ 837 w 10000"/>
                <a:gd name="connsiteY30" fmla="*/ 2257 h 10000"/>
                <a:gd name="connsiteX31" fmla="*/ 478 w 10000"/>
                <a:gd name="connsiteY31" fmla="*/ 2540 h 10000"/>
                <a:gd name="connsiteX32" fmla="*/ 0 w 10000"/>
                <a:gd name="connsiteY32" fmla="*/ 2164 h 10000"/>
                <a:gd name="connsiteX33" fmla="*/ 2741 w 10000"/>
                <a:gd name="connsiteY33" fmla="*/ 0 h 10000"/>
                <a:gd name="connsiteX34" fmla="*/ 2622 w 10000"/>
                <a:gd name="connsiteY34" fmla="*/ 6389 h 10000"/>
                <a:gd name="connsiteX35" fmla="*/ 0 w 10000"/>
                <a:gd name="connsiteY35" fmla="*/ 6389 h 10000"/>
                <a:gd name="connsiteX36" fmla="*/ 0 w 10000"/>
                <a:gd name="connsiteY36" fmla="*/ 6012 h 10000"/>
                <a:gd name="connsiteX37" fmla="*/ 2622 w 10000"/>
                <a:gd name="connsiteY37" fmla="*/ 6012 h 10000"/>
                <a:gd name="connsiteX38" fmla="*/ 2622 w 10000"/>
                <a:gd name="connsiteY38" fmla="*/ 6389 h 10000"/>
                <a:gd name="connsiteX39" fmla="*/ 0 w 10000"/>
                <a:gd name="connsiteY39" fmla="*/ 5076 h 10000"/>
                <a:gd name="connsiteX40" fmla="*/ 0 w 10000"/>
                <a:gd name="connsiteY40" fmla="*/ 4698 h 10000"/>
                <a:gd name="connsiteX41" fmla="*/ 5477 w 10000"/>
                <a:gd name="connsiteY41" fmla="*/ 4698 h 10000"/>
                <a:gd name="connsiteX42" fmla="*/ 5477 w 10000"/>
                <a:gd name="connsiteY42" fmla="*/ 5076 h 10000"/>
                <a:gd name="connsiteX43" fmla="*/ 0 w 10000"/>
                <a:gd name="connsiteY43" fmla="*/ 5076 h 10000"/>
                <a:gd name="connsiteX44" fmla="*/ 9583 w 10000"/>
                <a:gd name="connsiteY44" fmla="*/ 8169 h 10000"/>
                <a:gd name="connsiteX45" fmla="*/ 9819 w 10000"/>
                <a:gd name="connsiteY45" fmla="*/ 8549 h 10000"/>
                <a:gd name="connsiteX46" fmla="*/ 9413 w 10000"/>
                <a:gd name="connsiteY46" fmla="*/ 8734 h 10000"/>
                <a:gd name="connsiteX47" fmla="*/ 9171 w 10000"/>
                <a:gd name="connsiteY47" fmla="*/ 8828 h 10000"/>
                <a:gd name="connsiteX48" fmla="*/ 9171 w 10000"/>
                <a:gd name="connsiteY48" fmla="*/ 9063 h 10000"/>
                <a:gd name="connsiteX49" fmla="*/ 9171 w 10000"/>
                <a:gd name="connsiteY49" fmla="*/ 9485 h 10000"/>
                <a:gd name="connsiteX50" fmla="*/ 8636 w 10000"/>
                <a:gd name="connsiteY50" fmla="*/ 9485 h 10000"/>
                <a:gd name="connsiteX51" fmla="*/ 8337 w 10000"/>
                <a:gd name="connsiteY51" fmla="*/ 9485 h 10000"/>
                <a:gd name="connsiteX52" fmla="*/ 8219 w 10000"/>
                <a:gd name="connsiteY52" fmla="*/ 9670 h 10000"/>
                <a:gd name="connsiteX53" fmla="*/ 7983 w 10000"/>
                <a:gd name="connsiteY53" fmla="*/ 10000 h 10000"/>
                <a:gd name="connsiteX54" fmla="*/ 7505 w 10000"/>
                <a:gd name="connsiteY54" fmla="*/ 9813 h 10000"/>
                <a:gd name="connsiteX55" fmla="*/ 7267 w 10000"/>
                <a:gd name="connsiteY55" fmla="*/ 9720 h 10000"/>
                <a:gd name="connsiteX56" fmla="*/ 7031 w 10000"/>
                <a:gd name="connsiteY56" fmla="*/ 9813 h 10000"/>
                <a:gd name="connsiteX57" fmla="*/ 6553 w 10000"/>
                <a:gd name="connsiteY57" fmla="*/ 10000 h 10000"/>
                <a:gd name="connsiteX58" fmla="*/ 6316 w 10000"/>
                <a:gd name="connsiteY58" fmla="*/ 9670 h 10000"/>
                <a:gd name="connsiteX59" fmla="*/ 6193 w 10000"/>
                <a:gd name="connsiteY59" fmla="*/ 9485 h 10000"/>
                <a:gd name="connsiteX60" fmla="*/ 5895 w 10000"/>
                <a:gd name="connsiteY60" fmla="*/ 9485 h 10000"/>
                <a:gd name="connsiteX61" fmla="*/ 5359 w 10000"/>
                <a:gd name="connsiteY61" fmla="*/ 9485 h 10000"/>
                <a:gd name="connsiteX62" fmla="*/ 5359 w 10000"/>
                <a:gd name="connsiteY62" fmla="*/ 9063 h 10000"/>
                <a:gd name="connsiteX63" fmla="*/ 5359 w 10000"/>
                <a:gd name="connsiteY63" fmla="*/ 8828 h 10000"/>
                <a:gd name="connsiteX64" fmla="*/ 5123 w 10000"/>
                <a:gd name="connsiteY64" fmla="*/ 8734 h 10000"/>
                <a:gd name="connsiteX65" fmla="*/ 4706 w 10000"/>
                <a:gd name="connsiteY65" fmla="*/ 8549 h 10000"/>
                <a:gd name="connsiteX66" fmla="*/ 4941 w 10000"/>
                <a:gd name="connsiteY66" fmla="*/ 8169 h 10000"/>
                <a:gd name="connsiteX67" fmla="*/ 5061 w 10000"/>
                <a:gd name="connsiteY67" fmla="*/ 7984 h 10000"/>
                <a:gd name="connsiteX68" fmla="*/ 4941 w 10000"/>
                <a:gd name="connsiteY68" fmla="*/ 7792 h 10000"/>
                <a:gd name="connsiteX69" fmla="*/ 4706 w 10000"/>
                <a:gd name="connsiteY69" fmla="*/ 7424 h 10000"/>
                <a:gd name="connsiteX70" fmla="*/ 5123 w 10000"/>
                <a:gd name="connsiteY70" fmla="*/ 7233 h 10000"/>
                <a:gd name="connsiteX71" fmla="*/ 5359 w 10000"/>
                <a:gd name="connsiteY71" fmla="*/ 7140 h 10000"/>
                <a:gd name="connsiteX72" fmla="*/ 5359 w 10000"/>
                <a:gd name="connsiteY72" fmla="*/ 6905 h 10000"/>
                <a:gd name="connsiteX73" fmla="*/ 5359 w 10000"/>
                <a:gd name="connsiteY73" fmla="*/ 6483 h 10000"/>
                <a:gd name="connsiteX74" fmla="*/ 5895 w 10000"/>
                <a:gd name="connsiteY74" fmla="*/ 6483 h 10000"/>
                <a:gd name="connsiteX75" fmla="*/ 6193 w 10000"/>
                <a:gd name="connsiteY75" fmla="*/ 6483 h 10000"/>
                <a:gd name="connsiteX76" fmla="*/ 6316 w 10000"/>
                <a:gd name="connsiteY76" fmla="*/ 6296 h 10000"/>
                <a:gd name="connsiteX77" fmla="*/ 6553 w 10000"/>
                <a:gd name="connsiteY77" fmla="*/ 5968 h 10000"/>
                <a:gd name="connsiteX78" fmla="*/ 7031 w 10000"/>
                <a:gd name="connsiteY78" fmla="*/ 6154 h 10000"/>
                <a:gd name="connsiteX79" fmla="*/ 7267 w 10000"/>
                <a:gd name="connsiteY79" fmla="*/ 6247 h 10000"/>
                <a:gd name="connsiteX80" fmla="*/ 7505 w 10000"/>
                <a:gd name="connsiteY80" fmla="*/ 6154 h 10000"/>
                <a:gd name="connsiteX81" fmla="*/ 7983 w 10000"/>
                <a:gd name="connsiteY81" fmla="*/ 5968 h 10000"/>
                <a:gd name="connsiteX82" fmla="*/ 8219 w 10000"/>
                <a:gd name="connsiteY82" fmla="*/ 6296 h 10000"/>
                <a:gd name="connsiteX83" fmla="*/ 8337 w 10000"/>
                <a:gd name="connsiteY83" fmla="*/ 6483 h 10000"/>
                <a:gd name="connsiteX84" fmla="*/ 8636 w 10000"/>
                <a:gd name="connsiteY84" fmla="*/ 6483 h 10000"/>
                <a:gd name="connsiteX85" fmla="*/ 9171 w 10000"/>
                <a:gd name="connsiteY85" fmla="*/ 6483 h 10000"/>
                <a:gd name="connsiteX86" fmla="*/ 9171 w 10000"/>
                <a:gd name="connsiteY86" fmla="*/ 6905 h 10000"/>
                <a:gd name="connsiteX87" fmla="*/ 9171 w 10000"/>
                <a:gd name="connsiteY87" fmla="*/ 7140 h 10000"/>
                <a:gd name="connsiteX88" fmla="*/ 9413 w 10000"/>
                <a:gd name="connsiteY88" fmla="*/ 7233 h 10000"/>
                <a:gd name="connsiteX89" fmla="*/ 9819 w 10000"/>
                <a:gd name="connsiteY89" fmla="*/ 7424 h 10000"/>
                <a:gd name="connsiteX90" fmla="*/ 9583 w 10000"/>
                <a:gd name="connsiteY90" fmla="*/ 7792 h 10000"/>
                <a:gd name="connsiteX91" fmla="*/ 9470 w 10000"/>
                <a:gd name="connsiteY91" fmla="*/ 7984 h 10000"/>
                <a:gd name="connsiteX92" fmla="*/ 9583 w 10000"/>
                <a:gd name="connsiteY92" fmla="*/ 8169 h 10000"/>
                <a:gd name="connsiteX0" fmla="*/ 8573 w 10000"/>
                <a:gd name="connsiteY0" fmla="*/ 7095 h 10000"/>
                <a:gd name="connsiteX1" fmla="*/ 8219 w 10000"/>
                <a:gd name="connsiteY1" fmla="*/ 7095 h 10000"/>
                <a:gd name="connsiteX2" fmla="*/ 6908 w 10000"/>
                <a:gd name="connsiteY2" fmla="*/ 8123 h 10000"/>
                <a:gd name="connsiteX3" fmla="*/ 6316 w 10000"/>
                <a:gd name="connsiteY3" fmla="*/ 7700 h 10000"/>
                <a:gd name="connsiteX4" fmla="*/ 5957 w 10000"/>
                <a:gd name="connsiteY4" fmla="*/ 7700 h 10000"/>
                <a:gd name="connsiteX5" fmla="*/ 5775 w 10000"/>
                <a:gd name="connsiteY5" fmla="*/ 7792 h 10000"/>
                <a:gd name="connsiteX6" fmla="*/ 5775 w 10000"/>
                <a:gd name="connsiteY6" fmla="*/ 8077 h 10000"/>
                <a:gd name="connsiteX7" fmla="*/ 6373 w 10000"/>
                <a:gd name="connsiteY7" fmla="*/ 8549 h 10000"/>
                <a:gd name="connsiteX8" fmla="*/ 6908 w 10000"/>
                <a:gd name="connsiteY8" fmla="*/ 8921 h 10000"/>
                <a:gd name="connsiteX9" fmla="*/ 7386 w 10000"/>
                <a:gd name="connsiteY9" fmla="*/ 8549 h 10000"/>
                <a:gd name="connsiteX10" fmla="*/ 8754 w 10000"/>
                <a:gd name="connsiteY10" fmla="*/ 7469 h 10000"/>
                <a:gd name="connsiteX11" fmla="*/ 8754 w 10000"/>
                <a:gd name="connsiteY11" fmla="*/ 7233 h 10000"/>
                <a:gd name="connsiteX12" fmla="*/ 8573 w 10000"/>
                <a:gd name="connsiteY12" fmla="*/ 7095 h 10000"/>
                <a:gd name="connsiteX13" fmla="*/ 10000 w 10000"/>
                <a:gd name="connsiteY13" fmla="*/ 7984 h 10000"/>
                <a:gd name="connsiteX14" fmla="*/ 9645 w 10000"/>
                <a:gd name="connsiteY14" fmla="*/ 6905 h 10000"/>
                <a:gd name="connsiteX15" fmla="*/ 8636 w 10000"/>
                <a:gd name="connsiteY15" fmla="*/ 6110 h 10000"/>
                <a:gd name="connsiteX16" fmla="*/ 4886 w 10000"/>
                <a:gd name="connsiteY16" fmla="*/ 9063 h 10000"/>
                <a:gd name="connsiteX17" fmla="*/ 10000 w 10000"/>
                <a:gd name="connsiteY17" fmla="*/ 7984 h 10000"/>
                <a:gd name="connsiteX18" fmla="*/ 2741 w 10000"/>
                <a:gd name="connsiteY18" fmla="*/ 0 h 10000"/>
                <a:gd name="connsiteX19" fmla="*/ 3811 w 10000"/>
                <a:gd name="connsiteY19" fmla="*/ 849 h 10000"/>
                <a:gd name="connsiteX20" fmla="*/ 3811 w 10000"/>
                <a:gd name="connsiteY20" fmla="*/ 192 h 10000"/>
                <a:gd name="connsiteX21" fmla="*/ 4525 w 10000"/>
                <a:gd name="connsiteY21" fmla="*/ 192 h 10000"/>
                <a:gd name="connsiteX22" fmla="*/ 5477 w 10000"/>
                <a:gd name="connsiteY22" fmla="*/ 2164 h 10000"/>
                <a:gd name="connsiteX23" fmla="*/ 4645 w 10000"/>
                <a:gd name="connsiteY23" fmla="*/ 2257 h 10000"/>
                <a:gd name="connsiteX24" fmla="*/ 4645 w 10000"/>
                <a:gd name="connsiteY24" fmla="*/ 3761 h 10000"/>
                <a:gd name="connsiteX25" fmla="*/ 3338 w 10000"/>
                <a:gd name="connsiteY25" fmla="*/ 2442 h 10000"/>
                <a:gd name="connsiteX26" fmla="*/ 2144 w 10000"/>
                <a:gd name="connsiteY26" fmla="*/ 2442 h 10000"/>
                <a:gd name="connsiteX27" fmla="*/ 2144 w 10000"/>
                <a:gd name="connsiteY27" fmla="*/ 3761 h 10000"/>
                <a:gd name="connsiteX28" fmla="*/ 837 w 10000"/>
                <a:gd name="connsiteY28" fmla="*/ 3761 h 10000"/>
                <a:gd name="connsiteX29" fmla="*/ 837 w 10000"/>
                <a:gd name="connsiteY29" fmla="*/ 2257 h 10000"/>
                <a:gd name="connsiteX30" fmla="*/ 478 w 10000"/>
                <a:gd name="connsiteY30" fmla="*/ 2540 h 10000"/>
                <a:gd name="connsiteX31" fmla="*/ 0 w 10000"/>
                <a:gd name="connsiteY31" fmla="*/ 2164 h 10000"/>
                <a:gd name="connsiteX32" fmla="*/ 2741 w 10000"/>
                <a:gd name="connsiteY32" fmla="*/ 0 h 10000"/>
                <a:gd name="connsiteX33" fmla="*/ 2622 w 10000"/>
                <a:gd name="connsiteY33" fmla="*/ 6389 h 10000"/>
                <a:gd name="connsiteX34" fmla="*/ 0 w 10000"/>
                <a:gd name="connsiteY34" fmla="*/ 6389 h 10000"/>
                <a:gd name="connsiteX35" fmla="*/ 0 w 10000"/>
                <a:gd name="connsiteY35" fmla="*/ 6012 h 10000"/>
                <a:gd name="connsiteX36" fmla="*/ 2622 w 10000"/>
                <a:gd name="connsiteY36" fmla="*/ 6012 h 10000"/>
                <a:gd name="connsiteX37" fmla="*/ 2622 w 10000"/>
                <a:gd name="connsiteY37" fmla="*/ 6389 h 10000"/>
                <a:gd name="connsiteX38" fmla="*/ 0 w 10000"/>
                <a:gd name="connsiteY38" fmla="*/ 5076 h 10000"/>
                <a:gd name="connsiteX39" fmla="*/ 0 w 10000"/>
                <a:gd name="connsiteY39" fmla="*/ 4698 h 10000"/>
                <a:gd name="connsiteX40" fmla="*/ 5477 w 10000"/>
                <a:gd name="connsiteY40" fmla="*/ 4698 h 10000"/>
                <a:gd name="connsiteX41" fmla="*/ 5477 w 10000"/>
                <a:gd name="connsiteY41" fmla="*/ 5076 h 10000"/>
                <a:gd name="connsiteX42" fmla="*/ 0 w 10000"/>
                <a:gd name="connsiteY42" fmla="*/ 5076 h 10000"/>
                <a:gd name="connsiteX43" fmla="*/ 9583 w 10000"/>
                <a:gd name="connsiteY43" fmla="*/ 8169 h 10000"/>
                <a:gd name="connsiteX44" fmla="*/ 9819 w 10000"/>
                <a:gd name="connsiteY44" fmla="*/ 8549 h 10000"/>
                <a:gd name="connsiteX45" fmla="*/ 9413 w 10000"/>
                <a:gd name="connsiteY45" fmla="*/ 8734 h 10000"/>
                <a:gd name="connsiteX46" fmla="*/ 9171 w 10000"/>
                <a:gd name="connsiteY46" fmla="*/ 8828 h 10000"/>
                <a:gd name="connsiteX47" fmla="*/ 9171 w 10000"/>
                <a:gd name="connsiteY47" fmla="*/ 9063 h 10000"/>
                <a:gd name="connsiteX48" fmla="*/ 9171 w 10000"/>
                <a:gd name="connsiteY48" fmla="*/ 9485 h 10000"/>
                <a:gd name="connsiteX49" fmla="*/ 8636 w 10000"/>
                <a:gd name="connsiteY49" fmla="*/ 9485 h 10000"/>
                <a:gd name="connsiteX50" fmla="*/ 8337 w 10000"/>
                <a:gd name="connsiteY50" fmla="*/ 9485 h 10000"/>
                <a:gd name="connsiteX51" fmla="*/ 8219 w 10000"/>
                <a:gd name="connsiteY51" fmla="*/ 9670 h 10000"/>
                <a:gd name="connsiteX52" fmla="*/ 7983 w 10000"/>
                <a:gd name="connsiteY52" fmla="*/ 10000 h 10000"/>
                <a:gd name="connsiteX53" fmla="*/ 7505 w 10000"/>
                <a:gd name="connsiteY53" fmla="*/ 9813 h 10000"/>
                <a:gd name="connsiteX54" fmla="*/ 7267 w 10000"/>
                <a:gd name="connsiteY54" fmla="*/ 9720 h 10000"/>
                <a:gd name="connsiteX55" fmla="*/ 7031 w 10000"/>
                <a:gd name="connsiteY55" fmla="*/ 9813 h 10000"/>
                <a:gd name="connsiteX56" fmla="*/ 6553 w 10000"/>
                <a:gd name="connsiteY56" fmla="*/ 10000 h 10000"/>
                <a:gd name="connsiteX57" fmla="*/ 6316 w 10000"/>
                <a:gd name="connsiteY57" fmla="*/ 9670 h 10000"/>
                <a:gd name="connsiteX58" fmla="*/ 6193 w 10000"/>
                <a:gd name="connsiteY58" fmla="*/ 9485 h 10000"/>
                <a:gd name="connsiteX59" fmla="*/ 5895 w 10000"/>
                <a:gd name="connsiteY59" fmla="*/ 9485 h 10000"/>
                <a:gd name="connsiteX60" fmla="*/ 5359 w 10000"/>
                <a:gd name="connsiteY60" fmla="*/ 9485 h 10000"/>
                <a:gd name="connsiteX61" fmla="*/ 5359 w 10000"/>
                <a:gd name="connsiteY61" fmla="*/ 9063 h 10000"/>
                <a:gd name="connsiteX62" fmla="*/ 5359 w 10000"/>
                <a:gd name="connsiteY62" fmla="*/ 8828 h 10000"/>
                <a:gd name="connsiteX63" fmla="*/ 5123 w 10000"/>
                <a:gd name="connsiteY63" fmla="*/ 8734 h 10000"/>
                <a:gd name="connsiteX64" fmla="*/ 4706 w 10000"/>
                <a:gd name="connsiteY64" fmla="*/ 8549 h 10000"/>
                <a:gd name="connsiteX65" fmla="*/ 4941 w 10000"/>
                <a:gd name="connsiteY65" fmla="*/ 8169 h 10000"/>
                <a:gd name="connsiteX66" fmla="*/ 5061 w 10000"/>
                <a:gd name="connsiteY66" fmla="*/ 7984 h 10000"/>
                <a:gd name="connsiteX67" fmla="*/ 4941 w 10000"/>
                <a:gd name="connsiteY67" fmla="*/ 7792 h 10000"/>
                <a:gd name="connsiteX68" fmla="*/ 4706 w 10000"/>
                <a:gd name="connsiteY68" fmla="*/ 7424 h 10000"/>
                <a:gd name="connsiteX69" fmla="*/ 5123 w 10000"/>
                <a:gd name="connsiteY69" fmla="*/ 7233 h 10000"/>
                <a:gd name="connsiteX70" fmla="*/ 5359 w 10000"/>
                <a:gd name="connsiteY70" fmla="*/ 7140 h 10000"/>
                <a:gd name="connsiteX71" fmla="*/ 5359 w 10000"/>
                <a:gd name="connsiteY71" fmla="*/ 6905 h 10000"/>
                <a:gd name="connsiteX72" fmla="*/ 5359 w 10000"/>
                <a:gd name="connsiteY72" fmla="*/ 6483 h 10000"/>
                <a:gd name="connsiteX73" fmla="*/ 5895 w 10000"/>
                <a:gd name="connsiteY73" fmla="*/ 6483 h 10000"/>
                <a:gd name="connsiteX74" fmla="*/ 6193 w 10000"/>
                <a:gd name="connsiteY74" fmla="*/ 6483 h 10000"/>
                <a:gd name="connsiteX75" fmla="*/ 6316 w 10000"/>
                <a:gd name="connsiteY75" fmla="*/ 6296 h 10000"/>
                <a:gd name="connsiteX76" fmla="*/ 6553 w 10000"/>
                <a:gd name="connsiteY76" fmla="*/ 5968 h 10000"/>
                <a:gd name="connsiteX77" fmla="*/ 7031 w 10000"/>
                <a:gd name="connsiteY77" fmla="*/ 6154 h 10000"/>
                <a:gd name="connsiteX78" fmla="*/ 7267 w 10000"/>
                <a:gd name="connsiteY78" fmla="*/ 6247 h 10000"/>
                <a:gd name="connsiteX79" fmla="*/ 7505 w 10000"/>
                <a:gd name="connsiteY79" fmla="*/ 6154 h 10000"/>
                <a:gd name="connsiteX80" fmla="*/ 7983 w 10000"/>
                <a:gd name="connsiteY80" fmla="*/ 5968 h 10000"/>
                <a:gd name="connsiteX81" fmla="*/ 8219 w 10000"/>
                <a:gd name="connsiteY81" fmla="*/ 6296 h 10000"/>
                <a:gd name="connsiteX82" fmla="*/ 8337 w 10000"/>
                <a:gd name="connsiteY82" fmla="*/ 6483 h 10000"/>
                <a:gd name="connsiteX83" fmla="*/ 8636 w 10000"/>
                <a:gd name="connsiteY83" fmla="*/ 6483 h 10000"/>
                <a:gd name="connsiteX84" fmla="*/ 9171 w 10000"/>
                <a:gd name="connsiteY84" fmla="*/ 6483 h 10000"/>
                <a:gd name="connsiteX85" fmla="*/ 9171 w 10000"/>
                <a:gd name="connsiteY85" fmla="*/ 6905 h 10000"/>
                <a:gd name="connsiteX86" fmla="*/ 9171 w 10000"/>
                <a:gd name="connsiteY86" fmla="*/ 7140 h 10000"/>
                <a:gd name="connsiteX87" fmla="*/ 9413 w 10000"/>
                <a:gd name="connsiteY87" fmla="*/ 7233 h 10000"/>
                <a:gd name="connsiteX88" fmla="*/ 9819 w 10000"/>
                <a:gd name="connsiteY88" fmla="*/ 7424 h 10000"/>
                <a:gd name="connsiteX89" fmla="*/ 9583 w 10000"/>
                <a:gd name="connsiteY89" fmla="*/ 7792 h 10000"/>
                <a:gd name="connsiteX90" fmla="*/ 9470 w 10000"/>
                <a:gd name="connsiteY90" fmla="*/ 7984 h 10000"/>
                <a:gd name="connsiteX91" fmla="*/ 9583 w 10000"/>
                <a:gd name="connsiteY91" fmla="*/ 8169 h 10000"/>
                <a:gd name="connsiteX0" fmla="*/ 8573 w 10105"/>
                <a:gd name="connsiteY0" fmla="*/ 7095 h 10000"/>
                <a:gd name="connsiteX1" fmla="*/ 8219 w 10105"/>
                <a:gd name="connsiteY1" fmla="*/ 7095 h 10000"/>
                <a:gd name="connsiteX2" fmla="*/ 6908 w 10105"/>
                <a:gd name="connsiteY2" fmla="*/ 8123 h 10000"/>
                <a:gd name="connsiteX3" fmla="*/ 6316 w 10105"/>
                <a:gd name="connsiteY3" fmla="*/ 7700 h 10000"/>
                <a:gd name="connsiteX4" fmla="*/ 5957 w 10105"/>
                <a:gd name="connsiteY4" fmla="*/ 7700 h 10000"/>
                <a:gd name="connsiteX5" fmla="*/ 5775 w 10105"/>
                <a:gd name="connsiteY5" fmla="*/ 7792 h 10000"/>
                <a:gd name="connsiteX6" fmla="*/ 5775 w 10105"/>
                <a:gd name="connsiteY6" fmla="*/ 8077 h 10000"/>
                <a:gd name="connsiteX7" fmla="*/ 6373 w 10105"/>
                <a:gd name="connsiteY7" fmla="*/ 8549 h 10000"/>
                <a:gd name="connsiteX8" fmla="*/ 6908 w 10105"/>
                <a:gd name="connsiteY8" fmla="*/ 8921 h 10000"/>
                <a:gd name="connsiteX9" fmla="*/ 7386 w 10105"/>
                <a:gd name="connsiteY9" fmla="*/ 8549 h 10000"/>
                <a:gd name="connsiteX10" fmla="*/ 8754 w 10105"/>
                <a:gd name="connsiteY10" fmla="*/ 7469 h 10000"/>
                <a:gd name="connsiteX11" fmla="*/ 8754 w 10105"/>
                <a:gd name="connsiteY11" fmla="*/ 7233 h 10000"/>
                <a:gd name="connsiteX12" fmla="*/ 8573 w 10105"/>
                <a:gd name="connsiteY12" fmla="*/ 7095 h 10000"/>
                <a:gd name="connsiteX13" fmla="*/ 10000 w 10105"/>
                <a:gd name="connsiteY13" fmla="*/ 7984 h 10000"/>
                <a:gd name="connsiteX14" fmla="*/ 9645 w 10105"/>
                <a:gd name="connsiteY14" fmla="*/ 6905 h 10000"/>
                <a:gd name="connsiteX15" fmla="*/ 4886 w 10105"/>
                <a:gd name="connsiteY15" fmla="*/ 9063 h 10000"/>
                <a:gd name="connsiteX16" fmla="*/ 10000 w 10105"/>
                <a:gd name="connsiteY16" fmla="*/ 7984 h 10000"/>
                <a:gd name="connsiteX17" fmla="*/ 2741 w 10105"/>
                <a:gd name="connsiteY17" fmla="*/ 0 h 10000"/>
                <a:gd name="connsiteX18" fmla="*/ 3811 w 10105"/>
                <a:gd name="connsiteY18" fmla="*/ 849 h 10000"/>
                <a:gd name="connsiteX19" fmla="*/ 3811 w 10105"/>
                <a:gd name="connsiteY19" fmla="*/ 192 h 10000"/>
                <a:gd name="connsiteX20" fmla="*/ 4525 w 10105"/>
                <a:gd name="connsiteY20" fmla="*/ 192 h 10000"/>
                <a:gd name="connsiteX21" fmla="*/ 5477 w 10105"/>
                <a:gd name="connsiteY21" fmla="*/ 2164 h 10000"/>
                <a:gd name="connsiteX22" fmla="*/ 4645 w 10105"/>
                <a:gd name="connsiteY22" fmla="*/ 2257 h 10000"/>
                <a:gd name="connsiteX23" fmla="*/ 4645 w 10105"/>
                <a:gd name="connsiteY23" fmla="*/ 3761 h 10000"/>
                <a:gd name="connsiteX24" fmla="*/ 3338 w 10105"/>
                <a:gd name="connsiteY24" fmla="*/ 2442 h 10000"/>
                <a:gd name="connsiteX25" fmla="*/ 2144 w 10105"/>
                <a:gd name="connsiteY25" fmla="*/ 2442 h 10000"/>
                <a:gd name="connsiteX26" fmla="*/ 2144 w 10105"/>
                <a:gd name="connsiteY26" fmla="*/ 3761 h 10000"/>
                <a:gd name="connsiteX27" fmla="*/ 837 w 10105"/>
                <a:gd name="connsiteY27" fmla="*/ 3761 h 10000"/>
                <a:gd name="connsiteX28" fmla="*/ 837 w 10105"/>
                <a:gd name="connsiteY28" fmla="*/ 2257 h 10000"/>
                <a:gd name="connsiteX29" fmla="*/ 478 w 10105"/>
                <a:gd name="connsiteY29" fmla="*/ 2540 h 10000"/>
                <a:gd name="connsiteX30" fmla="*/ 0 w 10105"/>
                <a:gd name="connsiteY30" fmla="*/ 2164 h 10000"/>
                <a:gd name="connsiteX31" fmla="*/ 2741 w 10105"/>
                <a:gd name="connsiteY31" fmla="*/ 0 h 10000"/>
                <a:gd name="connsiteX32" fmla="*/ 2622 w 10105"/>
                <a:gd name="connsiteY32" fmla="*/ 6389 h 10000"/>
                <a:gd name="connsiteX33" fmla="*/ 0 w 10105"/>
                <a:gd name="connsiteY33" fmla="*/ 6389 h 10000"/>
                <a:gd name="connsiteX34" fmla="*/ 0 w 10105"/>
                <a:gd name="connsiteY34" fmla="*/ 6012 h 10000"/>
                <a:gd name="connsiteX35" fmla="*/ 2622 w 10105"/>
                <a:gd name="connsiteY35" fmla="*/ 6012 h 10000"/>
                <a:gd name="connsiteX36" fmla="*/ 2622 w 10105"/>
                <a:gd name="connsiteY36" fmla="*/ 6389 h 10000"/>
                <a:gd name="connsiteX37" fmla="*/ 0 w 10105"/>
                <a:gd name="connsiteY37" fmla="*/ 5076 h 10000"/>
                <a:gd name="connsiteX38" fmla="*/ 0 w 10105"/>
                <a:gd name="connsiteY38" fmla="*/ 4698 h 10000"/>
                <a:gd name="connsiteX39" fmla="*/ 5477 w 10105"/>
                <a:gd name="connsiteY39" fmla="*/ 4698 h 10000"/>
                <a:gd name="connsiteX40" fmla="*/ 5477 w 10105"/>
                <a:gd name="connsiteY40" fmla="*/ 5076 h 10000"/>
                <a:gd name="connsiteX41" fmla="*/ 0 w 10105"/>
                <a:gd name="connsiteY41" fmla="*/ 5076 h 10000"/>
                <a:gd name="connsiteX42" fmla="*/ 9583 w 10105"/>
                <a:gd name="connsiteY42" fmla="*/ 8169 h 10000"/>
                <a:gd name="connsiteX43" fmla="*/ 9819 w 10105"/>
                <a:gd name="connsiteY43" fmla="*/ 8549 h 10000"/>
                <a:gd name="connsiteX44" fmla="*/ 9413 w 10105"/>
                <a:gd name="connsiteY44" fmla="*/ 8734 h 10000"/>
                <a:gd name="connsiteX45" fmla="*/ 9171 w 10105"/>
                <a:gd name="connsiteY45" fmla="*/ 8828 h 10000"/>
                <a:gd name="connsiteX46" fmla="*/ 9171 w 10105"/>
                <a:gd name="connsiteY46" fmla="*/ 9063 h 10000"/>
                <a:gd name="connsiteX47" fmla="*/ 9171 w 10105"/>
                <a:gd name="connsiteY47" fmla="*/ 9485 h 10000"/>
                <a:gd name="connsiteX48" fmla="*/ 8636 w 10105"/>
                <a:gd name="connsiteY48" fmla="*/ 9485 h 10000"/>
                <a:gd name="connsiteX49" fmla="*/ 8337 w 10105"/>
                <a:gd name="connsiteY49" fmla="*/ 9485 h 10000"/>
                <a:gd name="connsiteX50" fmla="*/ 8219 w 10105"/>
                <a:gd name="connsiteY50" fmla="*/ 9670 h 10000"/>
                <a:gd name="connsiteX51" fmla="*/ 7983 w 10105"/>
                <a:gd name="connsiteY51" fmla="*/ 10000 h 10000"/>
                <a:gd name="connsiteX52" fmla="*/ 7505 w 10105"/>
                <a:gd name="connsiteY52" fmla="*/ 9813 h 10000"/>
                <a:gd name="connsiteX53" fmla="*/ 7267 w 10105"/>
                <a:gd name="connsiteY53" fmla="*/ 9720 h 10000"/>
                <a:gd name="connsiteX54" fmla="*/ 7031 w 10105"/>
                <a:gd name="connsiteY54" fmla="*/ 9813 h 10000"/>
                <a:gd name="connsiteX55" fmla="*/ 6553 w 10105"/>
                <a:gd name="connsiteY55" fmla="*/ 10000 h 10000"/>
                <a:gd name="connsiteX56" fmla="*/ 6316 w 10105"/>
                <a:gd name="connsiteY56" fmla="*/ 9670 h 10000"/>
                <a:gd name="connsiteX57" fmla="*/ 6193 w 10105"/>
                <a:gd name="connsiteY57" fmla="*/ 9485 h 10000"/>
                <a:gd name="connsiteX58" fmla="*/ 5895 w 10105"/>
                <a:gd name="connsiteY58" fmla="*/ 9485 h 10000"/>
                <a:gd name="connsiteX59" fmla="*/ 5359 w 10105"/>
                <a:gd name="connsiteY59" fmla="*/ 9485 h 10000"/>
                <a:gd name="connsiteX60" fmla="*/ 5359 w 10105"/>
                <a:gd name="connsiteY60" fmla="*/ 9063 h 10000"/>
                <a:gd name="connsiteX61" fmla="*/ 5359 w 10105"/>
                <a:gd name="connsiteY61" fmla="*/ 8828 h 10000"/>
                <a:gd name="connsiteX62" fmla="*/ 5123 w 10105"/>
                <a:gd name="connsiteY62" fmla="*/ 8734 h 10000"/>
                <a:gd name="connsiteX63" fmla="*/ 4706 w 10105"/>
                <a:gd name="connsiteY63" fmla="*/ 8549 h 10000"/>
                <a:gd name="connsiteX64" fmla="*/ 4941 w 10105"/>
                <a:gd name="connsiteY64" fmla="*/ 8169 h 10000"/>
                <a:gd name="connsiteX65" fmla="*/ 5061 w 10105"/>
                <a:gd name="connsiteY65" fmla="*/ 7984 h 10000"/>
                <a:gd name="connsiteX66" fmla="*/ 4941 w 10105"/>
                <a:gd name="connsiteY66" fmla="*/ 7792 h 10000"/>
                <a:gd name="connsiteX67" fmla="*/ 4706 w 10105"/>
                <a:gd name="connsiteY67" fmla="*/ 7424 h 10000"/>
                <a:gd name="connsiteX68" fmla="*/ 5123 w 10105"/>
                <a:gd name="connsiteY68" fmla="*/ 7233 h 10000"/>
                <a:gd name="connsiteX69" fmla="*/ 5359 w 10105"/>
                <a:gd name="connsiteY69" fmla="*/ 7140 h 10000"/>
                <a:gd name="connsiteX70" fmla="*/ 5359 w 10105"/>
                <a:gd name="connsiteY70" fmla="*/ 6905 h 10000"/>
                <a:gd name="connsiteX71" fmla="*/ 5359 w 10105"/>
                <a:gd name="connsiteY71" fmla="*/ 6483 h 10000"/>
                <a:gd name="connsiteX72" fmla="*/ 5895 w 10105"/>
                <a:gd name="connsiteY72" fmla="*/ 6483 h 10000"/>
                <a:gd name="connsiteX73" fmla="*/ 6193 w 10105"/>
                <a:gd name="connsiteY73" fmla="*/ 6483 h 10000"/>
                <a:gd name="connsiteX74" fmla="*/ 6316 w 10105"/>
                <a:gd name="connsiteY74" fmla="*/ 6296 h 10000"/>
                <a:gd name="connsiteX75" fmla="*/ 6553 w 10105"/>
                <a:gd name="connsiteY75" fmla="*/ 5968 h 10000"/>
                <a:gd name="connsiteX76" fmla="*/ 7031 w 10105"/>
                <a:gd name="connsiteY76" fmla="*/ 6154 h 10000"/>
                <a:gd name="connsiteX77" fmla="*/ 7267 w 10105"/>
                <a:gd name="connsiteY77" fmla="*/ 6247 h 10000"/>
                <a:gd name="connsiteX78" fmla="*/ 7505 w 10105"/>
                <a:gd name="connsiteY78" fmla="*/ 6154 h 10000"/>
                <a:gd name="connsiteX79" fmla="*/ 7983 w 10105"/>
                <a:gd name="connsiteY79" fmla="*/ 5968 h 10000"/>
                <a:gd name="connsiteX80" fmla="*/ 8219 w 10105"/>
                <a:gd name="connsiteY80" fmla="*/ 6296 h 10000"/>
                <a:gd name="connsiteX81" fmla="*/ 8337 w 10105"/>
                <a:gd name="connsiteY81" fmla="*/ 6483 h 10000"/>
                <a:gd name="connsiteX82" fmla="*/ 8636 w 10105"/>
                <a:gd name="connsiteY82" fmla="*/ 6483 h 10000"/>
                <a:gd name="connsiteX83" fmla="*/ 9171 w 10105"/>
                <a:gd name="connsiteY83" fmla="*/ 6483 h 10000"/>
                <a:gd name="connsiteX84" fmla="*/ 9171 w 10105"/>
                <a:gd name="connsiteY84" fmla="*/ 6905 h 10000"/>
                <a:gd name="connsiteX85" fmla="*/ 9171 w 10105"/>
                <a:gd name="connsiteY85" fmla="*/ 7140 h 10000"/>
                <a:gd name="connsiteX86" fmla="*/ 9413 w 10105"/>
                <a:gd name="connsiteY86" fmla="*/ 7233 h 10000"/>
                <a:gd name="connsiteX87" fmla="*/ 9819 w 10105"/>
                <a:gd name="connsiteY87" fmla="*/ 7424 h 10000"/>
                <a:gd name="connsiteX88" fmla="*/ 9583 w 10105"/>
                <a:gd name="connsiteY88" fmla="*/ 7792 h 10000"/>
                <a:gd name="connsiteX89" fmla="*/ 9470 w 10105"/>
                <a:gd name="connsiteY89" fmla="*/ 7984 h 10000"/>
                <a:gd name="connsiteX90" fmla="*/ 9583 w 10105"/>
                <a:gd name="connsiteY90" fmla="*/ 8169 h 10000"/>
                <a:gd name="connsiteX0" fmla="*/ 8573 w 10000"/>
                <a:gd name="connsiteY0" fmla="*/ 7095 h 10000"/>
                <a:gd name="connsiteX1" fmla="*/ 8219 w 10000"/>
                <a:gd name="connsiteY1" fmla="*/ 7095 h 10000"/>
                <a:gd name="connsiteX2" fmla="*/ 6908 w 10000"/>
                <a:gd name="connsiteY2" fmla="*/ 8123 h 10000"/>
                <a:gd name="connsiteX3" fmla="*/ 6316 w 10000"/>
                <a:gd name="connsiteY3" fmla="*/ 7700 h 10000"/>
                <a:gd name="connsiteX4" fmla="*/ 5957 w 10000"/>
                <a:gd name="connsiteY4" fmla="*/ 7700 h 10000"/>
                <a:gd name="connsiteX5" fmla="*/ 5775 w 10000"/>
                <a:gd name="connsiteY5" fmla="*/ 7792 h 10000"/>
                <a:gd name="connsiteX6" fmla="*/ 5775 w 10000"/>
                <a:gd name="connsiteY6" fmla="*/ 8077 h 10000"/>
                <a:gd name="connsiteX7" fmla="*/ 6373 w 10000"/>
                <a:gd name="connsiteY7" fmla="*/ 8549 h 10000"/>
                <a:gd name="connsiteX8" fmla="*/ 6908 w 10000"/>
                <a:gd name="connsiteY8" fmla="*/ 8921 h 10000"/>
                <a:gd name="connsiteX9" fmla="*/ 7386 w 10000"/>
                <a:gd name="connsiteY9" fmla="*/ 8549 h 10000"/>
                <a:gd name="connsiteX10" fmla="*/ 8754 w 10000"/>
                <a:gd name="connsiteY10" fmla="*/ 7469 h 10000"/>
                <a:gd name="connsiteX11" fmla="*/ 8754 w 10000"/>
                <a:gd name="connsiteY11" fmla="*/ 7233 h 10000"/>
                <a:gd name="connsiteX12" fmla="*/ 8573 w 10000"/>
                <a:gd name="connsiteY12" fmla="*/ 7095 h 10000"/>
                <a:gd name="connsiteX13" fmla="*/ 10000 w 10000"/>
                <a:gd name="connsiteY13" fmla="*/ 7984 h 10000"/>
                <a:gd name="connsiteX14" fmla="*/ 4886 w 10000"/>
                <a:gd name="connsiteY14" fmla="*/ 9063 h 10000"/>
                <a:gd name="connsiteX15" fmla="*/ 10000 w 10000"/>
                <a:gd name="connsiteY15" fmla="*/ 7984 h 10000"/>
                <a:gd name="connsiteX16" fmla="*/ 2741 w 10000"/>
                <a:gd name="connsiteY16" fmla="*/ 0 h 10000"/>
                <a:gd name="connsiteX17" fmla="*/ 3811 w 10000"/>
                <a:gd name="connsiteY17" fmla="*/ 849 h 10000"/>
                <a:gd name="connsiteX18" fmla="*/ 3811 w 10000"/>
                <a:gd name="connsiteY18" fmla="*/ 192 h 10000"/>
                <a:gd name="connsiteX19" fmla="*/ 4525 w 10000"/>
                <a:gd name="connsiteY19" fmla="*/ 192 h 10000"/>
                <a:gd name="connsiteX20" fmla="*/ 5477 w 10000"/>
                <a:gd name="connsiteY20" fmla="*/ 2164 h 10000"/>
                <a:gd name="connsiteX21" fmla="*/ 4645 w 10000"/>
                <a:gd name="connsiteY21" fmla="*/ 2257 h 10000"/>
                <a:gd name="connsiteX22" fmla="*/ 4645 w 10000"/>
                <a:gd name="connsiteY22" fmla="*/ 3761 h 10000"/>
                <a:gd name="connsiteX23" fmla="*/ 3338 w 10000"/>
                <a:gd name="connsiteY23" fmla="*/ 2442 h 10000"/>
                <a:gd name="connsiteX24" fmla="*/ 2144 w 10000"/>
                <a:gd name="connsiteY24" fmla="*/ 2442 h 10000"/>
                <a:gd name="connsiteX25" fmla="*/ 2144 w 10000"/>
                <a:gd name="connsiteY25" fmla="*/ 3761 h 10000"/>
                <a:gd name="connsiteX26" fmla="*/ 837 w 10000"/>
                <a:gd name="connsiteY26" fmla="*/ 3761 h 10000"/>
                <a:gd name="connsiteX27" fmla="*/ 837 w 10000"/>
                <a:gd name="connsiteY27" fmla="*/ 2257 h 10000"/>
                <a:gd name="connsiteX28" fmla="*/ 478 w 10000"/>
                <a:gd name="connsiteY28" fmla="*/ 2540 h 10000"/>
                <a:gd name="connsiteX29" fmla="*/ 0 w 10000"/>
                <a:gd name="connsiteY29" fmla="*/ 2164 h 10000"/>
                <a:gd name="connsiteX30" fmla="*/ 2741 w 10000"/>
                <a:gd name="connsiteY30" fmla="*/ 0 h 10000"/>
                <a:gd name="connsiteX31" fmla="*/ 2622 w 10000"/>
                <a:gd name="connsiteY31" fmla="*/ 6389 h 10000"/>
                <a:gd name="connsiteX32" fmla="*/ 0 w 10000"/>
                <a:gd name="connsiteY32" fmla="*/ 6389 h 10000"/>
                <a:gd name="connsiteX33" fmla="*/ 0 w 10000"/>
                <a:gd name="connsiteY33" fmla="*/ 6012 h 10000"/>
                <a:gd name="connsiteX34" fmla="*/ 2622 w 10000"/>
                <a:gd name="connsiteY34" fmla="*/ 6012 h 10000"/>
                <a:gd name="connsiteX35" fmla="*/ 2622 w 10000"/>
                <a:gd name="connsiteY35" fmla="*/ 6389 h 10000"/>
                <a:gd name="connsiteX36" fmla="*/ 0 w 10000"/>
                <a:gd name="connsiteY36" fmla="*/ 5076 h 10000"/>
                <a:gd name="connsiteX37" fmla="*/ 0 w 10000"/>
                <a:gd name="connsiteY37" fmla="*/ 4698 h 10000"/>
                <a:gd name="connsiteX38" fmla="*/ 5477 w 10000"/>
                <a:gd name="connsiteY38" fmla="*/ 4698 h 10000"/>
                <a:gd name="connsiteX39" fmla="*/ 5477 w 10000"/>
                <a:gd name="connsiteY39" fmla="*/ 5076 h 10000"/>
                <a:gd name="connsiteX40" fmla="*/ 0 w 10000"/>
                <a:gd name="connsiteY40" fmla="*/ 5076 h 10000"/>
                <a:gd name="connsiteX41" fmla="*/ 9583 w 10000"/>
                <a:gd name="connsiteY41" fmla="*/ 8169 h 10000"/>
                <a:gd name="connsiteX42" fmla="*/ 9819 w 10000"/>
                <a:gd name="connsiteY42" fmla="*/ 8549 h 10000"/>
                <a:gd name="connsiteX43" fmla="*/ 9413 w 10000"/>
                <a:gd name="connsiteY43" fmla="*/ 8734 h 10000"/>
                <a:gd name="connsiteX44" fmla="*/ 9171 w 10000"/>
                <a:gd name="connsiteY44" fmla="*/ 8828 h 10000"/>
                <a:gd name="connsiteX45" fmla="*/ 9171 w 10000"/>
                <a:gd name="connsiteY45" fmla="*/ 9063 h 10000"/>
                <a:gd name="connsiteX46" fmla="*/ 9171 w 10000"/>
                <a:gd name="connsiteY46" fmla="*/ 9485 h 10000"/>
                <a:gd name="connsiteX47" fmla="*/ 8636 w 10000"/>
                <a:gd name="connsiteY47" fmla="*/ 9485 h 10000"/>
                <a:gd name="connsiteX48" fmla="*/ 8337 w 10000"/>
                <a:gd name="connsiteY48" fmla="*/ 9485 h 10000"/>
                <a:gd name="connsiteX49" fmla="*/ 8219 w 10000"/>
                <a:gd name="connsiteY49" fmla="*/ 9670 h 10000"/>
                <a:gd name="connsiteX50" fmla="*/ 7983 w 10000"/>
                <a:gd name="connsiteY50" fmla="*/ 10000 h 10000"/>
                <a:gd name="connsiteX51" fmla="*/ 7505 w 10000"/>
                <a:gd name="connsiteY51" fmla="*/ 9813 h 10000"/>
                <a:gd name="connsiteX52" fmla="*/ 7267 w 10000"/>
                <a:gd name="connsiteY52" fmla="*/ 9720 h 10000"/>
                <a:gd name="connsiteX53" fmla="*/ 7031 w 10000"/>
                <a:gd name="connsiteY53" fmla="*/ 9813 h 10000"/>
                <a:gd name="connsiteX54" fmla="*/ 6553 w 10000"/>
                <a:gd name="connsiteY54" fmla="*/ 10000 h 10000"/>
                <a:gd name="connsiteX55" fmla="*/ 6316 w 10000"/>
                <a:gd name="connsiteY55" fmla="*/ 9670 h 10000"/>
                <a:gd name="connsiteX56" fmla="*/ 6193 w 10000"/>
                <a:gd name="connsiteY56" fmla="*/ 9485 h 10000"/>
                <a:gd name="connsiteX57" fmla="*/ 5895 w 10000"/>
                <a:gd name="connsiteY57" fmla="*/ 9485 h 10000"/>
                <a:gd name="connsiteX58" fmla="*/ 5359 w 10000"/>
                <a:gd name="connsiteY58" fmla="*/ 9485 h 10000"/>
                <a:gd name="connsiteX59" fmla="*/ 5359 w 10000"/>
                <a:gd name="connsiteY59" fmla="*/ 9063 h 10000"/>
                <a:gd name="connsiteX60" fmla="*/ 5359 w 10000"/>
                <a:gd name="connsiteY60" fmla="*/ 8828 h 10000"/>
                <a:gd name="connsiteX61" fmla="*/ 5123 w 10000"/>
                <a:gd name="connsiteY61" fmla="*/ 8734 h 10000"/>
                <a:gd name="connsiteX62" fmla="*/ 4706 w 10000"/>
                <a:gd name="connsiteY62" fmla="*/ 8549 h 10000"/>
                <a:gd name="connsiteX63" fmla="*/ 4941 w 10000"/>
                <a:gd name="connsiteY63" fmla="*/ 8169 h 10000"/>
                <a:gd name="connsiteX64" fmla="*/ 5061 w 10000"/>
                <a:gd name="connsiteY64" fmla="*/ 7984 h 10000"/>
                <a:gd name="connsiteX65" fmla="*/ 4941 w 10000"/>
                <a:gd name="connsiteY65" fmla="*/ 7792 h 10000"/>
                <a:gd name="connsiteX66" fmla="*/ 4706 w 10000"/>
                <a:gd name="connsiteY66" fmla="*/ 7424 h 10000"/>
                <a:gd name="connsiteX67" fmla="*/ 5123 w 10000"/>
                <a:gd name="connsiteY67" fmla="*/ 7233 h 10000"/>
                <a:gd name="connsiteX68" fmla="*/ 5359 w 10000"/>
                <a:gd name="connsiteY68" fmla="*/ 7140 h 10000"/>
                <a:gd name="connsiteX69" fmla="*/ 5359 w 10000"/>
                <a:gd name="connsiteY69" fmla="*/ 6905 h 10000"/>
                <a:gd name="connsiteX70" fmla="*/ 5359 w 10000"/>
                <a:gd name="connsiteY70" fmla="*/ 6483 h 10000"/>
                <a:gd name="connsiteX71" fmla="*/ 5895 w 10000"/>
                <a:gd name="connsiteY71" fmla="*/ 6483 h 10000"/>
                <a:gd name="connsiteX72" fmla="*/ 6193 w 10000"/>
                <a:gd name="connsiteY72" fmla="*/ 6483 h 10000"/>
                <a:gd name="connsiteX73" fmla="*/ 6316 w 10000"/>
                <a:gd name="connsiteY73" fmla="*/ 6296 h 10000"/>
                <a:gd name="connsiteX74" fmla="*/ 6553 w 10000"/>
                <a:gd name="connsiteY74" fmla="*/ 5968 h 10000"/>
                <a:gd name="connsiteX75" fmla="*/ 7031 w 10000"/>
                <a:gd name="connsiteY75" fmla="*/ 6154 h 10000"/>
                <a:gd name="connsiteX76" fmla="*/ 7267 w 10000"/>
                <a:gd name="connsiteY76" fmla="*/ 6247 h 10000"/>
                <a:gd name="connsiteX77" fmla="*/ 7505 w 10000"/>
                <a:gd name="connsiteY77" fmla="*/ 6154 h 10000"/>
                <a:gd name="connsiteX78" fmla="*/ 7983 w 10000"/>
                <a:gd name="connsiteY78" fmla="*/ 5968 h 10000"/>
                <a:gd name="connsiteX79" fmla="*/ 8219 w 10000"/>
                <a:gd name="connsiteY79" fmla="*/ 6296 h 10000"/>
                <a:gd name="connsiteX80" fmla="*/ 8337 w 10000"/>
                <a:gd name="connsiteY80" fmla="*/ 6483 h 10000"/>
                <a:gd name="connsiteX81" fmla="*/ 8636 w 10000"/>
                <a:gd name="connsiteY81" fmla="*/ 6483 h 10000"/>
                <a:gd name="connsiteX82" fmla="*/ 9171 w 10000"/>
                <a:gd name="connsiteY82" fmla="*/ 6483 h 10000"/>
                <a:gd name="connsiteX83" fmla="*/ 9171 w 10000"/>
                <a:gd name="connsiteY83" fmla="*/ 6905 h 10000"/>
                <a:gd name="connsiteX84" fmla="*/ 9171 w 10000"/>
                <a:gd name="connsiteY84" fmla="*/ 7140 h 10000"/>
                <a:gd name="connsiteX85" fmla="*/ 9413 w 10000"/>
                <a:gd name="connsiteY85" fmla="*/ 7233 h 10000"/>
                <a:gd name="connsiteX86" fmla="*/ 9819 w 10000"/>
                <a:gd name="connsiteY86" fmla="*/ 7424 h 10000"/>
                <a:gd name="connsiteX87" fmla="*/ 9583 w 10000"/>
                <a:gd name="connsiteY87" fmla="*/ 7792 h 10000"/>
                <a:gd name="connsiteX88" fmla="*/ 9470 w 10000"/>
                <a:gd name="connsiteY88" fmla="*/ 7984 h 10000"/>
                <a:gd name="connsiteX89" fmla="*/ 9583 w 10000"/>
                <a:gd name="connsiteY89" fmla="*/ 8169 h 10000"/>
                <a:gd name="connsiteX0" fmla="*/ 8573 w 9819"/>
                <a:gd name="connsiteY0" fmla="*/ 7095 h 10000"/>
                <a:gd name="connsiteX1" fmla="*/ 8219 w 9819"/>
                <a:gd name="connsiteY1" fmla="*/ 7095 h 10000"/>
                <a:gd name="connsiteX2" fmla="*/ 6908 w 9819"/>
                <a:gd name="connsiteY2" fmla="*/ 8123 h 10000"/>
                <a:gd name="connsiteX3" fmla="*/ 6316 w 9819"/>
                <a:gd name="connsiteY3" fmla="*/ 7700 h 10000"/>
                <a:gd name="connsiteX4" fmla="*/ 5957 w 9819"/>
                <a:gd name="connsiteY4" fmla="*/ 7700 h 10000"/>
                <a:gd name="connsiteX5" fmla="*/ 5775 w 9819"/>
                <a:gd name="connsiteY5" fmla="*/ 7792 h 10000"/>
                <a:gd name="connsiteX6" fmla="*/ 5775 w 9819"/>
                <a:gd name="connsiteY6" fmla="*/ 8077 h 10000"/>
                <a:gd name="connsiteX7" fmla="*/ 6373 w 9819"/>
                <a:gd name="connsiteY7" fmla="*/ 8549 h 10000"/>
                <a:gd name="connsiteX8" fmla="*/ 6908 w 9819"/>
                <a:gd name="connsiteY8" fmla="*/ 8921 h 10000"/>
                <a:gd name="connsiteX9" fmla="*/ 7386 w 9819"/>
                <a:gd name="connsiteY9" fmla="*/ 8549 h 10000"/>
                <a:gd name="connsiteX10" fmla="*/ 8754 w 9819"/>
                <a:gd name="connsiteY10" fmla="*/ 7469 h 10000"/>
                <a:gd name="connsiteX11" fmla="*/ 8754 w 9819"/>
                <a:gd name="connsiteY11" fmla="*/ 7233 h 10000"/>
                <a:gd name="connsiteX12" fmla="*/ 8573 w 9819"/>
                <a:gd name="connsiteY12" fmla="*/ 7095 h 10000"/>
                <a:gd name="connsiteX13" fmla="*/ 2741 w 9819"/>
                <a:gd name="connsiteY13" fmla="*/ 0 h 10000"/>
                <a:gd name="connsiteX14" fmla="*/ 3811 w 9819"/>
                <a:gd name="connsiteY14" fmla="*/ 849 h 10000"/>
                <a:gd name="connsiteX15" fmla="*/ 3811 w 9819"/>
                <a:gd name="connsiteY15" fmla="*/ 192 h 10000"/>
                <a:gd name="connsiteX16" fmla="*/ 4525 w 9819"/>
                <a:gd name="connsiteY16" fmla="*/ 192 h 10000"/>
                <a:gd name="connsiteX17" fmla="*/ 5477 w 9819"/>
                <a:gd name="connsiteY17" fmla="*/ 2164 h 10000"/>
                <a:gd name="connsiteX18" fmla="*/ 4645 w 9819"/>
                <a:gd name="connsiteY18" fmla="*/ 2257 h 10000"/>
                <a:gd name="connsiteX19" fmla="*/ 4645 w 9819"/>
                <a:gd name="connsiteY19" fmla="*/ 3761 h 10000"/>
                <a:gd name="connsiteX20" fmla="*/ 3338 w 9819"/>
                <a:gd name="connsiteY20" fmla="*/ 2442 h 10000"/>
                <a:gd name="connsiteX21" fmla="*/ 2144 w 9819"/>
                <a:gd name="connsiteY21" fmla="*/ 2442 h 10000"/>
                <a:gd name="connsiteX22" fmla="*/ 2144 w 9819"/>
                <a:gd name="connsiteY22" fmla="*/ 3761 h 10000"/>
                <a:gd name="connsiteX23" fmla="*/ 837 w 9819"/>
                <a:gd name="connsiteY23" fmla="*/ 3761 h 10000"/>
                <a:gd name="connsiteX24" fmla="*/ 837 w 9819"/>
                <a:gd name="connsiteY24" fmla="*/ 2257 h 10000"/>
                <a:gd name="connsiteX25" fmla="*/ 478 w 9819"/>
                <a:gd name="connsiteY25" fmla="*/ 2540 h 10000"/>
                <a:gd name="connsiteX26" fmla="*/ 0 w 9819"/>
                <a:gd name="connsiteY26" fmla="*/ 2164 h 10000"/>
                <a:gd name="connsiteX27" fmla="*/ 2741 w 9819"/>
                <a:gd name="connsiteY27" fmla="*/ 0 h 10000"/>
                <a:gd name="connsiteX28" fmla="*/ 2622 w 9819"/>
                <a:gd name="connsiteY28" fmla="*/ 6389 h 10000"/>
                <a:gd name="connsiteX29" fmla="*/ 0 w 9819"/>
                <a:gd name="connsiteY29" fmla="*/ 6389 h 10000"/>
                <a:gd name="connsiteX30" fmla="*/ 0 w 9819"/>
                <a:gd name="connsiteY30" fmla="*/ 6012 h 10000"/>
                <a:gd name="connsiteX31" fmla="*/ 2622 w 9819"/>
                <a:gd name="connsiteY31" fmla="*/ 6012 h 10000"/>
                <a:gd name="connsiteX32" fmla="*/ 2622 w 9819"/>
                <a:gd name="connsiteY32" fmla="*/ 6389 h 10000"/>
                <a:gd name="connsiteX33" fmla="*/ 0 w 9819"/>
                <a:gd name="connsiteY33" fmla="*/ 5076 h 10000"/>
                <a:gd name="connsiteX34" fmla="*/ 0 w 9819"/>
                <a:gd name="connsiteY34" fmla="*/ 4698 h 10000"/>
                <a:gd name="connsiteX35" fmla="*/ 5477 w 9819"/>
                <a:gd name="connsiteY35" fmla="*/ 4698 h 10000"/>
                <a:gd name="connsiteX36" fmla="*/ 5477 w 9819"/>
                <a:gd name="connsiteY36" fmla="*/ 5076 h 10000"/>
                <a:gd name="connsiteX37" fmla="*/ 0 w 9819"/>
                <a:gd name="connsiteY37" fmla="*/ 5076 h 10000"/>
                <a:gd name="connsiteX38" fmla="*/ 9583 w 9819"/>
                <a:gd name="connsiteY38" fmla="*/ 8169 h 10000"/>
                <a:gd name="connsiteX39" fmla="*/ 9819 w 9819"/>
                <a:gd name="connsiteY39" fmla="*/ 8549 h 10000"/>
                <a:gd name="connsiteX40" fmla="*/ 9413 w 9819"/>
                <a:gd name="connsiteY40" fmla="*/ 8734 h 10000"/>
                <a:gd name="connsiteX41" fmla="*/ 9171 w 9819"/>
                <a:gd name="connsiteY41" fmla="*/ 8828 h 10000"/>
                <a:gd name="connsiteX42" fmla="*/ 9171 w 9819"/>
                <a:gd name="connsiteY42" fmla="*/ 9063 h 10000"/>
                <a:gd name="connsiteX43" fmla="*/ 9171 w 9819"/>
                <a:gd name="connsiteY43" fmla="*/ 9485 h 10000"/>
                <a:gd name="connsiteX44" fmla="*/ 8636 w 9819"/>
                <a:gd name="connsiteY44" fmla="*/ 9485 h 10000"/>
                <a:gd name="connsiteX45" fmla="*/ 8337 w 9819"/>
                <a:gd name="connsiteY45" fmla="*/ 9485 h 10000"/>
                <a:gd name="connsiteX46" fmla="*/ 8219 w 9819"/>
                <a:gd name="connsiteY46" fmla="*/ 9670 h 10000"/>
                <a:gd name="connsiteX47" fmla="*/ 7983 w 9819"/>
                <a:gd name="connsiteY47" fmla="*/ 10000 h 10000"/>
                <a:gd name="connsiteX48" fmla="*/ 7505 w 9819"/>
                <a:gd name="connsiteY48" fmla="*/ 9813 h 10000"/>
                <a:gd name="connsiteX49" fmla="*/ 7267 w 9819"/>
                <a:gd name="connsiteY49" fmla="*/ 9720 h 10000"/>
                <a:gd name="connsiteX50" fmla="*/ 7031 w 9819"/>
                <a:gd name="connsiteY50" fmla="*/ 9813 h 10000"/>
                <a:gd name="connsiteX51" fmla="*/ 6553 w 9819"/>
                <a:gd name="connsiteY51" fmla="*/ 10000 h 10000"/>
                <a:gd name="connsiteX52" fmla="*/ 6316 w 9819"/>
                <a:gd name="connsiteY52" fmla="*/ 9670 h 10000"/>
                <a:gd name="connsiteX53" fmla="*/ 6193 w 9819"/>
                <a:gd name="connsiteY53" fmla="*/ 9485 h 10000"/>
                <a:gd name="connsiteX54" fmla="*/ 5895 w 9819"/>
                <a:gd name="connsiteY54" fmla="*/ 9485 h 10000"/>
                <a:gd name="connsiteX55" fmla="*/ 5359 w 9819"/>
                <a:gd name="connsiteY55" fmla="*/ 9485 h 10000"/>
                <a:gd name="connsiteX56" fmla="*/ 5359 w 9819"/>
                <a:gd name="connsiteY56" fmla="*/ 9063 h 10000"/>
                <a:gd name="connsiteX57" fmla="*/ 5359 w 9819"/>
                <a:gd name="connsiteY57" fmla="*/ 8828 h 10000"/>
                <a:gd name="connsiteX58" fmla="*/ 5123 w 9819"/>
                <a:gd name="connsiteY58" fmla="*/ 8734 h 10000"/>
                <a:gd name="connsiteX59" fmla="*/ 4706 w 9819"/>
                <a:gd name="connsiteY59" fmla="*/ 8549 h 10000"/>
                <a:gd name="connsiteX60" fmla="*/ 4941 w 9819"/>
                <a:gd name="connsiteY60" fmla="*/ 8169 h 10000"/>
                <a:gd name="connsiteX61" fmla="*/ 5061 w 9819"/>
                <a:gd name="connsiteY61" fmla="*/ 7984 h 10000"/>
                <a:gd name="connsiteX62" fmla="*/ 4941 w 9819"/>
                <a:gd name="connsiteY62" fmla="*/ 7792 h 10000"/>
                <a:gd name="connsiteX63" fmla="*/ 4706 w 9819"/>
                <a:gd name="connsiteY63" fmla="*/ 7424 h 10000"/>
                <a:gd name="connsiteX64" fmla="*/ 5123 w 9819"/>
                <a:gd name="connsiteY64" fmla="*/ 7233 h 10000"/>
                <a:gd name="connsiteX65" fmla="*/ 5359 w 9819"/>
                <a:gd name="connsiteY65" fmla="*/ 7140 h 10000"/>
                <a:gd name="connsiteX66" fmla="*/ 5359 w 9819"/>
                <a:gd name="connsiteY66" fmla="*/ 6905 h 10000"/>
                <a:gd name="connsiteX67" fmla="*/ 5359 w 9819"/>
                <a:gd name="connsiteY67" fmla="*/ 6483 h 10000"/>
                <a:gd name="connsiteX68" fmla="*/ 5895 w 9819"/>
                <a:gd name="connsiteY68" fmla="*/ 6483 h 10000"/>
                <a:gd name="connsiteX69" fmla="*/ 6193 w 9819"/>
                <a:gd name="connsiteY69" fmla="*/ 6483 h 10000"/>
                <a:gd name="connsiteX70" fmla="*/ 6316 w 9819"/>
                <a:gd name="connsiteY70" fmla="*/ 6296 h 10000"/>
                <a:gd name="connsiteX71" fmla="*/ 6553 w 9819"/>
                <a:gd name="connsiteY71" fmla="*/ 5968 h 10000"/>
                <a:gd name="connsiteX72" fmla="*/ 7031 w 9819"/>
                <a:gd name="connsiteY72" fmla="*/ 6154 h 10000"/>
                <a:gd name="connsiteX73" fmla="*/ 7267 w 9819"/>
                <a:gd name="connsiteY73" fmla="*/ 6247 h 10000"/>
                <a:gd name="connsiteX74" fmla="*/ 7505 w 9819"/>
                <a:gd name="connsiteY74" fmla="*/ 6154 h 10000"/>
                <a:gd name="connsiteX75" fmla="*/ 7983 w 9819"/>
                <a:gd name="connsiteY75" fmla="*/ 5968 h 10000"/>
                <a:gd name="connsiteX76" fmla="*/ 8219 w 9819"/>
                <a:gd name="connsiteY76" fmla="*/ 6296 h 10000"/>
                <a:gd name="connsiteX77" fmla="*/ 8337 w 9819"/>
                <a:gd name="connsiteY77" fmla="*/ 6483 h 10000"/>
                <a:gd name="connsiteX78" fmla="*/ 8636 w 9819"/>
                <a:gd name="connsiteY78" fmla="*/ 6483 h 10000"/>
                <a:gd name="connsiteX79" fmla="*/ 9171 w 9819"/>
                <a:gd name="connsiteY79" fmla="*/ 6483 h 10000"/>
                <a:gd name="connsiteX80" fmla="*/ 9171 w 9819"/>
                <a:gd name="connsiteY80" fmla="*/ 6905 h 10000"/>
                <a:gd name="connsiteX81" fmla="*/ 9171 w 9819"/>
                <a:gd name="connsiteY81" fmla="*/ 7140 h 10000"/>
                <a:gd name="connsiteX82" fmla="*/ 9413 w 9819"/>
                <a:gd name="connsiteY82" fmla="*/ 7233 h 10000"/>
                <a:gd name="connsiteX83" fmla="*/ 9819 w 9819"/>
                <a:gd name="connsiteY83" fmla="*/ 7424 h 10000"/>
                <a:gd name="connsiteX84" fmla="*/ 9583 w 9819"/>
                <a:gd name="connsiteY84" fmla="*/ 7792 h 10000"/>
                <a:gd name="connsiteX85" fmla="*/ 9470 w 9819"/>
                <a:gd name="connsiteY85" fmla="*/ 7984 h 10000"/>
                <a:gd name="connsiteX86" fmla="*/ 9583 w 9819"/>
                <a:gd name="connsiteY86" fmla="*/ 8169 h 10000"/>
                <a:gd name="connsiteX0" fmla="*/ 8731 w 10000"/>
                <a:gd name="connsiteY0" fmla="*/ 7095 h 10000"/>
                <a:gd name="connsiteX1" fmla="*/ 8371 w 10000"/>
                <a:gd name="connsiteY1" fmla="*/ 7095 h 10000"/>
                <a:gd name="connsiteX2" fmla="*/ 7035 w 10000"/>
                <a:gd name="connsiteY2" fmla="*/ 8123 h 10000"/>
                <a:gd name="connsiteX3" fmla="*/ 6432 w 10000"/>
                <a:gd name="connsiteY3" fmla="*/ 7700 h 10000"/>
                <a:gd name="connsiteX4" fmla="*/ 6067 w 10000"/>
                <a:gd name="connsiteY4" fmla="*/ 7700 h 10000"/>
                <a:gd name="connsiteX5" fmla="*/ 5881 w 10000"/>
                <a:gd name="connsiteY5" fmla="*/ 7792 h 10000"/>
                <a:gd name="connsiteX6" fmla="*/ 5881 w 10000"/>
                <a:gd name="connsiteY6" fmla="*/ 8077 h 10000"/>
                <a:gd name="connsiteX7" fmla="*/ 6490 w 10000"/>
                <a:gd name="connsiteY7" fmla="*/ 8549 h 10000"/>
                <a:gd name="connsiteX8" fmla="*/ 7035 w 10000"/>
                <a:gd name="connsiteY8" fmla="*/ 8921 h 10000"/>
                <a:gd name="connsiteX9" fmla="*/ 7522 w 10000"/>
                <a:gd name="connsiteY9" fmla="*/ 8549 h 10000"/>
                <a:gd name="connsiteX10" fmla="*/ 8915 w 10000"/>
                <a:gd name="connsiteY10" fmla="*/ 7469 h 10000"/>
                <a:gd name="connsiteX11" fmla="*/ 8915 w 10000"/>
                <a:gd name="connsiteY11" fmla="*/ 7233 h 10000"/>
                <a:gd name="connsiteX12" fmla="*/ 8731 w 10000"/>
                <a:gd name="connsiteY12" fmla="*/ 7095 h 10000"/>
                <a:gd name="connsiteX13" fmla="*/ 2792 w 10000"/>
                <a:gd name="connsiteY13" fmla="*/ 0 h 10000"/>
                <a:gd name="connsiteX14" fmla="*/ 3881 w 10000"/>
                <a:gd name="connsiteY14" fmla="*/ 849 h 10000"/>
                <a:gd name="connsiteX15" fmla="*/ 3881 w 10000"/>
                <a:gd name="connsiteY15" fmla="*/ 192 h 10000"/>
                <a:gd name="connsiteX16" fmla="*/ 4608 w 10000"/>
                <a:gd name="connsiteY16" fmla="*/ 192 h 10000"/>
                <a:gd name="connsiteX17" fmla="*/ 5578 w 10000"/>
                <a:gd name="connsiteY17" fmla="*/ 2164 h 10000"/>
                <a:gd name="connsiteX18" fmla="*/ 4731 w 10000"/>
                <a:gd name="connsiteY18" fmla="*/ 2257 h 10000"/>
                <a:gd name="connsiteX19" fmla="*/ 4731 w 10000"/>
                <a:gd name="connsiteY19" fmla="*/ 3761 h 10000"/>
                <a:gd name="connsiteX20" fmla="*/ 3400 w 10000"/>
                <a:gd name="connsiteY20" fmla="*/ 2442 h 10000"/>
                <a:gd name="connsiteX21" fmla="*/ 2184 w 10000"/>
                <a:gd name="connsiteY21" fmla="*/ 2442 h 10000"/>
                <a:gd name="connsiteX22" fmla="*/ 2184 w 10000"/>
                <a:gd name="connsiteY22" fmla="*/ 3761 h 10000"/>
                <a:gd name="connsiteX23" fmla="*/ 852 w 10000"/>
                <a:gd name="connsiteY23" fmla="*/ 3761 h 10000"/>
                <a:gd name="connsiteX24" fmla="*/ 852 w 10000"/>
                <a:gd name="connsiteY24" fmla="*/ 2257 h 10000"/>
                <a:gd name="connsiteX25" fmla="*/ 487 w 10000"/>
                <a:gd name="connsiteY25" fmla="*/ 2540 h 10000"/>
                <a:gd name="connsiteX26" fmla="*/ 0 w 10000"/>
                <a:gd name="connsiteY26" fmla="*/ 2164 h 10000"/>
                <a:gd name="connsiteX27" fmla="*/ 2792 w 10000"/>
                <a:gd name="connsiteY27" fmla="*/ 0 h 10000"/>
                <a:gd name="connsiteX28" fmla="*/ 2670 w 10000"/>
                <a:gd name="connsiteY28" fmla="*/ 6389 h 10000"/>
                <a:gd name="connsiteX29" fmla="*/ 0 w 10000"/>
                <a:gd name="connsiteY29" fmla="*/ 6389 h 10000"/>
                <a:gd name="connsiteX30" fmla="*/ 0 w 10000"/>
                <a:gd name="connsiteY30" fmla="*/ 6012 h 10000"/>
                <a:gd name="connsiteX31" fmla="*/ 2670 w 10000"/>
                <a:gd name="connsiteY31" fmla="*/ 6012 h 10000"/>
                <a:gd name="connsiteX32" fmla="*/ 2670 w 10000"/>
                <a:gd name="connsiteY32" fmla="*/ 6389 h 10000"/>
                <a:gd name="connsiteX33" fmla="*/ 0 w 10000"/>
                <a:gd name="connsiteY33" fmla="*/ 5076 h 10000"/>
                <a:gd name="connsiteX34" fmla="*/ 0 w 10000"/>
                <a:gd name="connsiteY34" fmla="*/ 4698 h 10000"/>
                <a:gd name="connsiteX35" fmla="*/ 5578 w 10000"/>
                <a:gd name="connsiteY35" fmla="*/ 4698 h 10000"/>
                <a:gd name="connsiteX36" fmla="*/ 0 w 10000"/>
                <a:gd name="connsiteY36" fmla="*/ 5076 h 10000"/>
                <a:gd name="connsiteX37" fmla="*/ 9760 w 10000"/>
                <a:gd name="connsiteY37" fmla="*/ 8169 h 10000"/>
                <a:gd name="connsiteX38" fmla="*/ 10000 w 10000"/>
                <a:gd name="connsiteY38" fmla="*/ 8549 h 10000"/>
                <a:gd name="connsiteX39" fmla="*/ 9587 w 10000"/>
                <a:gd name="connsiteY39" fmla="*/ 8734 h 10000"/>
                <a:gd name="connsiteX40" fmla="*/ 9340 w 10000"/>
                <a:gd name="connsiteY40" fmla="*/ 8828 h 10000"/>
                <a:gd name="connsiteX41" fmla="*/ 9340 w 10000"/>
                <a:gd name="connsiteY41" fmla="*/ 9063 h 10000"/>
                <a:gd name="connsiteX42" fmla="*/ 9340 w 10000"/>
                <a:gd name="connsiteY42" fmla="*/ 9485 h 10000"/>
                <a:gd name="connsiteX43" fmla="*/ 8795 w 10000"/>
                <a:gd name="connsiteY43" fmla="*/ 9485 h 10000"/>
                <a:gd name="connsiteX44" fmla="*/ 8491 w 10000"/>
                <a:gd name="connsiteY44" fmla="*/ 9485 h 10000"/>
                <a:gd name="connsiteX45" fmla="*/ 8371 w 10000"/>
                <a:gd name="connsiteY45" fmla="*/ 9670 h 10000"/>
                <a:gd name="connsiteX46" fmla="*/ 8130 w 10000"/>
                <a:gd name="connsiteY46" fmla="*/ 10000 h 10000"/>
                <a:gd name="connsiteX47" fmla="*/ 7643 w 10000"/>
                <a:gd name="connsiteY47" fmla="*/ 9813 h 10000"/>
                <a:gd name="connsiteX48" fmla="*/ 7401 w 10000"/>
                <a:gd name="connsiteY48" fmla="*/ 9720 h 10000"/>
                <a:gd name="connsiteX49" fmla="*/ 7161 w 10000"/>
                <a:gd name="connsiteY49" fmla="*/ 9813 h 10000"/>
                <a:gd name="connsiteX50" fmla="*/ 6674 w 10000"/>
                <a:gd name="connsiteY50" fmla="*/ 10000 h 10000"/>
                <a:gd name="connsiteX51" fmla="*/ 6432 w 10000"/>
                <a:gd name="connsiteY51" fmla="*/ 9670 h 10000"/>
                <a:gd name="connsiteX52" fmla="*/ 6307 w 10000"/>
                <a:gd name="connsiteY52" fmla="*/ 9485 h 10000"/>
                <a:gd name="connsiteX53" fmla="*/ 6004 w 10000"/>
                <a:gd name="connsiteY53" fmla="*/ 9485 h 10000"/>
                <a:gd name="connsiteX54" fmla="*/ 5458 w 10000"/>
                <a:gd name="connsiteY54" fmla="*/ 9485 h 10000"/>
                <a:gd name="connsiteX55" fmla="*/ 5458 w 10000"/>
                <a:gd name="connsiteY55" fmla="*/ 9063 h 10000"/>
                <a:gd name="connsiteX56" fmla="*/ 5458 w 10000"/>
                <a:gd name="connsiteY56" fmla="*/ 8828 h 10000"/>
                <a:gd name="connsiteX57" fmla="*/ 5217 w 10000"/>
                <a:gd name="connsiteY57" fmla="*/ 8734 h 10000"/>
                <a:gd name="connsiteX58" fmla="*/ 4793 w 10000"/>
                <a:gd name="connsiteY58" fmla="*/ 8549 h 10000"/>
                <a:gd name="connsiteX59" fmla="*/ 5032 w 10000"/>
                <a:gd name="connsiteY59" fmla="*/ 8169 h 10000"/>
                <a:gd name="connsiteX60" fmla="*/ 5154 w 10000"/>
                <a:gd name="connsiteY60" fmla="*/ 7984 h 10000"/>
                <a:gd name="connsiteX61" fmla="*/ 5032 w 10000"/>
                <a:gd name="connsiteY61" fmla="*/ 7792 h 10000"/>
                <a:gd name="connsiteX62" fmla="*/ 4793 w 10000"/>
                <a:gd name="connsiteY62" fmla="*/ 7424 h 10000"/>
                <a:gd name="connsiteX63" fmla="*/ 5217 w 10000"/>
                <a:gd name="connsiteY63" fmla="*/ 7233 h 10000"/>
                <a:gd name="connsiteX64" fmla="*/ 5458 w 10000"/>
                <a:gd name="connsiteY64" fmla="*/ 7140 h 10000"/>
                <a:gd name="connsiteX65" fmla="*/ 5458 w 10000"/>
                <a:gd name="connsiteY65" fmla="*/ 6905 h 10000"/>
                <a:gd name="connsiteX66" fmla="*/ 5458 w 10000"/>
                <a:gd name="connsiteY66" fmla="*/ 6483 h 10000"/>
                <a:gd name="connsiteX67" fmla="*/ 6004 w 10000"/>
                <a:gd name="connsiteY67" fmla="*/ 6483 h 10000"/>
                <a:gd name="connsiteX68" fmla="*/ 6307 w 10000"/>
                <a:gd name="connsiteY68" fmla="*/ 6483 h 10000"/>
                <a:gd name="connsiteX69" fmla="*/ 6432 w 10000"/>
                <a:gd name="connsiteY69" fmla="*/ 6296 h 10000"/>
                <a:gd name="connsiteX70" fmla="*/ 6674 w 10000"/>
                <a:gd name="connsiteY70" fmla="*/ 5968 h 10000"/>
                <a:gd name="connsiteX71" fmla="*/ 7161 w 10000"/>
                <a:gd name="connsiteY71" fmla="*/ 6154 h 10000"/>
                <a:gd name="connsiteX72" fmla="*/ 7401 w 10000"/>
                <a:gd name="connsiteY72" fmla="*/ 6247 h 10000"/>
                <a:gd name="connsiteX73" fmla="*/ 7643 w 10000"/>
                <a:gd name="connsiteY73" fmla="*/ 6154 h 10000"/>
                <a:gd name="connsiteX74" fmla="*/ 8130 w 10000"/>
                <a:gd name="connsiteY74" fmla="*/ 5968 h 10000"/>
                <a:gd name="connsiteX75" fmla="*/ 8371 w 10000"/>
                <a:gd name="connsiteY75" fmla="*/ 6296 h 10000"/>
                <a:gd name="connsiteX76" fmla="*/ 8491 w 10000"/>
                <a:gd name="connsiteY76" fmla="*/ 6483 h 10000"/>
                <a:gd name="connsiteX77" fmla="*/ 8795 w 10000"/>
                <a:gd name="connsiteY77" fmla="*/ 6483 h 10000"/>
                <a:gd name="connsiteX78" fmla="*/ 9340 w 10000"/>
                <a:gd name="connsiteY78" fmla="*/ 6483 h 10000"/>
                <a:gd name="connsiteX79" fmla="*/ 9340 w 10000"/>
                <a:gd name="connsiteY79" fmla="*/ 6905 h 10000"/>
                <a:gd name="connsiteX80" fmla="*/ 9340 w 10000"/>
                <a:gd name="connsiteY80" fmla="*/ 7140 h 10000"/>
                <a:gd name="connsiteX81" fmla="*/ 9587 w 10000"/>
                <a:gd name="connsiteY81" fmla="*/ 7233 h 10000"/>
                <a:gd name="connsiteX82" fmla="*/ 10000 w 10000"/>
                <a:gd name="connsiteY82" fmla="*/ 7424 h 10000"/>
                <a:gd name="connsiteX83" fmla="*/ 9760 w 10000"/>
                <a:gd name="connsiteY83" fmla="*/ 7792 h 10000"/>
                <a:gd name="connsiteX84" fmla="*/ 9645 w 10000"/>
                <a:gd name="connsiteY84" fmla="*/ 7984 h 10000"/>
                <a:gd name="connsiteX85" fmla="*/ 9760 w 10000"/>
                <a:gd name="connsiteY85" fmla="*/ 8169 h 10000"/>
                <a:gd name="connsiteX0" fmla="*/ 8731 w 10000"/>
                <a:gd name="connsiteY0" fmla="*/ 7095 h 10000"/>
                <a:gd name="connsiteX1" fmla="*/ 8371 w 10000"/>
                <a:gd name="connsiteY1" fmla="*/ 7095 h 10000"/>
                <a:gd name="connsiteX2" fmla="*/ 7035 w 10000"/>
                <a:gd name="connsiteY2" fmla="*/ 8123 h 10000"/>
                <a:gd name="connsiteX3" fmla="*/ 6432 w 10000"/>
                <a:gd name="connsiteY3" fmla="*/ 7700 h 10000"/>
                <a:gd name="connsiteX4" fmla="*/ 6067 w 10000"/>
                <a:gd name="connsiteY4" fmla="*/ 7700 h 10000"/>
                <a:gd name="connsiteX5" fmla="*/ 5881 w 10000"/>
                <a:gd name="connsiteY5" fmla="*/ 7792 h 10000"/>
                <a:gd name="connsiteX6" fmla="*/ 5881 w 10000"/>
                <a:gd name="connsiteY6" fmla="*/ 8077 h 10000"/>
                <a:gd name="connsiteX7" fmla="*/ 6490 w 10000"/>
                <a:gd name="connsiteY7" fmla="*/ 8549 h 10000"/>
                <a:gd name="connsiteX8" fmla="*/ 7035 w 10000"/>
                <a:gd name="connsiteY8" fmla="*/ 8921 h 10000"/>
                <a:gd name="connsiteX9" fmla="*/ 7522 w 10000"/>
                <a:gd name="connsiteY9" fmla="*/ 8549 h 10000"/>
                <a:gd name="connsiteX10" fmla="*/ 8915 w 10000"/>
                <a:gd name="connsiteY10" fmla="*/ 7469 h 10000"/>
                <a:gd name="connsiteX11" fmla="*/ 8915 w 10000"/>
                <a:gd name="connsiteY11" fmla="*/ 7233 h 10000"/>
                <a:gd name="connsiteX12" fmla="*/ 8731 w 10000"/>
                <a:gd name="connsiteY12" fmla="*/ 7095 h 10000"/>
                <a:gd name="connsiteX13" fmla="*/ 2792 w 10000"/>
                <a:gd name="connsiteY13" fmla="*/ 0 h 10000"/>
                <a:gd name="connsiteX14" fmla="*/ 3881 w 10000"/>
                <a:gd name="connsiteY14" fmla="*/ 849 h 10000"/>
                <a:gd name="connsiteX15" fmla="*/ 3881 w 10000"/>
                <a:gd name="connsiteY15" fmla="*/ 192 h 10000"/>
                <a:gd name="connsiteX16" fmla="*/ 4608 w 10000"/>
                <a:gd name="connsiteY16" fmla="*/ 192 h 10000"/>
                <a:gd name="connsiteX17" fmla="*/ 5578 w 10000"/>
                <a:gd name="connsiteY17" fmla="*/ 2164 h 10000"/>
                <a:gd name="connsiteX18" fmla="*/ 4731 w 10000"/>
                <a:gd name="connsiteY18" fmla="*/ 2257 h 10000"/>
                <a:gd name="connsiteX19" fmla="*/ 4731 w 10000"/>
                <a:gd name="connsiteY19" fmla="*/ 3761 h 10000"/>
                <a:gd name="connsiteX20" fmla="*/ 3400 w 10000"/>
                <a:gd name="connsiteY20" fmla="*/ 2442 h 10000"/>
                <a:gd name="connsiteX21" fmla="*/ 2184 w 10000"/>
                <a:gd name="connsiteY21" fmla="*/ 2442 h 10000"/>
                <a:gd name="connsiteX22" fmla="*/ 2184 w 10000"/>
                <a:gd name="connsiteY22" fmla="*/ 3761 h 10000"/>
                <a:gd name="connsiteX23" fmla="*/ 852 w 10000"/>
                <a:gd name="connsiteY23" fmla="*/ 3761 h 10000"/>
                <a:gd name="connsiteX24" fmla="*/ 852 w 10000"/>
                <a:gd name="connsiteY24" fmla="*/ 2257 h 10000"/>
                <a:gd name="connsiteX25" fmla="*/ 487 w 10000"/>
                <a:gd name="connsiteY25" fmla="*/ 2540 h 10000"/>
                <a:gd name="connsiteX26" fmla="*/ 0 w 10000"/>
                <a:gd name="connsiteY26" fmla="*/ 2164 h 10000"/>
                <a:gd name="connsiteX27" fmla="*/ 2792 w 10000"/>
                <a:gd name="connsiteY27" fmla="*/ 0 h 10000"/>
                <a:gd name="connsiteX28" fmla="*/ 2670 w 10000"/>
                <a:gd name="connsiteY28" fmla="*/ 6389 h 10000"/>
                <a:gd name="connsiteX29" fmla="*/ 0 w 10000"/>
                <a:gd name="connsiteY29" fmla="*/ 6389 h 10000"/>
                <a:gd name="connsiteX30" fmla="*/ 0 w 10000"/>
                <a:gd name="connsiteY30" fmla="*/ 6012 h 10000"/>
                <a:gd name="connsiteX31" fmla="*/ 2670 w 10000"/>
                <a:gd name="connsiteY31" fmla="*/ 6012 h 10000"/>
                <a:gd name="connsiteX32" fmla="*/ 2670 w 10000"/>
                <a:gd name="connsiteY32" fmla="*/ 6389 h 10000"/>
                <a:gd name="connsiteX33" fmla="*/ 0 w 10000"/>
                <a:gd name="connsiteY33" fmla="*/ 5076 h 10000"/>
                <a:gd name="connsiteX34" fmla="*/ 0 w 10000"/>
                <a:gd name="connsiteY34" fmla="*/ 4698 h 10000"/>
                <a:gd name="connsiteX35" fmla="*/ 0 w 10000"/>
                <a:gd name="connsiteY35" fmla="*/ 5076 h 10000"/>
                <a:gd name="connsiteX36" fmla="*/ 9760 w 10000"/>
                <a:gd name="connsiteY36" fmla="*/ 8169 h 10000"/>
                <a:gd name="connsiteX37" fmla="*/ 10000 w 10000"/>
                <a:gd name="connsiteY37" fmla="*/ 8549 h 10000"/>
                <a:gd name="connsiteX38" fmla="*/ 9587 w 10000"/>
                <a:gd name="connsiteY38" fmla="*/ 8734 h 10000"/>
                <a:gd name="connsiteX39" fmla="*/ 9340 w 10000"/>
                <a:gd name="connsiteY39" fmla="*/ 8828 h 10000"/>
                <a:gd name="connsiteX40" fmla="*/ 9340 w 10000"/>
                <a:gd name="connsiteY40" fmla="*/ 9063 h 10000"/>
                <a:gd name="connsiteX41" fmla="*/ 9340 w 10000"/>
                <a:gd name="connsiteY41" fmla="*/ 9485 h 10000"/>
                <a:gd name="connsiteX42" fmla="*/ 8795 w 10000"/>
                <a:gd name="connsiteY42" fmla="*/ 9485 h 10000"/>
                <a:gd name="connsiteX43" fmla="*/ 8491 w 10000"/>
                <a:gd name="connsiteY43" fmla="*/ 9485 h 10000"/>
                <a:gd name="connsiteX44" fmla="*/ 8371 w 10000"/>
                <a:gd name="connsiteY44" fmla="*/ 9670 h 10000"/>
                <a:gd name="connsiteX45" fmla="*/ 8130 w 10000"/>
                <a:gd name="connsiteY45" fmla="*/ 10000 h 10000"/>
                <a:gd name="connsiteX46" fmla="*/ 7643 w 10000"/>
                <a:gd name="connsiteY46" fmla="*/ 9813 h 10000"/>
                <a:gd name="connsiteX47" fmla="*/ 7401 w 10000"/>
                <a:gd name="connsiteY47" fmla="*/ 9720 h 10000"/>
                <a:gd name="connsiteX48" fmla="*/ 7161 w 10000"/>
                <a:gd name="connsiteY48" fmla="*/ 9813 h 10000"/>
                <a:gd name="connsiteX49" fmla="*/ 6674 w 10000"/>
                <a:gd name="connsiteY49" fmla="*/ 10000 h 10000"/>
                <a:gd name="connsiteX50" fmla="*/ 6432 w 10000"/>
                <a:gd name="connsiteY50" fmla="*/ 9670 h 10000"/>
                <a:gd name="connsiteX51" fmla="*/ 6307 w 10000"/>
                <a:gd name="connsiteY51" fmla="*/ 9485 h 10000"/>
                <a:gd name="connsiteX52" fmla="*/ 6004 w 10000"/>
                <a:gd name="connsiteY52" fmla="*/ 9485 h 10000"/>
                <a:gd name="connsiteX53" fmla="*/ 5458 w 10000"/>
                <a:gd name="connsiteY53" fmla="*/ 9485 h 10000"/>
                <a:gd name="connsiteX54" fmla="*/ 5458 w 10000"/>
                <a:gd name="connsiteY54" fmla="*/ 9063 h 10000"/>
                <a:gd name="connsiteX55" fmla="*/ 5458 w 10000"/>
                <a:gd name="connsiteY55" fmla="*/ 8828 h 10000"/>
                <a:gd name="connsiteX56" fmla="*/ 5217 w 10000"/>
                <a:gd name="connsiteY56" fmla="*/ 8734 h 10000"/>
                <a:gd name="connsiteX57" fmla="*/ 4793 w 10000"/>
                <a:gd name="connsiteY57" fmla="*/ 8549 h 10000"/>
                <a:gd name="connsiteX58" fmla="*/ 5032 w 10000"/>
                <a:gd name="connsiteY58" fmla="*/ 8169 h 10000"/>
                <a:gd name="connsiteX59" fmla="*/ 5154 w 10000"/>
                <a:gd name="connsiteY59" fmla="*/ 7984 h 10000"/>
                <a:gd name="connsiteX60" fmla="*/ 5032 w 10000"/>
                <a:gd name="connsiteY60" fmla="*/ 7792 h 10000"/>
                <a:gd name="connsiteX61" fmla="*/ 4793 w 10000"/>
                <a:gd name="connsiteY61" fmla="*/ 7424 h 10000"/>
                <a:gd name="connsiteX62" fmla="*/ 5217 w 10000"/>
                <a:gd name="connsiteY62" fmla="*/ 7233 h 10000"/>
                <a:gd name="connsiteX63" fmla="*/ 5458 w 10000"/>
                <a:gd name="connsiteY63" fmla="*/ 7140 h 10000"/>
                <a:gd name="connsiteX64" fmla="*/ 5458 w 10000"/>
                <a:gd name="connsiteY64" fmla="*/ 6905 h 10000"/>
                <a:gd name="connsiteX65" fmla="*/ 5458 w 10000"/>
                <a:gd name="connsiteY65" fmla="*/ 6483 h 10000"/>
                <a:gd name="connsiteX66" fmla="*/ 6004 w 10000"/>
                <a:gd name="connsiteY66" fmla="*/ 6483 h 10000"/>
                <a:gd name="connsiteX67" fmla="*/ 6307 w 10000"/>
                <a:gd name="connsiteY67" fmla="*/ 6483 h 10000"/>
                <a:gd name="connsiteX68" fmla="*/ 6432 w 10000"/>
                <a:gd name="connsiteY68" fmla="*/ 6296 h 10000"/>
                <a:gd name="connsiteX69" fmla="*/ 6674 w 10000"/>
                <a:gd name="connsiteY69" fmla="*/ 5968 h 10000"/>
                <a:gd name="connsiteX70" fmla="*/ 7161 w 10000"/>
                <a:gd name="connsiteY70" fmla="*/ 6154 h 10000"/>
                <a:gd name="connsiteX71" fmla="*/ 7401 w 10000"/>
                <a:gd name="connsiteY71" fmla="*/ 6247 h 10000"/>
                <a:gd name="connsiteX72" fmla="*/ 7643 w 10000"/>
                <a:gd name="connsiteY72" fmla="*/ 6154 h 10000"/>
                <a:gd name="connsiteX73" fmla="*/ 8130 w 10000"/>
                <a:gd name="connsiteY73" fmla="*/ 5968 h 10000"/>
                <a:gd name="connsiteX74" fmla="*/ 8371 w 10000"/>
                <a:gd name="connsiteY74" fmla="*/ 6296 h 10000"/>
                <a:gd name="connsiteX75" fmla="*/ 8491 w 10000"/>
                <a:gd name="connsiteY75" fmla="*/ 6483 h 10000"/>
                <a:gd name="connsiteX76" fmla="*/ 8795 w 10000"/>
                <a:gd name="connsiteY76" fmla="*/ 6483 h 10000"/>
                <a:gd name="connsiteX77" fmla="*/ 9340 w 10000"/>
                <a:gd name="connsiteY77" fmla="*/ 6483 h 10000"/>
                <a:gd name="connsiteX78" fmla="*/ 9340 w 10000"/>
                <a:gd name="connsiteY78" fmla="*/ 6905 h 10000"/>
                <a:gd name="connsiteX79" fmla="*/ 9340 w 10000"/>
                <a:gd name="connsiteY79" fmla="*/ 7140 h 10000"/>
                <a:gd name="connsiteX80" fmla="*/ 9587 w 10000"/>
                <a:gd name="connsiteY80" fmla="*/ 7233 h 10000"/>
                <a:gd name="connsiteX81" fmla="*/ 10000 w 10000"/>
                <a:gd name="connsiteY81" fmla="*/ 7424 h 10000"/>
                <a:gd name="connsiteX82" fmla="*/ 9760 w 10000"/>
                <a:gd name="connsiteY82" fmla="*/ 7792 h 10000"/>
                <a:gd name="connsiteX83" fmla="*/ 9645 w 10000"/>
                <a:gd name="connsiteY83" fmla="*/ 7984 h 10000"/>
                <a:gd name="connsiteX84" fmla="*/ 9760 w 10000"/>
                <a:gd name="connsiteY84" fmla="*/ 8169 h 10000"/>
                <a:gd name="connsiteX0" fmla="*/ 8731 w 10000"/>
                <a:gd name="connsiteY0" fmla="*/ 7095 h 10000"/>
                <a:gd name="connsiteX1" fmla="*/ 8371 w 10000"/>
                <a:gd name="connsiteY1" fmla="*/ 7095 h 10000"/>
                <a:gd name="connsiteX2" fmla="*/ 7035 w 10000"/>
                <a:gd name="connsiteY2" fmla="*/ 8123 h 10000"/>
                <a:gd name="connsiteX3" fmla="*/ 6432 w 10000"/>
                <a:gd name="connsiteY3" fmla="*/ 7700 h 10000"/>
                <a:gd name="connsiteX4" fmla="*/ 6067 w 10000"/>
                <a:gd name="connsiteY4" fmla="*/ 7700 h 10000"/>
                <a:gd name="connsiteX5" fmla="*/ 5881 w 10000"/>
                <a:gd name="connsiteY5" fmla="*/ 7792 h 10000"/>
                <a:gd name="connsiteX6" fmla="*/ 5881 w 10000"/>
                <a:gd name="connsiteY6" fmla="*/ 8077 h 10000"/>
                <a:gd name="connsiteX7" fmla="*/ 6490 w 10000"/>
                <a:gd name="connsiteY7" fmla="*/ 8549 h 10000"/>
                <a:gd name="connsiteX8" fmla="*/ 7035 w 10000"/>
                <a:gd name="connsiteY8" fmla="*/ 8921 h 10000"/>
                <a:gd name="connsiteX9" fmla="*/ 7522 w 10000"/>
                <a:gd name="connsiteY9" fmla="*/ 8549 h 10000"/>
                <a:gd name="connsiteX10" fmla="*/ 8915 w 10000"/>
                <a:gd name="connsiteY10" fmla="*/ 7469 h 10000"/>
                <a:gd name="connsiteX11" fmla="*/ 8915 w 10000"/>
                <a:gd name="connsiteY11" fmla="*/ 7233 h 10000"/>
                <a:gd name="connsiteX12" fmla="*/ 8731 w 10000"/>
                <a:gd name="connsiteY12" fmla="*/ 7095 h 10000"/>
                <a:gd name="connsiteX13" fmla="*/ 2792 w 10000"/>
                <a:gd name="connsiteY13" fmla="*/ 0 h 10000"/>
                <a:gd name="connsiteX14" fmla="*/ 3881 w 10000"/>
                <a:gd name="connsiteY14" fmla="*/ 849 h 10000"/>
                <a:gd name="connsiteX15" fmla="*/ 3881 w 10000"/>
                <a:gd name="connsiteY15" fmla="*/ 192 h 10000"/>
                <a:gd name="connsiteX16" fmla="*/ 4608 w 10000"/>
                <a:gd name="connsiteY16" fmla="*/ 192 h 10000"/>
                <a:gd name="connsiteX17" fmla="*/ 5578 w 10000"/>
                <a:gd name="connsiteY17" fmla="*/ 2164 h 10000"/>
                <a:gd name="connsiteX18" fmla="*/ 4731 w 10000"/>
                <a:gd name="connsiteY18" fmla="*/ 2257 h 10000"/>
                <a:gd name="connsiteX19" fmla="*/ 4731 w 10000"/>
                <a:gd name="connsiteY19" fmla="*/ 3761 h 10000"/>
                <a:gd name="connsiteX20" fmla="*/ 3400 w 10000"/>
                <a:gd name="connsiteY20" fmla="*/ 2442 h 10000"/>
                <a:gd name="connsiteX21" fmla="*/ 2184 w 10000"/>
                <a:gd name="connsiteY21" fmla="*/ 2442 h 10000"/>
                <a:gd name="connsiteX22" fmla="*/ 2184 w 10000"/>
                <a:gd name="connsiteY22" fmla="*/ 3761 h 10000"/>
                <a:gd name="connsiteX23" fmla="*/ 852 w 10000"/>
                <a:gd name="connsiteY23" fmla="*/ 3761 h 10000"/>
                <a:gd name="connsiteX24" fmla="*/ 852 w 10000"/>
                <a:gd name="connsiteY24" fmla="*/ 2257 h 10000"/>
                <a:gd name="connsiteX25" fmla="*/ 487 w 10000"/>
                <a:gd name="connsiteY25" fmla="*/ 2540 h 10000"/>
                <a:gd name="connsiteX26" fmla="*/ 0 w 10000"/>
                <a:gd name="connsiteY26" fmla="*/ 2164 h 10000"/>
                <a:gd name="connsiteX27" fmla="*/ 2792 w 10000"/>
                <a:gd name="connsiteY27" fmla="*/ 0 h 10000"/>
                <a:gd name="connsiteX28" fmla="*/ 2670 w 10000"/>
                <a:gd name="connsiteY28" fmla="*/ 6389 h 10000"/>
                <a:gd name="connsiteX29" fmla="*/ 0 w 10000"/>
                <a:gd name="connsiteY29" fmla="*/ 6389 h 10000"/>
                <a:gd name="connsiteX30" fmla="*/ 0 w 10000"/>
                <a:gd name="connsiteY30" fmla="*/ 6012 h 10000"/>
                <a:gd name="connsiteX31" fmla="*/ 2670 w 10000"/>
                <a:gd name="connsiteY31" fmla="*/ 6389 h 10000"/>
                <a:gd name="connsiteX32" fmla="*/ 0 w 10000"/>
                <a:gd name="connsiteY32" fmla="*/ 5076 h 10000"/>
                <a:gd name="connsiteX33" fmla="*/ 0 w 10000"/>
                <a:gd name="connsiteY33" fmla="*/ 4698 h 10000"/>
                <a:gd name="connsiteX34" fmla="*/ 0 w 10000"/>
                <a:gd name="connsiteY34" fmla="*/ 5076 h 10000"/>
                <a:gd name="connsiteX35" fmla="*/ 9760 w 10000"/>
                <a:gd name="connsiteY35" fmla="*/ 8169 h 10000"/>
                <a:gd name="connsiteX36" fmla="*/ 10000 w 10000"/>
                <a:gd name="connsiteY36" fmla="*/ 8549 h 10000"/>
                <a:gd name="connsiteX37" fmla="*/ 9587 w 10000"/>
                <a:gd name="connsiteY37" fmla="*/ 8734 h 10000"/>
                <a:gd name="connsiteX38" fmla="*/ 9340 w 10000"/>
                <a:gd name="connsiteY38" fmla="*/ 8828 h 10000"/>
                <a:gd name="connsiteX39" fmla="*/ 9340 w 10000"/>
                <a:gd name="connsiteY39" fmla="*/ 9063 h 10000"/>
                <a:gd name="connsiteX40" fmla="*/ 9340 w 10000"/>
                <a:gd name="connsiteY40" fmla="*/ 9485 h 10000"/>
                <a:gd name="connsiteX41" fmla="*/ 8795 w 10000"/>
                <a:gd name="connsiteY41" fmla="*/ 9485 h 10000"/>
                <a:gd name="connsiteX42" fmla="*/ 8491 w 10000"/>
                <a:gd name="connsiteY42" fmla="*/ 9485 h 10000"/>
                <a:gd name="connsiteX43" fmla="*/ 8371 w 10000"/>
                <a:gd name="connsiteY43" fmla="*/ 9670 h 10000"/>
                <a:gd name="connsiteX44" fmla="*/ 8130 w 10000"/>
                <a:gd name="connsiteY44" fmla="*/ 10000 h 10000"/>
                <a:gd name="connsiteX45" fmla="*/ 7643 w 10000"/>
                <a:gd name="connsiteY45" fmla="*/ 9813 h 10000"/>
                <a:gd name="connsiteX46" fmla="*/ 7401 w 10000"/>
                <a:gd name="connsiteY46" fmla="*/ 9720 h 10000"/>
                <a:gd name="connsiteX47" fmla="*/ 7161 w 10000"/>
                <a:gd name="connsiteY47" fmla="*/ 9813 h 10000"/>
                <a:gd name="connsiteX48" fmla="*/ 6674 w 10000"/>
                <a:gd name="connsiteY48" fmla="*/ 10000 h 10000"/>
                <a:gd name="connsiteX49" fmla="*/ 6432 w 10000"/>
                <a:gd name="connsiteY49" fmla="*/ 9670 h 10000"/>
                <a:gd name="connsiteX50" fmla="*/ 6307 w 10000"/>
                <a:gd name="connsiteY50" fmla="*/ 9485 h 10000"/>
                <a:gd name="connsiteX51" fmla="*/ 6004 w 10000"/>
                <a:gd name="connsiteY51" fmla="*/ 9485 h 10000"/>
                <a:gd name="connsiteX52" fmla="*/ 5458 w 10000"/>
                <a:gd name="connsiteY52" fmla="*/ 9485 h 10000"/>
                <a:gd name="connsiteX53" fmla="*/ 5458 w 10000"/>
                <a:gd name="connsiteY53" fmla="*/ 9063 h 10000"/>
                <a:gd name="connsiteX54" fmla="*/ 5458 w 10000"/>
                <a:gd name="connsiteY54" fmla="*/ 8828 h 10000"/>
                <a:gd name="connsiteX55" fmla="*/ 5217 w 10000"/>
                <a:gd name="connsiteY55" fmla="*/ 8734 h 10000"/>
                <a:gd name="connsiteX56" fmla="*/ 4793 w 10000"/>
                <a:gd name="connsiteY56" fmla="*/ 8549 h 10000"/>
                <a:gd name="connsiteX57" fmla="*/ 5032 w 10000"/>
                <a:gd name="connsiteY57" fmla="*/ 8169 h 10000"/>
                <a:gd name="connsiteX58" fmla="*/ 5154 w 10000"/>
                <a:gd name="connsiteY58" fmla="*/ 7984 h 10000"/>
                <a:gd name="connsiteX59" fmla="*/ 5032 w 10000"/>
                <a:gd name="connsiteY59" fmla="*/ 7792 h 10000"/>
                <a:gd name="connsiteX60" fmla="*/ 4793 w 10000"/>
                <a:gd name="connsiteY60" fmla="*/ 7424 h 10000"/>
                <a:gd name="connsiteX61" fmla="*/ 5217 w 10000"/>
                <a:gd name="connsiteY61" fmla="*/ 7233 h 10000"/>
                <a:gd name="connsiteX62" fmla="*/ 5458 w 10000"/>
                <a:gd name="connsiteY62" fmla="*/ 7140 h 10000"/>
                <a:gd name="connsiteX63" fmla="*/ 5458 w 10000"/>
                <a:gd name="connsiteY63" fmla="*/ 6905 h 10000"/>
                <a:gd name="connsiteX64" fmla="*/ 5458 w 10000"/>
                <a:gd name="connsiteY64" fmla="*/ 6483 h 10000"/>
                <a:gd name="connsiteX65" fmla="*/ 6004 w 10000"/>
                <a:gd name="connsiteY65" fmla="*/ 6483 h 10000"/>
                <a:gd name="connsiteX66" fmla="*/ 6307 w 10000"/>
                <a:gd name="connsiteY66" fmla="*/ 6483 h 10000"/>
                <a:gd name="connsiteX67" fmla="*/ 6432 w 10000"/>
                <a:gd name="connsiteY67" fmla="*/ 6296 h 10000"/>
                <a:gd name="connsiteX68" fmla="*/ 6674 w 10000"/>
                <a:gd name="connsiteY68" fmla="*/ 5968 h 10000"/>
                <a:gd name="connsiteX69" fmla="*/ 7161 w 10000"/>
                <a:gd name="connsiteY69" fmla="*/ 6154 h 10000"/>
                <a:gd name="connsiteX70" fmla="*/ 7401 w 10000"/>
                <a:gd name="connsiteY70" fmla="*/ 6247 h 10000"/>
                <a:gd name="connsiteX71" fmla="*/ 7643 w 10000"/>
                <a:gd name="connsiteY71" fmla="*/ 6154 h 10000"/>
                <a:gd name="connsiteX72" fmla="*/ 8130 w 10000"/>
                <a:gd name="connsiteY72" fmla="*/ 5968 h 10000"/>
                <a:gd name="connsiteX73" fmla="*/ 8371 w 10000"/>
                <a:gd name="connsiteY73" fmla="*/ 6296 h 10000"/>
                <a:gd name="connsiteX74" fmla="*/ 8491 w 10000"/>
                <a:gd name="connsiteY74" fmla="*/ 6483 h 10000"/>
                <a:gd name="connsiteX75" fmla="*/ 8795 w 10000"/>
                <a:gd name="connsiteY75" fmla="*/ 6483 h 10000"/>
                <a:gd name="connsiteX76" fmla="*/ 9340 w 10000"/>
                <a:gd name="connsiteY76" fmla="*/ 6483 h 10000"/>
                <a:gd name="connsiteX77" fmla="*/ 9340 w 10000"/>
                <a:gd name="connsiteY77" fmla="*/ 6905 h 10000"/>
                <a:gd name="connsiteX78" fmla="*/ 9340 w 10000"/>
                <a:gd name="connsiteY78" fmla="*/ 7140 h 10000"/>
                <a:gd name="connsiteX79" fmla="*/ 9587 w 10000"/>
                <a:gd name="connsiteY79" fmla="*/ 7233 h 10000"/>
                <a:gd name="connsiteX80" fmla="*/ 10000 w 10000"/>
                <a:gd name="connsiteY80" fmla="*/ 7424 h 10000"/>
                <a:gd name="connsiteX81" fmla="*/ 9760 w 10000"/>
                <a:gd name="connsiteY81" fmla="*/ 7792 h 10000"/>
                <a:gd name="connsiteX82" fmla="*/ 9645 w 10000"/>
                <a:gd name="connsiteY82" fmla="*/ 7984 h 10000"/>
                <a:gd name="connsiteX83" fmla="*/ 9760 w 10000"/>
                <a:gd name="connsiteY83" fmla="*/ 8169 h 10000"/>
                <a:gd name="connsiteX0" fmla="*/ 8731 w 10000"/>
                <a:gd name="connsiteY0" fmla="*/ 7095 h 10000"/>
                <a:gd name="connsiteX1" fmla="*/ 8371 w 10000"/>
                <a:gd name="connsiteY1" fmla="*/ 7095 h 10000"/>
                <a:gd name="connsiteX2" fmla="*/ 7035 w 10000"/>
                <a:gd name="connsiteY2" fmla="*/ 8123 h 10000"/>
                <a:gd name="connsiteX3" fmla="*/ 6432 w 10000"/>
                <a:gd name="connsiteY3" fmla="*/ 7700 h 10000"/>
                <a:gd name="connsiteX4" fmla="*/ 6067 w 10000"/>
                <a:gd name="connsiteY4" fmla="*/ 7700 h 10000"/>
                <a:gd name="connsiteX5" fmla="*/ 5881 w 10000"/>
                <a:gd name="connsiteY5" fmla="*/ 7792 h 10000"/>
                <a:gd name="connsiteX6" fmla="*/ 5881 w 10000"/>
                <a:gd name="connsiteY6" fmla="*/ 8077 h 10000"/>
                <a:gd name="connsiteX7" fmla="*/ 6490 w 10000"/>
                <a:gd name="connsiteY7" fmla="*/ 8549 h 10000"/>
                <a:gd name="connsiteX8" fmla="*/ 7035 w 10000"/>
                <a:gd name="connsiteY8" fmla="*/ 8921 h 10000"/>
                <a:gd name="connsiteX9" fmla="*/ 7522 w 10000"/>
                <a:gd name="connsiteY9" fmla="*/ 8549 h 10000"/>
                <a:gd name="connsiteX10" fmla="*/ 8915 w 10000"/>
                <a:gd name="connsiteY10" fmla="*/ 7469 h 10000"/>
                <a:gd name="connsiteX11" fmla="*/ 8915 w 10000"/>
                <a:gd name="connsiteY11" fmla="*/ 7233 h 10000"/>
                <a:gd name="connsiteX12" fmla="*/ 8731 w 10000"/>
                <a:gd name="connsiteY12" fmla="*/ 7095 h 10000"/>
                <a:gd name="connsiteX13" fmla="*/ 2792 w 10000"/>
                <a:gd name="connsiteY13" fmla="*/ 0 h 10000"/>
                <a:gd name="connsiteX14" fmla="*/ 3881 w 10000"/>
                <a:gd name="connsiteY14" fmla="*/ 849 h 10000"/>
                <a:gd name="connsiteX15" fmla="*/ 3881 w 10000"/>
                <a:gd name="connsiteY15" fmla="*/ 192 h 10000"/>
                <a:gd name="connsiteX16" fmla="*/ 4608 w 10000"/>
                <a:gd name="connsiteY16" fmla="*/ 192 h 10000"/>
                <a:gd name="connsiteX17" fmla="*/ 5578 w 10000"/>
                <a:gd name="connsiteY17" fmla="*/ 2164 h 10000"/>
                <a:gd name="connsiteX18" fmla="*/ 4731 w 10000"/>
                <a:gd name="connsiteY18" fmla="*/ 2257 h 10000"/>
                <a:gd name="connsiteX19" fmla="*/ 4731 w 10000"/>
                <a:gd name="connsiteY19" fmla="*/ 3761 h 10000"/>
                <a:gd name="connsiteX20" fmla="*/ 3400 w 10000"/>
                <a:gd name="connsiteY20" fmla="*/ 2442 h 10000"/>
                <a:gd name="connsiteX21" fmla="*/ 2184 w 10000"/>
                <a:gd name="connsiteY21" fmla="*/ 2442 h 10000"/>
                <a:gd name="connsiteX22" fmla="*/ 2184 w 10000"/>
                <a:gd name="connsiteY22" fmla="*/ 3761 h 10000"/>
                <a:gd name="connsiteX23" fmla="*/ 852 w 10000"/>
                <a:gd name="connsiteY23" fmla="*/ 3761 h 10000"/>
                <a:gd name="connsiteX24" fmla="*/ 852 w 10000"/>
                <a:gd name="connsiteY24" fmla="*/ 2257 h 10000"/>
                <a:gd name="connsiteX25" fmla="*/ 487 w 10000"/>
                <a:gd name="connsiteY25" fmla="*/ 2540 h 10000"/>
                <a:gd name="connsiteX26" fmla="*/ 0 w 10000"/>
                <a:gd name="connsiteY26" fmla="*/ 2164 h 10000"/>
                <a:gd name="connsiteX27" fmla="*/ 2792 w 10000"/>
                <a:gd name="connsiteY27" fmla="*/ 0 h 10000"/>
                <a:gd name="connsiteX28" fmla="*/ 0 w 10000"/>
                <a:gd name="connsiteY28" fmla="*/ 6012 h 10000"/>
                <a:gd name="connsiteX29" fmla="*/ 0 w 10000"/>
                <a:gd name="connsiteY29" fmla="*/ 6389 h 10000"/>
                <a:gd name="connsiteX30" fmla="*/ 0 w 10000"/>
                <a:gd name="connsiteY30" fmla="*/ 6012 h 10000"/>
                <a:gd name="connsiteX31" fmla="*/ 0 w 10000"/>
                <a:gd name="connsiteY31" fmla="*/ 5076 h 10000"/>
                <a:gd name="connsiteX32" fmla="*/ 0 w 10000"/>
                <a:gd name="connsiteY32" fmla="*/ 4698 h 10000"/>
                <a:gd name="connsiteX33" fmla="*/ 0 w 10000"/>
                <a:gd name="connsiteY33" fmla="*/ 5076 h 10000"/>
                <a:gd name="connsiteX34" fmla="*/ 9760 w 10000"/>
                <a:gd name="connsiteY34" fmla="*/ 8169 h 10000"/>
                <a:gd name="connsiteX35" fmla="*/ 10000 w 10000"/>
                <a:gd name="connsiteY35" fmla="*/ 8549 h 10000"/>
                <a:gd name="connsiteX36" fmla="*/ 9587 w 10000"/>
                <a:gd name="connsiteY36" fmla="*/ 8734 h 10000"/>
                <a:gd name="connsiteX37" fmla="*/ 9340 w 10000"/>
                <a:gd name="connsiteY37" fmla="*/ 8828 h 10000"/>
                <a:gd name="connsiteX38" fmla="*/ 9340 w 10000"/>
                <a:gd name="connsiteY38" fmla="*/ 9063 h 10000"/>
                <a:gd name="connsiteX39" fmla="*/ 9340 w 10000"/>
                <a:gd name="connsiteY39" fmla="*/ 9485 h 10000"/>
                <a:gd name="connsiteX40" fmla="*/ 8795 w 10000"/>
                <a:gd name="connsiteY40" fmla="*/ 9485 h 10000"/>
                <a:gd name="connsiteX41" fmla="*/ 8491 w 10000"/>
                <a:gd name="connsiteY41" fmla="*/ 9485 h 10000"/>
                <a:gd name="connsiteX42" fmla="*/ 8371 w 10000"/>
                <a:gd name="connsiteY42" fmla="*/ 9670 h 10000"/>
                <a:gd name="connsiteX43" fmla="*/ 8130 w 10000"/>
                <a:gd name="connsiteY43" fmla="*/ 10000 h 10000"/>
                <a:gd name="connsiteX44" fmla="*/ 7643 w 10000"/>
                <a:gd name="connsiteY44" fmla="*/ 9813 h 10000"/>
                <a:gd name="connsiteX45" fmla="*/ 7401 w 10000"/>
                <a:gd name="connsiteY45" fmla="*/ 9720 h 10000"/>
                <a:gd name="connsiteX46" fmla="*/ 7161 w 10000"/>
                <a:gd name="connsiteY46" fmla="*/ 9813 h 10000"/>
                <a:gd name="connsiteX47" fmla="*/ 6674 w 10000"/>
                <a:gd name="connsiteY47" fmla="*/ 10000 h 10000"/>
                <a:gd name="connsiteX48" fmla="*/ 6432 w 10000"/>
                <a:gd name="connsiteY48" fmla="*/ 9670 h 10000"/>
                <a:gd name="connsiteX49" fmla="*/ 6307 w 10000"/>
                <a:gd name="connsiteY49" fmla="*/ 9485 h 10000"/>
                <a:gd name="connsiteX50" fmla="*/ 6004 w 10000"/>
                <a:gd name="connsiteY50" fmla="*/ 9485 h 10000"/>
                <a:gd name="connsiteX51" fmla="*/ 5458 w 10000"/>
                <a:gd name="connsiteY51" fmla="*/ 9485 h 10000"/>
                <a:gd name="connsiteX52" fmla="*/ 5458 w 10000"/>
                <a:gd name="connsiteY52" fmla="*/ 9063 h 10000"/>
                <a:gd name="connsiteX53" fmla="*/ 5458 w 10000"/>
                <a:gd name="connsiteY53" fmla="*/ 8828 h 10000"/>
                <a:gd name="connsiteX54" fmla="*/ 5217 w 10000"/>
                <a:gd name="connsiteY54" fmla="*/ 8734 h 10000"/>
                <a:gd name="connsiteX55" fmla="*/ 4793 w 10000"/>
                <a:gd name="connsiteY55" fmla="*/ 8549 h 10000"/>
                <a:gd name="connsiteX56" fmla="*/ 5032 w 10000"/>
                <a:gd name="connsiteY56" fmla="*/ 8169 h 10000"/>
                <a:gd name="connsiteX57" fmla="*/ 5154 w 10000"/>
                <a:gd name="connsiteY57" fmla="*/ 7984 h 10000"/>
                <a:gd name="connsiteX58" fmla="*/ 5032 w 10000"/>
                <a:gd name="connsiteY58" fmla="*/ 7792 h 10000"/>
                <a:gd name="connsiteX59" fmla="*/ 4793 w 10000"/>
                <a:gd name="connsiteY59" fmla="*/ 7424 h 10000"/>
                <a:gd name="connsiteX60" fmla="*/ 5217 w 10000"/>
                <a:gd name="connsiteY60" fmla="*/ 7233 h 10000"/>
                <a:gd name="connsiteX61" fmla="*/ 5458 w 10000"/>
                <a:gd name="connsiteY61" fmla="*/ 7140 h 10000"/>
                <a:gd name="connsiteX62" fmla="*/ 5458 w 10000"/>
                <a:gd name="connsiteY62" fmla="*/ 6905 h 10000"/>
                <a:gd name="connsiteX63" fmla="*/ 5458 w 10000"/>
                <a:gd name="connsiteY63" fmla="*/ 6483 h 10000"/>
                <a:gd name="connsiteX64" fmla="*/ 6004 w 10000"/>
                <a:gd name="connsiteY64" fmla="*/ 6483 h 10000"/>
                <a:gd name="connsiteX65" fmla="*/ 6307 w 10000"/>
                <a:gd name="connsiteY65" fmla="*/ 6483 h 10000"/>
                <a:gd name="connsiteX66" fmla="*/ 6432 w 10000"/>
                <a:gd name="connsiteY66" fmla="*/ 6296 h 10000"/>
                <a:gd name="connsiteX67" fmla="*/ 6674 w 10000"/>
                <a:gd name="connsiteY67" fmla="*/ 5968 h 10000"/>
                <a:gd name="connsiteX68" fmla="*/ 7161 w 10000"/>
                <a:gd name="connsiteY68" fmla="*/ 6154 h 10000"/>
                <a:gd name="connsiteX69" fmla="*/ 7401 w 10000"/>
                <a:gd name="connsiteY69" fmla="*/ 6247 h 10000"/>
                <a:gd name="connsiteX70" fmla="*/ 7643 w 10000"/>
                <a:gd name="connsiteY70" fmla="*/ 6154 h 10000"/>
                <a:gd name="connsiteX71" fmla="*/ 8130 w 10000"/>
                <a:gd name="connsiteY71" fmla="*/ 5968 h 10000"/>
                <a:gd name="connsiteX72" fmla="*/ 8371 w 10000"/>
                <a:gd name="connsiteY72" fmla="*/ 6296 h 10000"/>
                <a:gd name="connsiteX73" fmla="*/ 8491 w 10000"/>
                <a:gd name="connsiteY73" fmla="*/ 6483 h 10000"/>
                <a:gd name="connsiteX74" fmla="*/ 8795 w 10000"/>
                <a:gd name="connsiteY74" fmla="*/ 6483 h 10000"/>
                <a:gd name="connsiteX75" fmla="*/ 9340 w 10000"/>
                <a:gd name="connsiteY75" fmla="*/ 6483 h 10000"/>
                <a:gd name="connsiteX76" fmla="*/ 9340 w 10000"/>
                <a:gd name="connsiteY76" fmla="*/ 6905 h 10000"/>
                <a:gd name="connsiteX77" fmla="*/ 9340 w 10000"/>
                <a:gd name="connsiteY77" fmla="*/ 7140 h 10000"/>
                <a:gd name="connsiteX78" fmla="*/ 9587 w 10000"/>
                <a:gd name="connsiteY78" fmla="*/ 7233 h 10000"/>
                <a:gd name="connsiteX79" fmla="*/ 10000 w 10000"/>
                <a:gd name="connsiteY79" fmla="*/ 7424 h 10000"/>
                <a:gd name="connsiteX80" fmla="*/ 9760 w 10000"/>
                <a:gd name="connsiteY80" fmla="*/ 7792 h 10000"/>
                <a:gd name="connsiteX81" fmla="*/ 9645 w 10000"/>
                <a:gd name="connsiteY81" fmla="*/ 7984 h 10000"/>
                <a:gd name="connsiteX82" fmla="*/ 9760 w 10000"/>
                <a:gd name="connsiteY82" fmla="*/ 8169 h 10000"/>
                <a:gd name="connsiteX0" fmla="*/ 8731 w 10000"/>
                <a:gd name="connsiteY0" fmla="*/ 7095 h 10000"/>
                <a:gd name="connsiteX1" fmla="*/ 8371 w 10000"/>
                <a:gd name="connsiteY1" fmla="*/ 7095 h 10000"/>
                <a:gd name="connsiteX2" fmla="*/ 7035 w 10000"/>
                <a:gd name="connsiteY2" fmla="*/ 8123 h 10000"/>
                <a:gd name="connsiteX3" fmla="*/ 6432 w 10000"/>
                <a:gd name="connsiteY3" fmla="*/ 7700 h 10000"/>
                <a:gd name="connsiteX4" fmla="*/ 6067 w 10000"/>
                <a:gd name="connsiteY4" fmla="*/ 7700 h 10000"/>
                <a:gd name="connsiteX5" fmla="*/ 5881 w 10000"/>
                <a:gd name="connsiteY5" fmla="*/ 7792 h 10000"/>
                <a:gd name="connsiteX6" fmla="*/ 5881 w 10000"/>
                <a:gd name="connsiteY6" fmla="*/ 8077 h 10000"/>
                <a:gd name="connsiteX7" fmla="*/ 6490 w 10000"/>
                <a:gd name="connsiteY7" fmla="*/ 8549 h 10000"/>
                <a:gd name="connsiteX8" fmla="*/ 7035 w 10000"/>
                <a:gd name="connsiteY8" fmla="*/ 8921 h 10000"/>
                <a:gd name="connsiteX9" fmla="*/ 7522 w 10000"/>
                <a:gd name="connsiteY9" fmla="*/ 8549 h 10000"/>
                <a:gd name="connsiteX10" fmla="*/ 8915 w 10000"/>
                <a:gd name="connsiteY10" fmla="*/ 7469 h 10000"/>
                <a:gd name="connsiteX11" fmla="*/ 8915 w 10000"/>
                <a:gd name="connsiteY11" fmla="*/ 7233 h 10000"/>
                <a:gd name="connsiteX12" fmla="*/ 8731 w 10000"/>
                <a:gd name="connsiteY12" fmla="*/ 7095 h 10000"/>
                <a:gd name="connsiteX13" fmla="*/ 2792 w 10000"/>
                <a:gd name="connsiteY13" fmla="*/ 0 h 10000"/>
                <a:gd name="connsiteX14" fmla="*/ 3881 w 10000"/>
                <a:gd name="connsiteY14" fmla="*/ 849 h 10000"/>
                <a:gd name="connsiteX15" fmla="*/ 3881 w 10000"/>
                <a:gd name="connsiteY15" fmla="*/ 192 h 10000"/>
                <a:gd name="connsiteX16" fmla="*/ 4608 w 10000"/>
                <a:gd name="connsiteY16" fmla="*/ 192 h 10000"/>
                <a:gd name="connsiteX17" fmla="*/ 5578 w 10000"/>
                <a:gd name="connsiteY17" fmla="*/ 2164 h 10000"/>
                <a:gd name="connsiteX18" fmla="*/ 4731 w 10000"/>
                <a:gd name="connsiteY18" fmla="*/ 2257 h 10000"/>
                <a:gd name="connsiteX19" fmla="*/ 4731 w 10000"/>
                <a:gd name="connsiteY19" fmla="*/ 3761 h 10000"/>
                <a:gd name="connsiteX20" fmla="*/ 3400 w 10000"/>
                <a:gd name="connsiteY20" fmla="*/ 2442 h 10000"/>
                <a:gd name="connsiteX21" fmla="*/ 2184 w 10000"/>
                <a:gd name="connsiteY21" fmla="*/ 2442 h 10000"/>
                <a:gd name="connsiteX22" fmla="*/ 2184 w 10000"/>
                <a:gd name="connsiteY22" fmla="*/ 3761 h 10000"/>
                <a:gd name="connsiteX23" fmla="*/ 852 w 10000"/>
                <a:gd name="connsiteY23" fmla="*/ 3761 h 10000"/>
                <a:gd name="connsiteX24" fmla="*/ 852 w 10000"/>
                <a:gd name="connsiteY24" fmla="*/ 2257 h 10000"/>
                <a:gd name="connsiteX25" fmla="*/ 487 w 10000"/>
                <a:gd name="connsiteY25" fmla="*/ 2540 h 10000"/>
                <a:gd name="connsiteX26" fmla="*/ 0 w 10000"/>
                <a:gd name="connsiteY26" fmla="*/ 2164 h 10000"/>
                <a:gd name="connsiteX27" fmla="*/ 2792 w 10000"/>
                <a:gd name="connsiteY27" fmla="*/ 0 h 10000"/>
                <a:gd name="connsiteX28" fmla="*/ 0 w 10000"/>
                <a:gd name="connsiteY28" fmla="*/ 6012 h 10000"/>
                <a:gd name="connsiteX29" fmla="*/ 0 w 10000"/>
                <a:gd name="connsiteY29" fmla="*/ 6389 h 10000"/>
                <a:gd name="connsiteX30" fmla="*/ 0 w 10000"/>
                <a:gd name="connsiteY30" fmla="*/ 6012 h 10000"/>
                <a:gd name="connsiteX31" fmla="*/ 9760 w 10000"/>
                <a:gd name="connsiteY31" fmla="*/ 8169 h 10000"/>
                <a:gd name="connsiteX32" fmla="*/ 10000 w 10000"/>
                <a:gd name="connsiteY32" fmla="*/ 8549 h 10000"/>
                <a:gd name="connsiteX33" fmla="*/ 9587 w 10000"/>
                <a:gd name="connsiteY33" fmla="*/ 8734 h 10000"/>
                <a:gd name="connsiteX34" fmla="*/ 9340 w 10000"/>
                <a:gd name="connsiteY34" fmla="*/ 8828 h 10000"/>
                <a:gd name="connsiteX35" fmla="*/ 9340 w 10000"/>
                <a:gd name="connsiteY35" fmla="*/ 9063 h 10000"/>
                <a:gd name="connsiteX36" fmla="*/ 9340 w 10000"/>
                <a:gd name="connsiteY36" fmla="*/ 9485 h 10000"/>
                <a:gd name="connsiteX37" fmla="*/ 8795 w 10000"/>
                <a:gd name="connsiteY37" fmla="*/ 9485 h 10000"/>
                <a:gd name="connsiteX38" fmla="*/ 8491 w 10000"/>
                <a:gd name="connsiteY38" fmla="*/ 9485 h 10000"/>
                <a:gd name="connsiteX39" fmla="*/ 8371 w 10000"/>
                <a:gd name="connsiteY39" fmla="*/ 9670 h 10000"/>
                <a:gd name="connsiteX40" fmla="*/ 8130 w 10000"/>
                <a:gd name="connsiteY40" fmla="*/ 10000 h 10000"/>
                <a:gd name="connsiteX41" fmla="*/ 7643 w 10000"/>
                <a:gd name="connsiteY41" fmla="*/ 9813 h 10000"/>
                <a:gd name="connsiteX42" fmla="*/ 7401 w 10000"/>
                <a:gd name="connsiteY42" fmla="*/ 9720 h 10000"/>
                <a:gd name="connsiteX43" fmla="*/ 7161 w 10000"/>
                <a:gd name="connsiteY43" fmla="*/ 9813 h 10000"/>
                <a:gd name="connsiteX44" fmla="*/ 6674 w 10000"/>
                <a:gd name="connsiteY44" fmla="*/ 10000 h 10000"/>
                <a:gd name="connsiteX45" fmla="*/ 6432 w 10000"/>
                <a:gd name="connsiteY45" fmla="*/ 9670 h 10000"/>
                <a:gd name="connsiteX46" fmla="*/ 6307 w 10000"/>
                <a:gd name="connsiteY46" fmla="*/ 9485 h 10000"/>
                <a:gd name="connsiteX47" fmla="*/ 6004 w 10000"/>
                <a:gd name="connsiteY47" fmla="*/ 9485 h 10000"/>
                <a:gd name="connsiteX48" fmla="*/ 5458 w 10000"/>
                <a:gd name="connsiteY48" fmla="*/ 9485 h 10000"/>
                <a:gd name="connsiteX49" fmla="*/ 5458 w 10000"/>
                <a:gd name="connsiteY49" fmla="*/ 9063 h 10000"/>
                <a:gd name="connsiteX50" fmla="*/ 5458 w 10000"/>
                <a:gd name="connsiteY50" fmla="*/ 8828 h 10000"/>
                <a:gd name="connsiteX51" fmla="*/ 5217 w 10000"/>
                <a:gd name="connsiteY51" fmla="*/ 8734 h 10000"/>
                <a:gd name="connsiteX52" fmla="*/ 4793 w 10000"/>
                <a:gd name="connsiteY52" fmla="*/ 8549 h 10000"/>
                <a:gd name="connsiteX53" fmla="*/ 5032 w 10000"/>
                <a:gd name="connsiteY53" fmla="*/ 8169 h 10000"/>
                <a:gd name="connsiteX54" fmla="*/ 5154 w 10000"/>
                <a:gd name="connsiteY54" fmla="*/ 7984 h 10000"/>
                <a:gd name="connsiteX55" fmla="*/ 5032 w 10000"/>
                <a:gd name="connsiteY55" fmla="*/ 7792 h 10000"/>
                <a:gd name="connsiteX56" fmla="*/ 4793 w 10000"/>
                <a:gd name="connsiteY56" fmla="*/ 7424 h 10000"/>
                <a:gd name="connsiteX57" fmla="*/ 5217 w 10000"/>
                <a:gd name="connsiteY57" fmla="*/ 7233 h 10000"/>
                <a:gd name="connsiteX58" fmla="*/ 5458 w 10000"/>
                <a:gd name="connsiteY58" fmla="*/ 7140 h 10000"/>
                <a:gd name="connsiteX59" fmla="*/ 5458 w 10000"/>
                <a:gd name="connsiteY59" fmla="*/ 6905 h 10000"/>
                <a:gd name="connsiteX60" fmla="*/ 5458 w 10000"/>
                <a:gd name="connsiteY60" fmla="*/ 6483 h 10000"/>
                <a:gd name="connsiteX61" fmla="*/ 6004 w 10000"/>
                <a:gd name="connsiteY61" fmla="*/ 6483 h 10000"/>
                <a:gd name="connsiteX62" fmla="*/ 6307 w 10000"/>
                <a:gd name="connsiteY62" fmla="*/ 6483 h 10000"/>
                <a:gd name="connsiteX63" fmla="*/ 6432 w 10000"/>
                <a:gd name="connsiteY63" fmla="*/ 6296 h 10000"/>
                <a:gd name="connsiteX64" fmla="*/ 6674 w 10000"/>
                <a:gd name="connsiteY64" fmla="*/ 5968 h 10000"/>
                <a:gd name="connsiteX65" fmla="*/ 7161 w 10000"/>
                <a:gd name="connsiteY65" fmla="*/ 6154 h 10000"/>
                <a:gd name="connsiteX66" fmla="*/ 7401 w 10000"/>
                <a:gd name="connsiteY66" fmla="*/ 6247 h 10000"/>
                <a:gd name="connsiteX67" fmla="*/ 7643 w 10000"/>
                <a:gd name="connsiteY67" fmla="*/ 6154 h 10000"/>
                <a:gd name="connsiteX68" fmla="*/ 8130 w 10000"/>
                <a:gd name="connsiteY68" fmla="*/ 5968 h 10000"/>
                <a:gd name="connsiteX69" fmla="*/ 8371 w 10000"/>
                <a:gd name="connsiteY69" fmla="*/ 6296 h 10000"/>
                <a:gd name="connsiteX70" fmla="*/ 8491 w 10000"/>
                <a:gd name="connsiteY70" fmla="*/ 6483 h 10000"/>
                <a:gd name="connsiteX71" fmla="*/ 8795 w 10000"/>
                <a:gd name="connsiteY71" fmla="*/ 6483 h 10000"/>
                <a:gd name="connsiteX72" fmla="*/ 9340 w 10000"/>
                <a:gd name="connsiteY72" fmla="*/ 6483 h 10000"/>
                <a:gd name="connsiteX73" fmla="*/ 9340 w 10000"/>
                <a:gd name="connsiteY73" fmla="*/ 6905 h 10000"/>
                <a:gd name="connsiteX74" fmla="*/ 9340 w 10000"/>
                <a:gd name="connsiteY74" fmla="*/ 7140 h 10000"/>
                <a:gd name="connsiteX75" fmla="*/ 9587 w 10000"/>
                <a:gd name="connsiteY75" fmla="*/ 7233 h 10000"/>
                <a:gd name="connsiteX76" fmla="*/ 10000 w 10000"/>
                <a:gd name="connsiteY76" fmla="*/ 7424 h 10000"/>
                <a:gd name="connsiteX77" fmla="*/ 9760 w 10000"/>
                <a:gd name="connsiteY77" fmla="*/ 7792 h 10000"/>
                <a:gd name="connsiteX78" fmla="*/ 9645 w 10000"/>
                <a:gd name="connsiteY78" fmla="*/ 7984 h 10000"/>
                <a:gd name="connsiteX79" fmla="*/ 9760 w 10000"/>
                <a:gd name="connsiteY79" fmla="*/ 8169 h 10000"/>
                <a:gd name="connsiteX0" fmla="*/ 8731 w 10000"/>
                <a:gd name="connsiteY0" fmla="*/ 7095 h 10000"/>
                <a:gd name="connsiteX1" fmla="*/ 8371 w 10000"/>
                <a:gd name="connsiteY1" fmla="*/ 7095 h 10000"/>
                <a:gd name="connsiteX2" fmla="*/ 7035 w 10000"/>
                <a:gd name="connsiteY2" fmla="*/ 8123 h 10000"/>
                <a:gd name="connsiteX3" fmla="*/ 6432 w 10000"/>
                <a:gd name="connsiteY3" fmla="*/ 7700 h 10000"/>
                <a:gd name="connsiteX4" fmla="*/ 6067 w 10000"/>
                <a:gd name="connsiteY4" fmla="*/ 7700 h 10000"/>
                <a:gd name="connsiteX5" fmla="*/ 5881 w 10000"/>
                <a:gd name="connsiteY5" fmla="*/ 7792 h 10000"/>
                <a:gd name="connsiteX6" fmla="*/ 5881 w 10000"/>
                <a:gd name="connsiteY6" fmla="*/ 8077 h 10000"/>
                <a:gd name="connsiteX7" fmla="*/ 6490 w 10000"/>
                <a:gd name="connsiteY7" fmla="*/ 8549 h 10000"/>
                <a:gd name="connsiteX8" fmla="*/ 7035 w 10000"/>
                <a:gd name="connsiteY8" fmla="*/ 8921 h 10000"/>
                <a:gd name="connsiteX9" fmla="*/ 7522 w 10000"/>
                <a:gd name="connsiteY9" fmla="*/ 8549 h 10000"/>
                <a:gd name="connsiteX10" fmla="*/ 8915 w 10000"/>
                <a:gd name="connsiteY10" fmla="*/ 7469 h 10000"/>
                <a:gd name="connsiteX11" fmla="*/ 8915 w 10000"/>
                <a:gd name="connsiteY11" fmla="*/ 7233 h 10000"/>
                <a:gd name="connsiteX12" fmla="*/ 8731 w 10000"/>
                <a:gd name="connsiteY12" fmla="*/ 7095 h 10000"/>
                <a:gd name="connsiteX13" fmla="*/ 2792 w 10000"/>
                <a:gd name="connsiteY13" fmla="*/ 0 h 10000"/>
                <a:gd name="connsiteX14" fmla="*/ 3881 w 10000"/>
                <a:gd name="connsiteY14" fmla="*/ 849 h 10000"/>
                <a:gd name="connsiteX15" fmla="*/ 3881 w 10000"/>
                <a:gd name="connsiteY15" fmla="*/ 192 h 10000"/>
                <a:gd name="connsiteX16" fmla="*/ 4608 w 10000"/>
                <a:gd name="connsiteY16" fmla="*/ 192 h 10000"/>
                <a:gd name="connsiteX17" fmla="*/ 5578 w 10000"/>
                <a:gd name="connsiteY17" fmla="*/ 2164 h 10000"/>
                <a:gd name="connsiteX18" fmla="*/ 4731 w 10000"/>
                <a:gd name="connsiteY18" fmla="*/ 2257 h 10000"/>
                <a:gd name="connsiteX19" fmla="*/ 3400 w 10000"/>
                <a:gd name="connsiteY19" fmla="*/ 2442 h 10000"/>
                <a:gd name="connsiteX20" fmla="*/ 2184 w 10000"/>
                <a:gd name="connsiteY20" fmla="*/ 2442 h 10000"/>
                <a:gd name="connsiteX21" fmla="*/ 2184 w 10000"/>
                <a:gd name="connsiteY21" fmla="*/ 3761 h 10000"/>
                <a:gd name="connsiteX22" fmla="*/ 852 w 10000"/>
                <a:gd name="connsiteY22" fmla="*/ 3761 h 10000"/>
                <a:gd name="connsiteX23" fmla="*/ 852 w 10000"/>
                <a:gd name="connsiteY23" fmla="*/ 2257 h 10000"/>
                <a:gd name="connsiteX24" fmla="*/ 487 w 10000"/>
                <a:gd name="connsiteY24" fmla="*/ 2540 h 10000"/>
                <a:gd name="connsiteX25" fmla="*/ 0 w 10000"/>
                <a:gd name="connsiteY25" fmla="*/ 2164 h 10000"/>
                <a:gd name="connsiteX26" fmla="*/ 2792 w 10000"/>
                <a:gd name="connsiteY26" fmla="*/ 0 h 10000"/>
                <a:gd name="connsiteX27" fmla="*/ 0 w 10000"/>
                <a:gd name="connsiteY27" fmla="*/ 6012 h 10000"/>
                <a:gd name="connsiteX28" fmla="*/ 0 w 10000"/>
                <a:gd name="connsiteY28" fmla="*/ 6389 h 10000"/>
                <a:gd name="connsiteX29" fmla="*/ 0 w 10000"/>
                <a:gd name="connsiteY29" fmla="*/ 6012 h 10000"/>
                <a:gd name="connsiteX30" fmla="*/ 9760 w 10000"/>
                <a:gd name="connsiteY30" fmla="*/ 8169 h 10000"/>
                <a:gd name="connsiteX31" fmla="*/ 10000 w 10000"/>
                <a:gd name="connsiteY31" fmla="*/ 8549 h 10000"/>
                <a:gd name="connsiteX32" fmla="*/ 9587 w 10000"/>
                <a:gd name="connsiteY32" fmla="*/ 8734 h 10000"/>
                <a:gd name="connsiteX33" fmla="*/ 9340 w 10000"/>
                <a:gd name="connsiteY33" fmla="*/ 8828 h 10000"/>
                <a:gd name="connsiteX34" fmla="*/ 9340 w 10000"/>
                <a:gd name="connsiteY34" fmla="*/ 9063 h 10000"/>
                <a:gd name="connsiteX35" fmla="*/ 9340 w 10000"/>
                <a:gd name="connsiteY35" fmla="*/ 9485 h 10000"/>
                <a:gd name="connsiteX36" fmla="*/ 8795 w 10000"/>
                <a:gd name="connsiteY36" fmla="*/ 9485 h 10000"/>
                <a:gd name="connsiteX37" fmla="*/ 8491 w 10000"/>
                <a:gd name="connsiteY37" fmla="*/ 9485 h 10000"/>
                <a:gd name="connsiteX38" fmla="*/ 8371 w 10000"/>
                <a:gd name="connsiteY38" fmla="*/ 9670 h 10000"/>
                <a:gd name="connsiteX39" fmla="*/ 8130 w 10000"/>
                <a:gd name="connsiteY39" fmla="*/ 10000 h 10000"/>
                <a:gd name="connsiteX40" fmla="*/ 7643 w 10000"/>
                <a:gd name="connsiteY40" fmla="*/ 9813 h 10000"/>
                <a:gd name="connsiteX41" fmla="*/ 7401 w 10000"/>
                <a:gd name="connsiteY41" fmla="*/ 9720 h 10000"/>
                <a:gd name="connsiteX42" fmla="*/ 7161 w 10000"/>
                <a:gd name="connsiteY42" fmla="*/ 9813 h 10000"/>
                <a:gd name="connsiteX43" fmla="*/ 6674 w 10000"/>
                <a:gd name="connsiteY43" fmla="*/ 10000 h 10000"/>
                <a:gd name="connsiteX44" fmla="*/ 6432 w 10000"/>
                <a:gd name="connsiteY44" fmla="*/ 9670 h 10000"/>
                <a:gd name="connsiteX45" fmla="*/ 6307 w 10000"/>
                <a:gd name="connsiteY45" fmla="*/ 9485 h 10000"/>
                <a:gd name="connsiteX46" fmla="*/ 6004 w 10000"/>
                <a:gd name="connsiteY46" fmla="*/ 9485 h 10000"/>
                <a:gd name="connsiteX47" fmla="*/ 5458 w 10000"/>
                <a:gd name="connsiteY47" fmla="*/ 9485 h 10000"/>
                <a:gd name="connsiteX48" fmla="*/ 5458 w 10000"/>
                <a:gd name="connsiteY48" fmla="*/ 9063 h 10000"/>
                <a:gd name="connsiteX49" fmla="*/ 5458 w 10000"/>
                <a:gd name="connsiteY49" fmla="*/ 8828 h 10000"/>
                <a:gd name="connsiteX50" fmla="*/ 5217 w 10000"/>
                <a:gd name="connsiteY50" fmla="*/ 8734 h 10000"/>
                <a:gd name="connsiteX51" fmla="*/ 4793 w 10000"/>
                <a:gd name="connsiteY51" fmla="*/ 8549 h 10000"/>
                <a:gd name="connsiteX52" fmla="*/ 5032 w 10000"/>
                <a:gd name="connsiteY52" fmla="*/ 8169 h 10000"/>
                <a:gd name="connsiteX53" fmla="*/ 5154 w 10000"/>
                <a:gd name="connsiteY53" fmla="*/ 7984 h 10000"/>
                <a:gd name="connsiteX54" fmla="*/ 5032 w 10000"/>
                <a:gd name="connsiteY54" fmla="*/ 7792 h 10000"/>
                <a:gd name="connsiteX55" fmla="*/ 4793 w 10000"/>
                <a:gd name="connsiteY55" fmla="*/ 7424 h 10000"/>
                <a:gd name="connsiteX56" fmla="*/ 5217 w 10000"/>
                <a:gd name="connsiteY56" fmla="*/ 7233 h 10000"/>
                <a:gd name="connsiteX57" fmla="*/ 5458 w 10000"/>
                <a:gd name="connsiteY57" fmla="*/ 7140 h 10000"/>
                <a:gd name="connsiteX58" fmla="*/ 5458 w 10000"/>
                <a:gd name="connsiteY58" fmla="*/ 6905 h 10000"/>
                <a:gd name="connsiteX59" fmla="*/ 5458 w 10000"/>
                <a:gd name="connsiteY59" fmla="*/ 6483 h 10000"/>
                <a:gd name="connsiteX60" fmla="*/ 6004 w 10000"/>
                <a:gd name="connsiteY60" fmla="*/ 6483 h 10000"/>
                <a:gd name="connsiteX61" fmla="*/ 6307 w 10000"/>
                <a:gd name="connsiteY61" fmla="*/ 6483 h 10000"/>
                <a:gd name="connsiteX62" fmla="*/ 6432 w 10000"/>
                <a:gd name="connsiteY62" fmla="*/ 6296 h 10000"/>
                <a:gd name="connsiteX63" fmla="*/ 6674 w 10000"/>
                <a:gd name="connsiteY63" fmla="*/ 5968 h 10000"/>
                <a:gd name="connsiteX64" fmla="*/ 7161 w 10000"/>
                <a:gd name="connsiteY64" fmla="*/ 6154 h 10000"/>
                <a:gd name="connsiteX65" fmla="*/ 7401 w 10000"/>
                <a:gd name="connsiteY65" fmla="*/ 6247 h 10000"/>
                <a:gd name="connsiteX66" fmla="*/ 7643 w 10000"/>
                <a:gd name="connsiteY66" fmla="*/ 6154 h 10000"/>
                <a:gd name="connsiteX67" fmla="*/ 8130 w 10000"/>
                <a:gd name="connsiteY67" fmla="*/ 5968 h 10000"/>
                <a:gd name="connsiteX68" fmla="*/ 8371 w 10000"/>
                <a:gd name="connsiteY68" fmla="*/ 6296 h 10000"/>
                <a:gd name="connsiteX69" fmla="*/ 8491 w 10000"/>
                <a:gd name="connsiteY69" fmla="*/ 6483 h 10000"/>
                <a:gd name="connsiteX70" fmla="*/ 8795 w 10000"/>
                <a:gd name="connsiteY70" fmla="*/ 6483 h 10000"/>
                <a:gd name="connsiteX71" fmla="*/ 9340 w 10000"/>
                <a:gd name="connsiteY71" fmla="*/ 6483 h 10000"/>
                <a:gd name="connsiteX72" fmla="*/ 9340 w 10000"/>
                <a:gd name="connsiteY72" fmla="*/ 6905 h 10000"/>
                <a:gd name="connsiteX73" fmla="*/ 9340 w 10000"/>
                <a:gd name="connsiteY73" fmla="*/ 7140 h 10000"/>
                <a:gd name="connsiteX74" fmla="*/ 9587 w 10000"/>
                <a:gd name="connsiteY74" fmla="*/ 7233 h 10000"/>
                <a:gd name="connsiteX75" fmla="*/ 10000 w 10000"/>
                <a:gd name="connsiteY75" fmla="*/ 7424 h 10000"/>
                <a:gd name="connsiteX76" fmla="*/ 9760 w 10000"/>
                <a:gd name="connsiteY76" fmla="*/ 7792 h 10000"/>
                <a:gd name="connsiteX77" fmla="*/ 9645 w 10000"/>
                <a:gd name="connsiteY77" fmla="*/ 7984 h 10000"/>
                <a:gd name="connsiteX78" fmla="*/ 9760 w 10000"/>
                <a:gd name="connsiteY78" fmla="*/ 8169 h 10000"/>
                <a:gd name="connsiteX0" fmla="*/ 8731 w 10000"/>
                <a:gd name="connsiteY0" fmla="*/ 7095 h 10000"/>
                <a:gd name="connsiteX1" fmla="*/ 8371 w 10000"/>
                <a:gd name="connsiteY1" fmla="*/ 7095 h 10000"/>
                <a:gd name="connsiteX2" fmla="*/ 7035 w 10000"/>
                <a:gd name="connsiteY2" fmla="*/ 8123 h 10000"/>
                <a:gd name="connsiteX3" fmla="*/ 6432 w 10000"/>
                <a:gd name="connsiteY3" fmla="*/ 7700 h 10000"/>
                <a:gd name="connsiteX4" fmla="*/ 6067 w 10000"/>
                <a:gd name="connsiteY4" fmla="*/ 7700 h 10000"/>
                <a:gd name="connsiteX5" fmla="*/ 5881 w 10000"/>
                <a:gd name="connsiteY5" fmla="*/ 7792 h 10000"/>
                <a:gd name="connsiteX6" fmla="*/ 5881 w 10000"/>
                <a:gd name="connsiteY6" fmla="*/ 8077 h 10000"/>
                <a:gd name="connsiteX7" fmla="*/ 6490 w 10000"/>
                <a:gd name="connsiteY7" fmla="*/ 8549 h 10000"/>
                <a:gd name="connsiteX8" fmla="*/ 7035 w 10000"/>
                <a:gd name="connsiteY8" fmla="*/ 8921 h 10000"/>
                <a:gd name="connsiteX9" fmla="*/ 7522 w 10000"/>
                <a:gd name="connsiteY9" fmla="*/ 8549 h 10000"/>
                <a:gd name="connsiteX10" fmla="*/ 8915 w 10000"/>
                <a:gd name="connsiteY10" fmla="*/ 7469 h 10000"/>
                <a:gd name="connsiteX11" fmla="*/ 8915 w 10000"/>
                <a:gd name="connsiteY11" fmla="*/ 7233 h 10000"/>
                <a:gd name="connsiteX12" fmla="*/ 8731 w 10000"/>
                <a:gd name="connsiteY12" fmla="*/ 7095 h 10000"/>
                <a:gd name="connsiteX13" fmla="*/ 2792 w 10000"/>
                <a:gd name="connsiteY13" fmla="*/ 0 h 10000"/>
                <a:gd name="connsiteX14" fmla="*/ 3881 w 10000"/>
                <a:gd name="connsiteY14" fmla="*/ 849 h 10000"/>
                <a:gd name="connsiteX15" fmla="*/ 3881 w 10000"/>
                <a:gd name="connsiteY15" fmla="*/ 192 h 10000"/>
                <a:gd name="connsiteX16" fmla="*/ 4608 w 10000"/>
                <a:gd name="connsiteY16" fmla="*/ 192 h 10000"/>
                <a:gd name="connsiteX17" fmla="*/ 5578 w 10000"/>
                <a:gd name="connsiteY17" fmla="*/ 2164 h 10000"/>
                <a:gd name="connsiteX18" fmla="*/ 3400 w 10000"/>
                <a:gd name="connsiteY18" fmla="*/ 2442 h 10000"/>
                <a:gd name="connsiteX19" fmla="*/ 2184 w 10000"/>
                <a:gd name="connsiteY19" fmla="*/ 2442 h 10000"/>
                <a:gd name="connsiteX20" fmla="*/ 2184 w 10000"/>
                <a:gd name="connsiteY20" fmla="*/ 3761 h 10000"/>
                <a:gd name="connsiteX21" fmla="*/ 852 w 10000"/>
                <a:gd name="connsiteY21" fmla="*/ 3761 h 10000"/>
                <a:gd name="connsiteX22" fmla="*/ 852 w 10000"/>
                <a:gd name="connsiteY22" fmla="*/ 2257 h 10000"/>
                <a:gd name="connsiteX23" fmla="*/ 487 w 10000"/>
                <a:gd name="connsiteY23" fmla="*/ 2540 h 10000"/>
                <a:gd name="connsiteX24" fmla="*/ 0 w 10000"/>
                <a:gd name="connsiteY24" fmla="*/ 2164 h 10000"/>
                <a:gd name="connsiteX25" fmla="*/ 2792 w 10000"/>
                <a:gd name="connsiteY25" fmla="*/ 0 h 10000"/>
                <a:gd name="connsiteX26" fmla="*/ 0 w 10000"/>
                <a:gd name="connsiteY26" fmla="*/ 6012 h 10000"/>
                <a:gd name="connsiteX27" fmla="*/ 0 w 10000"/>
                <a:gd name="connsiteY27" fmla="*/ 6389 h 10000"/>
                <a:gd name="connsiteX28" fmla="*/ 0 w 10000"/>
                <a:gd name="connsiteY28" fmla="*/ 6012 h 10000"/>
                <a:gd name="connsiteX29" fmla="*/ 9760 w 10000"/>
                <a:gd name="connsiteY29" fmla="*/ 8169 h 10000"/>
                <a:gd name="connsiteX30" fmla="*/ 10000 w 10000"/>
                <a:gd name="connsiteY30" fmla="*/ 8549 h 10000"/>
                <a:gd name="connsiteX31" fmla="*/ 9587 w 10000"/>
                <a:gd name="connsiteY31" fmla="*/ 8734 h 10000"/>
                <a:gd name="connsiteX32" fmla="*/ 9340 w 10000"/>
                <a:gd name="connsiteY32" fmla="*/ 8828 h 10000"/>
                <a:gd name="connsiteX33" fmla="*/ 9340 w 10000"/>
                <a:gd name="connsiteY33" fmla="*/ 9063 h 10000"/>
                <a:gd name="connsiteX34" fmla="*/ 9340 w 10000"/>
                <a:gd name="connsiteY34" fmla="*/ 9485 h 10000"/>
                <a:gd name="connsiteX35" fmla="*/ 8795 w 10000"/>
                <a:gd name="connsiteY35" fmla="*/ 9485 h 10000"/>
                <a:gd name="connsiteX36" fmla="*/ 8491 w 10000"/>
                <a:gd name="connsiteY36" fmla="*/ 9485 h 10000"/>
                <a:gd name="connsiteX37" fmla="*/ 8371 w 10000"/>
                <a:gd name="connsiteY37" fmla="*/ 9670 h 10000"/>
                <a:gd name="connsiteX38" fmla="*/ 8130 w 10000"/>
                <a:gd name="connsiteY38" fmla="*/ 10000 h 10000"/>
                <a:gd name="connsiteX39" fmla="*/ 7643 w 10000"/>
                <a:gd name="connsiteY39" fmla="*/ 9813 h 10000"/>
                <a:gd name="connsiteX40" fmla="*/ 7401 w 10000"/>
                <a:gd name="connsiteY40" fmla="*/ 9720 h 10000"/>
                <a:gd name="connsiteX41" fmla="*/ 7161 w 10000"/>
                <a:gd name="connsiteY41" fmla="*/ 9813 h 10000"/>
                <a:gd name="connsiteX42" fmla="*/ 6674 w 10000"/>
                <a:gd name="connsiteY42" fmla="*/ 10000 h 10000"/>
                <a:gd name="connsiteX43" fmla="*/ 6432 w 10000"/>
                <a:gd name="connsiteY43" fmla="*/ 9670 h 10000"/>
                <a:gd name="connsiteX44" fmla="*/ 6307 w 10000"/>
                <a:gd name="connsiteY44" fmla="*/ 9485 h 10000"/>
                <a:gd name="connsiteX45" fmla="*/ 6004 w 10000"/>
                <a:gd name="connsiteY45" fmla="*/ 9485 h 10000"/>
                <a:gd name="connsiteX46" fmla="*/ 5458 w 10000"/>
                <a:gd name="connsiteY46" fmla="*/ 9485 h 10000"/>
                <a:gd name="connsiteX47" fmla="*/ 5458 w 10000"/>
                <a:gd name="connsiteY47" fmla="*/ 9063 h 10000"/>
                <a:gd name="connsiteX48" fmla="*/ 5458 w 10000"/>
                <a:gd name="connsiteY48" fmla="*/ 8828 h 10000"/>
                <a:gd name="connsiteX49" fmla="*/ 5217 w 10000"/>
                <a:gd name="connsiteY49" fmla="*/ 8734 h 10000"/>
                <a:gd name="connsiteX50" fmla="*/ 4793 w 10000"/>
                <a:gd name="connsiteY50" fmla="*/ 8549 h 10000"/>
                <a:gd name="connsiteX51" fmla="*/ 5032 w 10000"/>
                <a:gd name="connsiteY51" fmla="*/ 8169 h 10000"/>
                <a:gd name="connsiteX52" fmla="*/ 5154 w 10000"/>
                <a:gd name="connsiteY52" fmla="*/ 7984 h 10000"/>
                <a:gd name="connsiteX53" fmla="*/ 5032 w 10000"/>
                <a:gd name="connsiteY53" fmla="*/ 7792 h 10000"/>
                <a:gd name="connsiteX54" fmla="*/ 4793 w 10000"/>
                <a:gd name="connsiteY54" fmla="*/ 7424 h 10000"/>
                <a:gd name="connsiteX55" fmla="*/ 5217 w 10000"/>
                <a:gd name="connsiteY55" fmla="*/ 7233 h 10000"/>
                <a:gd name="connsiteX56" fmla="*/ 5458 w 10000"/>
                <a:gd name="connsiteY56" fmla="*/ 7140 h 10000"/>
                <a:gd name="connsiteX57" fmla="*/ 5458 w 10000"/>
                <a:gd name="connsiteY57" fmla="*/ 6905 h 10000"/>
                <a:gd name="connsiteX58" fmla="*/ 5458 w 10000"/>
                <a:gd name="connsiteY58" fmla="*/ 6483 h 10000"/>
                <a:gd name="connsiteX59" fmla="*/ 6004 w 10000"/>
                <a:gd name="connsiteY59" fmla="*/ 6483 h 10000"/>
                <a:gd name="connsiteX60" fmla="*/ 6307 w 10000"/>
                <a:gd name="connsiteY60" fmla="*/ 6483 h 10000"/>
                <a:gd name="connsiteX61" fmla="*/ 6432 w 10000"/>
                <a:gd name="connsiteY61" fmla="*/ 6296 h 10000"/>
                <a:gd name="connsiteX62" fmla="*/ 6674 w 10000"/>
                <a:gd name="connsiteY62" fmla="*/ 5968 h 10000"/>
                <a:gd name="connsiteX63" fmla="*/ 7161 w 10000"/>
                <a:gd name="connsiteY63" fmla="*/ 6154 h 10000"/>
                <a:gd name="connsiteX64" fmla="*/ 7401 w 10000"/>
                <a:gd name="connsiteY64" fmla="*/ 6247 h 10000"/>
                <a:gd name="connsiteX65" fmla="*/ 7643 w 10000"/>
                <a:gd name="connsiteY65" fmla="*/ 6154 h 10000"/>
                <a:gd name="connsiteX66" fmla="*/ 8130 w 10000"/>
                <a:gd name="connsiteY66" fmla="*/ 5968 h 10000"/>
                <a:gd name="connsiteX67" fmla="*/ 8371 w 10000"/>
                <a:gd name="connsiteY67" fmla="*/ 6296 h 10000"/>
                <a:gd name="connsiteX68" fmla="*/ 8491 w 10000"/>
                <a:gd name="connsiteY68" fmla="*/ 6483 h 10000"/>
                <a:gd name="connsiteX69" fmla="*/ 8795 w 10000"/>
                <a:gd name="connsiteY69" fmla="*/ 6483 h 10000"/>
                <a:gd name="connsiteX70" fmla="*/ 9340 w 10000"/>
                <a:gd name="connsiteY70" fmla="*/ 6483 h 10000"/>
                <a:gd name="connsiteX71" fmla="*/ 9340 w 10000"/>
                <a:gd name="connsiteY71" fmla="*/ 6905 h 10000"/>
                <a:gd name="connsiteX72" fmla="*/ 9340 w 10000"/>
                <a:gd name="connsiteY72" fmla="*/ 7140 h 10000"/>
                <a:gd name="connsiteX73" fmla="*/ 9587 w 10000"/>
                <a:gd name="connsiteY73" fmla="*/ 7233 h 10000"/>
                <a:gd name="connsiteX74" fmla="*/ 10000 w 10000"/>
                <a:gd name="connsiteY74" fmla="*/ 7424 h 10000"/>
                <a:gd name="connsiteX75" fmla="*/ 9760 w 10000"/>
                <a:gd name="connsiteY75" fmla="*/ 7792 h 10000"/>
                <a:gd name="connsiteX76" fmla="*/ 9645 w 10000"/>
                <a:gd name="connsiteY76" fmla="*/ 7984 h 10000"/>
                <a:gd name="connsiteX77" fmla="*/ 9760 w 10000"/>
                <a:gd name="connsiteY77" fmla="*/ 8169 h 10000"/>
                <a:gd name="connsiteX0" fmla="*/ 8731 w 10000"/>
                <a:gd name="connsiteY0" fmla="*/ 7095 h 10000"/>
                <a:gd name="connsiteX1" fmla="*/ 8371 w 10000"/>
                <a:gd name="connsiteY1" fmla="*/ 7095 h 10000"/>
                <a:gd name="connsiteX2" fmla="*/ 7035 w 10000"/>
                <a:gd name="connsiteY2" fmla="*/ 8123 h 10000"/>
                <a:gd name="connsiteX3" fmla="*/ 6432 w 10000"/>
                <a:gd name="connsiteY3" fmla="*/ 7700 h 10000"/>
                <a:gd name="connsiteX4" fmla="*/ 6067 w 10000"/>
                <a:gd name="connsiteY4" fmla="*/ 7700 h 10000"/>
                <a:gd name="connsiteX5" fmla="*/ 5881 w 10000"/>
                <a:gd name="connsiteY5" fmla="*/ 7792 h 10000"/>
                <a:gd name="connsiteX6" fmla="*/ 5881 w 10000"/>
                <a:gd name="connsiteY6" fmla="*/ 8077 h 10000"/>
                <a:gd name="connsiteX7" fmla="*/ 6490 w 10000"/>
                <a:gd name="connsiteY7" fmla="*/ 8549 h 10000"/>
                <a:gd name="connsiteX8" fmla="*/ 7035 w 10000"/>
                <a:gd name="connsiteY8" fmla="*/ 8921 h 10000"/>
                <a:gd name="connsiteX9" fmla="*/ 7522 w 10000"/>
                <a:gd name="connsiteY9" fmla="*/ 8549 h 10000"/>
                <a:gd name="connsiteX10" fmla="*/ 8915 w 10000"/>
                <a:gd name="connsiteY10" fmla="*/ 7469 h 10000"/>
                <a:gd name="connsiteX11" fmla="*/ 8915 w 10000"/>
                <a:gd name="connsiteY11" fmla="*/ 7233 h 10000"/>
                <a:gd name="connsiteX12" fmla="*/ 8731 w 10000"/>
                <a:gd name="connsiteY12" fmla="*/ 7095 h 10000"/>
                <a:gd name="connsiteX13" fmla="*/ 2792 w 10000"/>
                <a:gd name="connsiteY13" fmla="*/ 0 h 10000"/>
                <a:gd name="connsiteX14" fmla="*/ 3881 w 10000"/>
                <a:gd name="connsiteY14" fmla="*/ 849 h 10000"/>
                <a:gd name="connsiteX15" fmla="*/ 3881 w 10000"/>
                <a:gd name="connsiteY15" fmla="*/ 192 h 10000"/>
                <a:gd name="connsiteX16" fmla="*/ 4608 w 10000"/>
                <a:gd name="connsiteY16" fmla="*/ 192 h 10000"/>
                <a:gd name="connsiteX17" fmla="*/ 5578 w 10000"/>
                <a:gd name="connsiteY17" fmla="*/ 2164 h 10000"/>
                <a:gd name="connsiteX18" fmla="*/ 3400 w 10000"/>
                <a:gd name="connsiteY18" fmla="*/ 2442 h 10000"/>
                <a:gd name="connsiteX19" fmla="*/ 2184 w 10000"/>
                <a:gd name="connsiteY19" fmla="*/ 3761 h 10000"/>
                <a:gd name="connsiteX20" fmla="*/ 852 w 10000"/>
                <a:gd name="connsiteY20" fmla="*/ 3761 h 10000"/>
                <a:gd name="connsiteX21" fmla="*/ 852 w 10000"/>
                <a:gd name="connsiteY21" fmla="*/ 2257 h 10000"/>
                <a:gd name="connsiteX22" fmla="*/ 487 w 10000"/>
                <a:gd name="connsiteY22" fmla="*/ 2540 h 10000"/>
                <a:gd name="connsiteX23" fmla="*/ 0 w 10000"/>
                <a:gd name="connsiteY23" fmla="*/ 2164 h 10000"/>
                <a:gd name="connsiteX24" fmla="*/ 2792 w 10000"/>
                <a:gd name="connsiteY24" fmla="*/ 0 h 10000"/>
                <a:gd name="connsiteX25" fmla="*/ 0 w 10000"/>
                <a:gd name="connsiteY25" fmla="*/ 6012 h 10000"/>
                <a:gd name="connsiteX26" fmla="*/ 0 w 10000"/>
                <a:gd name="connsiteY26" fmla="*/ 6389 h 10000"/>
                <a:gd name="connsiteX27" fmla="*/ 0 w 10000"/>
                <a:gd name="connsiteY27" fmla="*/ 6012 h 10000"/>
                <a:gd name="connsiteX28" fmla="*/ 9760 w 10000"/>
                <a:gd name="connsiteY28" fmla="*/ 8169 h 10000"/>
                <a:gd name="connsiteX29" fmla="*/ 10000 w 10000"/>
                <a:gd name="connsiteY29" fmla="*/ 8549 h 10000"/>
                <a:gd name="connsiteX30" fmla="*/ 9587 w 10000"/>
                <a:gd name="connsiteY30" fmla="*/ 8734 h 10000"/>
                <a:gd name="connsiteX31" fmla="*/ 9340 w 10000"/>
                <a:gd name="connsiteY31" fmla="*/ 8828 h 10000"/>
                <a:gd name="connsiteX32" fmla="*/ 9340 w 10000"/>
                <a:gd name="connsiteY32" fmla="*/ 9063 h 10000"/>
                <a:gd name="connsiteX33" fmla="*/ 9340 w 10000"/>
                <a:gd name="connsiteY33" fmla="*/ 9485 h 10000"/>
                <a:gd name="connsiteX34" fmla="*/ 8795 w 10000"/>
                <a:gd name="connsiteY34" fmla="*/ 9485 h 10000"/>
                <a:gd name="connsiteX35" fmla="*/ 8491 w 10000"/>
                <a:gd name="connsiteY35" fmla="*/ 9485 h 10000"/>
                <a:gd name="connsiteX36" fmla="*/ 8371 w 10000"/>
                <a:gd name="connsiteY36" fmla="*/ 9670 h 10000"/>
                <a:gd name="connsiteX37" fmla="*/ 8130 w 10000"/>
                <a:gd name="connsiteY37" fmla="*/ 10000 h 10000"/>
                <a:gd name="connsiteX38" fmla="*/ 7643 w 10000"/>
                <a:gd name="connsiteY38" fmla="*/ 9813 h 10000"/>
                <a:gd name="connsiteX39" fmla="*/ 7401 w 10000"/>
                <a:gd name="connsiteY39" fmla="*/ 9720 h 10000"/>
                <a:gd name="connsiteX40" fmla="*/ 7161 w 10000"/>
                <a:gd name="connsiteY40" fmla="*/ 9813 h 10000"/>
                <a:gd name="connsiteX41" fmla="*/ 6674 w 10000"/>
                <a:gd name="connsiteY41" fmla="*/ 10000 h 10000"/>
                <a:gd name="connsiteX42" fmla="*/ 6432 w 10000"/>
                <a:gd name="connsiteY42" fmla="*/ 9670 h 10000"/>
                <a:gd name="connsiteX43" fmla="*/ 6307 w 10000"/>
                <a:gd name="connsiteY43" fmla="*/ 9485 h 10000"/>
                <a:gd name="connsiteX44" fmla="*/ 6004 w 10000"/>
                <a:gd name="connsiteY44" fmla="*/ 9485 h 10000"/>
                <a:gd name="connsiteX45" fmla="*/ 5458 w 10000"/>
                <a:gd name="connsiteY45" fmla="*/ 9485 h 10000"/>
                <a:gd name="connsiteX46" fmla="*/ 5458 w 10000"/>
                <a:gd name="connsiteY46" fmla="*/ 9063 h 10000"/>
                <a:gd name="connsiteX47" fmla="*/ 5458 w 10000"/>
                <a:gd name="connsiteY47" fmla="*/ 8828 h 10000"/>
                <a:gd name="connsiteX48" fmla="*/ 5217 w 10000"/>
                <a:gd name="connsiteY48" fmla="*/ 8734 h 10000"/>
                <a:gd name="connsiteX49" fmla="*/ 4793 w 10000"/>
                <a:gd name="connsiteY49" fmla="*/ 8549 h 10000"/>
                <a:gd name="connsiteX50" fmla="*/ 5032 w 10000"/>
                <a:gd name="connsiteY50" fmla="*/ 8169 h 10000"/>
                <a:gd name="connsiteX51" fmla="*/ 5154 w 10000"/>
                <a:gd name="connsiteY51" fmla="*/ 7984 h 10000"/>
                <a:gd name="connsiteX52" fmla="*/ 5032 w 10000"/>
                <a:gd name="connsiteY52" fmla="*/ 7792 h 10000"/>
                <a:gd name="connsiteX53" fmla="*/ 4793 w 10000"/>
                <a:gd name="connsiteY53" fmla="*/ 7424 h 10000"/>
                <a:gd name="connsiteX54" fmla="*/ 5217 w 10000"/>
                <a:gd name="connsiteY54" fmla="*/ 7233 h 10000"/>
                <a:gd name="connsiteX55" fmla="*/ 5458 w 10000"/>
                <a:gd name="connsiteY55" fmla="*/ 7140 h 10000"/>
                <a:gd name="connsiteX56" fmla="*/ 5458 w 10000"/>
                <a:gd name="connsiteY56" fmla="*/ 6905 h 10000"/>
                <a:gd name="connsiteX57" fmla="*/ 5458 w 10000"/>
                <a:gd name="connsiteY57" fmla="*/ 6483 h 10000"/>
                <a:gd name="connsiteX58" fmla="*/ 6004 w 10000"/>
                <a:gd name="connsiteY58" fmla="*/ 6483 h 10000"/>
                <a:gd name="connsiteX59" fmla="*/ 6307 w 10000"/>
                <a:gd name="connsiteY59" fmla="*/ 6483 h 10000"/>
                <a:gd name="connsiteX60" fmla="*/ 6432 w 10000"/>
                <a:gd name="connsiteY60" fmla="*/ 6296 h 10000"/>
                <a:gd name="connsiteX61" fmla="*/ 6674 w 10000"/>
                <a:gd name="connsiteY61" fmla="*/ 5968 h 10000"/>
                <a:gd name="connsiteX62" fmla="*/ 7161 w 10000"/>
                <a:gd name="connsiteY62" fmla="*/ 6154 h 10000"/>
                <a:gd name="connsiteX63" fmla="*/ 7401 w 10000"/>
                <a:gd name="connsiteY63" fmla="*/ 6247 h 10000"/>
                <a:gd name="connsiteX64" fmla="*/ 7643 w 10000"/>
                <a:gd name="connsiteY64" fmla="*/ 6154 h 10000"/>
                <a:gd name="connsiteX65" fmla="*/ 8130 w 10000"/>
                <a:gd name="connsiteY65" fmla="*/ 5968 h 10000"/>
                <a:gd name="connsiteX66" fmla="*/ 8371 w 10000"/>
                <a:gd name="connsiteY66" fmla="*/ 6296 h 10000"/>
                <a:gd name="connsiteX67" fmla="*/ 8491 w 10000"/>
                <a:gd name="connsiteY67" fmla="*/ 6483 h 10000"/>
                <a:gd name="connsiteX68" fmla="*/ 8795 w 10000"/>
                <a:gd name="connsiteY68" fmla="*/ 6483 h 10000"/>
                <a:gd name="connsiteX69" fmla="*/ 9340 w 10000"/>
                <a:gd name="connsiteY69" fmla="*/ 6483 h 10000"/>
                <a:gd name="connsiteX70" fmla="*/ 9340 w 10000"/>
                <a:gd name="connsiteY70" fmla="*/ 6905 h 10000"/>
                <a:gd name="connsiteX71" fmla="*/ 9340 w 10000"/>
                <a:gd name="connsiteY71" fmla="*/ 7140 h 10000"/>
                <a:gd name="connsiteX72" fmla="*/ 9587 w 10000"/>
                <a:gd name="connsiteY72" fmla="*/ 7233 h 10000"/>
                <a:gd name="connsiteX73" fmla="*/ 10000 w 10000"/>
                <a:gd name="connsiteY73" fmla="*/ 7424 h 10000"/>
                <a:gd name="connsiteX74" fmla="*/ 9760 w 10000"/>
                <a:gd name="connsiteY74" fmla="*/ 7792 h 10000"/>
                <a:gd name="connsiteX75" fmla="*/ 9645 w 10000"/>
                <a:gd name="connsiteY75" fmla="*/ 7984 h 10000"/>
                <a:gd name="connsiteX76" fmla="*/ 9760 w 10000"/>
                <a:gd name="connsiteY76" fmla="*/ 8169 h 10000"/>
                <a:gd name="connsiteX0" fmla="*/ 8731 w 10000"/>
                <a:gd name="connsiteY0" fmla="*/ 7095 h 10000"/>
                <a:gd name="connsiteX1" fmla="*/ 8371 w 10000"/>
                <a:gd name="connsiteY1" fmla="*/ 7095 h 10000"/>
                <a:gd name="connsiteX2" fmla="*/ 7035 w 10000"/>
                <a:gd name="connsiteY2" fmla="*/ 8123 h 10000"/>
                <a:gd name="connsiteX3" fmla="*/ 6432 w 10000"/>
                <a:gd name="connsiteY3" fmla="*/ 7700 h 10000"/>
                <a:gd name="connsiteX4" fmla="*/ 6067 w 10000"/>
                <a:gd name="connsiteY4" fmla="*/ 7700 h 10000"/>
                <a:gd name="connsiteX5" fmla="*/ 5881 w 10000"/>
                <a:gd name="connsiteY5" fmla="*/ 7792 h 10000"/>
                <a:gd name="connsiteX6" fmla="*/ 5881 w 10000"/>
                <a:gd name="connsiteY6" fmla="*/ 8077 h 10000"/>
                <a:gd name="connsiteX7" fmla="*/ 6490 w 10000"/>
                <a:gd name="connsiteY7" fmla="*/ 8549 h 10000"/>
                <a:gd name="connsiteX8" fmla="*/ 7035 w 10000"/>
                <a:gd name="connsiteY8" fmla="*/ 8921 h 10000"/>
                <a:gd name="connsiteX9" fmla="*/ 7522 w 10000"/>
                <a:gd name="connsiteY9" fmla="*/ 8549 h 10000"/>
                <a:gd name="connsiteX10" fmla="*/ 8915 w 10000"/>
                <a:gd name="connsiteY10" fmla="*/ 7469 h 10000"/>
                <a:gd name="connsiteX11" fmla="*/ 8915 w 10000"/>
                <a:gd name="connsiteY11" fmla="*/ 7233 h 10000"/>
                <a:gd name="connsiteX12" fmla="*/ 8731 w 10000"/>
                <a:gd name="connsiteY12" fmla="*/ 7095 h 10000"/>
                <a:gd name="connsiteX13" fmla="*/ 2792 w 10000"/>
                <a:gd name="connsiteY13" fmla="*/ 0 h 10000"/>
                <a:gd name="connsiteX14" fmla="*/ 3881 w 10000"/>
                <a:gd name="connsiteY14" fmla="*/ 849 h 10000"/>
                <a:gd name="connsiteX15" fmla="*/ 3881 w 10000"/>
                <a:gd name="connsiteY15" fmla="*/ 192 h 10000"/>
                <a:gd name="connsiteX16" fmla="*/ 4608 w 10000"/>
                <a:gd name="connsiteY16" fmla="*/ 192 h 10000"/>
                <a:gd name="connsiteX17" fmla="*/ 5578 w 10000"/>
                <a:gd name="connsiteY17" fmla="*/ 2164 h 10000"/>
                <a:gd name="connsiteX18" fmla="*/ 3400 w 10000"/>
                <a:gd name="connsiteY18" fmla="*/ 2442 h 10000"/>
                <a:gd name="connsiteX19" fmla="*/ 852 w 10000"/>
                <a:gd name="connsiteY19" fmla="*/ 3761 h 10000"/>
                <a:gd name="connsiteX20" fmla="*/ 852 w 10000"/>
                <a:gd name="connsiteY20" fmla="*/ 2257 h 10000"/>
                <a:gd name="connsiteX21" fmla="*/ 487 w 10000"/>
                <a:gd name="connsiteY21" fmla="*/ 2540 h 10000"/>
                <a:gd name="connsiteX22" fmla="*/ 0 w 10000"/>
                <a:gd name="connsiteY22" fmla="*/ 2164 h 10000"/>
                <a:gd name="connsiteX23" fmla="*/ 2792 w 10000"/>
                <a:gd name="connsiteY23" fmla="*/ 0 h 10000"/>
                <a:gd name="connsiteX24" fmla="*/ 0 w 10000"/>
                <a:gd name="connsiteY24" fmla="*/ 6012 h 10000"/>
                <a:gd name="connsiteX25" fmla="*/ 0 w 10000"/>
                <a:gd name="connsiteY25" fmla="*/ 6389 h 10000"/>
                <a:gd name="connsiteX26" fmla="*/ 0 w 10000"/>
                <a:gd name="connsiteY26" fmla="*/ 6012 h 10000"/>
                <a:gd name="connsiteX27" fmla="*/ 9760 w 10000"/>
                <a:gd name="connsiteY27" fmla="*/ 8169 h 10000"/>
                <a:gd name="connsiteX28" fmla="*/ 10000 w 10000"/>
                <a:gd name="connsiteY28" fmla="*/ 8549 h 10000"/>
                <a:gd name="connsiteX29" fmla="*/ 9587 w 10000"/>
                <a:gd name="connsiteY29" fmla="*/ 8734 h 10000"/>
                <a:gd name="connsiteX30" fmla="*/ 9340 w 10000"/>
                <a:gd name="connsiteY30" fmla="*/ 8828 h 10000"/>
                <a:gd name="connsiteX31" fmla="*/ 9340 w 10000"/>
                <a:gd name="connsiteY31" fmla="*/ 9063 h 10000"/>
                <a:gd name="connsiteX32" fmla="*/ 9340 w 10000"/>
                <a:gd name="connsiteY32" fmla="*/ 9485 h 10000"/>
                <a:gd name="connsiteX33" fmla="*/ 8795 w 10000"/>
                <a:gd name="connsiteY33" fmla="*/ 9485 h 10000"/>
                <a:gd name="connsiteX34" fmla="*/ 8491 w 10000"/>
                <a:gd name="connsiteY34" fmla="*/ 9485 h 10000"/>
                <a:gd name="connsiteX35" fmla="*/ 8371 w 10000"/>
                <a:gd name="connsiteY35" fmla="*/ 9670 h 10000"/>
                <a:gd name="connsiteX36" fmla="*/ 8130 w 10000"/>
                <a:gd name="connsiteY36" fmla="*/ 10000 h 10000"/>
                <a:gd name="connsiteX37" fmla="*/ 7643 w 10000"/>
                <a:gd name="connsiteY37" fmla="*/ 9813 h 10000"/>
                <a:gd name="connsiteX38" fmla="*/ 7401 w 10000"/>
                <a:gd name="connsiteY38" fmla="*/ 9720 h 10000"/>
                <a:gd name="connsiteX39" fmla="*/ 7161 w 10000"/>
                <a:gd name="connsiteY39" fmla="*/ 9813 h 10000"/>
                <a:gd name="connsiteX40" fmla="*/ 6674 w 10000"/>
                <a:gd name="connsiteY40" fmla="*/ 10000 h 10000"/>
                <a:gd name="connsiteX41" fmla="*/ 6432 w 10000"/>
                <a:gd name="connsiteY41" fmla="*/ 9670 h 10000"/>
                <a:gd name="connsiteX42" fmla="*/ 6307 w 10000"/>
                <a:gd name="connsiteY42" fmla="*/ 9485 h 10000"/>
                <a:gd name="connsiteX43" fmla="*/ 6004 w 10000"/>
                <a:gd name="connsiteY43" fmla="*/ 9485 h 10000"/>
                <a:gd name="connsiteX44" fmla="*/ 5458 w 10000"/>
                <a:gd name="connsiteY44" fmla="*/ 9485 h 10000"/>
                <a:gd name="connsiteX45" fmla="*/ 5458 w 10000"/>
                <a:gd name="connsiteY45" fmla="*/ 9063 h 10000"/>
                <a:gd name="connsiteX46" fmla="*/ 5458 w 10000"/>
                <a:gd name="connsiteY46" fmla="*/ 8828 h 10000"/>
                <a:gd name="connsiteX47" fmla="*/ 5217 w 10000"/>
                <a:gd name="connsiteY47" fmla="*/ 8734 h 10000"/>
                <a:gd name="connsiteX48" fmla="*/ 4793 w 10000"/>
                <a:gd name="connsiteY48" fmla="*/ 8549 h 10000"/>
                <a:gd name="connsiteX49" fmla="*/ 5032 w 10000"/>
                <a:gd name="connsiteY49" fmla="*/ 8169 h 10000"/>
                <a:gd name="connsiteX50" fmla="*/ 5154 w 10000"/>
                <a:gd name="connsiteY50" fmla="*/ 7984 h 10000"/>
                <a:gd name="connsiteX51" fmla="*/ 5032 w 10000"/>
                <a:gd name="connsiteY51" fmla="*/ 7792 h 10000"/>
                <a:gd name="connsiteX52" fmla="*/ 4793 w 10000"/>
                <a:gd name="connsiteY52" fmla="*/ 7424 h 10000"/>
                <a:gd name="connsiteX53" fmla="*/ 5217 w 10000"/>
                <a:gd name="connsiteY53" fmla="*/ 7233 h 10000"/>
                <a:gd name="connsiteX54" fmla="*/ 5458 w 10000"/>
                <a:gd name="connsiteY54" fmla="*/ 7140 h 10000"/>
                <a:gd name="connsiteX55" fmla="*/ 5458 w 10000"/>
                <a:gd name="connsiteY55" fmla="*/ 6905 h 10000"/>
                <a:gd name="connsiteX56" fmla="*/ 5458 w 10000"/>
                <a:gd name="connsiteY56" fmla="*/ 6483 h 10000"/>
                <a:gd name="connsiteX57" fmla="*/ 6004 w 10000"/>
                <a:gd name="connsiteY57" fmla="*/ 6483 h 10000"/>
                <a:gd name="connsiteX58" fmla="*/ 6307 w 10000"/>
                <a:gd name="connsiteY58" fmla="*/ 6483 h 10000"/>
                <a:gd name="connsiteX59" fmla="*/ 6432 w 10000"/>
                <a:gd name="connsiteY59" fmla="*/ 6296 h 10000"/>
                <a:gd name="connsiteX60" fmla="*/ 6674 w 10000"/>
                <a:gd name="connsiteY60" fmla="*/ 5968 h 10000"/>
                <a:gd name="connsiteX61" fmla="*/ 7161 w 10000"/>
                <a:gd name="connsiteY61" fmla="*/ 6154 h 10000"/>
                <a:gd name="connsiteX62" fmla="*/ 7401 w 10000"/>
                <a:gd name="connsiteY62" fmla="*/ 6247 h 10000"/>
                <a:gd name="connsiteX63" fmla="*/ 7643 w 10000"/>
                <a:gd name="connsiteY63" fmla="*/ 6154 h 10000"/>
                <a:gd name="connsiteX64" fmla="*/ 8130 w 10000"/>
                <a:gd name="connsiteY64" fmla="*/ 5968 h 10000"/>
                <a:gd name="connsiteX65" fmla="*/ 8371 w 10000"/>
                <a:gd name="connsiteY65" fmla="*/ 6296 h 10000"/>
                <a:gd name="connsiteX66" fmla="*/ 8491 w 10000"/>
                <a:gd name="connsiteY66" fmla="*/ 6483 h 10000"/>
                <a:gd name="connsiteX67" fmla="*/ 8795 w 10000"/>
                <a:gd name="connsiteY67" fmla="*/ 6483 h 10000"/>
                <a:gd name="connsiteX68" fmla="*/ 9340 w 10000"/>
                <a:gd name="connsiteY68" fmla="*/ 6483 h 10000"/>
                <a:gd name="connsiteX69" fmla="*/ 9340 w 10000"/>
                <a:gd name="connsiteY69" fmla="*/ 6905 h 10000"/>
                <a:gd name="connsiteX70" fmla="*/ 9340 w 10000"/>
                <a:gd name="connsiteY70" fmla="*/ 7140 h 10000"/>
                <a:gd name="connsiteX71" fmla="*/ 9587 w 10000"/>
                <a:gd name="connsiteY71" fmla="*/ 7233 h 10000"/>
                <a:gd name="connsiteX72" fmla="*/ 10000 w 10000"/>
                <a:gd name="connsiteY72" fmla="*/ 7424 h 10000"/>
                <a:gd name="connsiteX73" fmla="*/ 9760 w 10000"/>
                <a:gd name="connsiteY73" fmla="*/ 7792 h 10000"/>
                <a:gd name="connsiteX74" fmla="*/ 9645 w 10000"/>
                <a:gd name="connsiteY74" fmla="*/ 7984 h 10000"/>
                <a:gd name="connsiteX75" fmla="*/ 9760 w 10000"/>
                <a:gd name="connsiteY75" fmla="*/ 8169 h 10000"/>
                <a:gd name="connsiteX0" fmla="*/ 8731 w 10000"/>
                <a:gd name="connsiteY0" fmla="*/ 7095 h 10000"/>
                <a:gd name="connsiteX1" fmla="*/ 8371 w 10000"/>
                <a:gd name="connsiteY1" fmla="*/ 7095 h 10000"/>
                <a:gd name="connsiteX2" fmla="*/ 7035 w 10000"/>
                <a:gd name="connsiteY2" fmla="*/ 8123 h 10000"/>
                <a:gd name="connsiteX3" fmla="*/ 6432 w 10000"/>
                <a:gd name="connsiteY3" fmla="*/ 7700 h 10000"/>
                <a:gd name="connsiteX4" fmla="*/ 6067 w 10000"/>
                <a:gd name="connsiteY4" fmla="*/ 7700 h 10000"/>
                <a:gd name="connsiteX5" fmla="*/ 5881 w 10000"/>
                <a:gd name="connsiteY5" fmla="*/ 7792 h 10000"/>
                <a:gd name="connsiteX6" fmla="*/ 5881 w 10000"/>
                <a:gd name="connsiteY6" fmla="*/ 8077 h 10000"/>
                <a:gd name="connsiteX7" fmla="*/ 6490 w 10000"/>
                <a:gd name="connsiteY7" fmla="*/ 8549 h 10000"/>
                <a:gd name="connsiteX8" fmla="*/ 7035 w 10000"/>
                <a:gd name="connsiteY8" fmla="*/ 8921 h 10000"/>
                <a:gd name="connsiteX9" fmla="*/ 7522 w 10000"/>
                <a:gd name="connsiteY9" fmla="*/ 8549 h 10000"/>
                <a:gd name="connsiteX10" fmla="*/ 8915 w 10000"/>
                <a:gd name="connsiteY10" fmla="*/ 7469 h 10000"/>
                <a:gd name="connsiteX11" fmla="*/ 8915 w 10000"/>
                <a:gd name="connsiteY11" fmla="*/ 7233 h 10000"/>
                <a:gd name="connsiteX12" fmla="*/ 8731 w 10000"/>
                <a:gd name="connsiteY12" fmla="*/ 7095 h 10000"/>
                <a:gd name="connsiteX13" fmla="*/ 2792 w 10000"/>
                <a:gd name="connsiteY13" fmla="*/ 0 h 10000"/>
                <a:gd name="connsiteX14" fmla="*/ 3881 w 10000"/>
                <a:gd name="connsiteY14" fmla="*/ 849 h 10000"/>
                <a:gd name="connsiteX15" fmla="*/ 3881 w 10000"/>
                <a:gd name="connsiteY15" fmla="*/ 192 h 10000"/>
                <a:gd name="connsiteX16" fmla="*/ 4608 w 10000"/>
                <a:gd name="connsiteY16" fmla="*/ 192 h 10000"/>
                <a:gd name="connsiteX17" fmla="*/ 5578 w 10000"/>
                <a:gd name="connsiteY17" fmla="*/ 2164 h 10000"/>
                <a:gd name="connsiteX18" fmla="*/ 3400 w 10000"/>
                <a:gd name="connsiteY18" fmla="*/ 2442 h 10000"/>
                <a:gd name="connsiteX19" fmla="*/ 852 w 10000"/>
                <a:gd name="connsiteY19" fmla="*/ 3761 h 10000"/>
                <a:gd name="connsiteX20" fmla="*/ 487 w 10000"/>
                <a:gd name="connsiteY20" fmla="*/ 2540 h 10000"/>
                <a:gd name="connsiteX21" fmla="*/ 0 w 10000"/>
                <a:gd name="connsiteY21" fmla="*/ 2164 h 10000"/>
                <a:gd name="connsiteX22" fmla="*/ 2792 w 10000"/>
                <a:gd name="connsiteY22" fmla="*/ 0 h 10000"/>
                <a:gd name="connsiteX23" fmla="*/ 0 w 10000"/>
                <a:gd name="connsiteY23" fmla="*/ 6012 h 10000"/>
                <a:gd name="connsiteX24" fmla="*/ 0 w 10000"/>
                <a:gd name="connsiteY24" fmla="*/ 6389 h 10000"/>
                <a:gd name="connsiteX25" fmla="*/ 0 w 10000"/>
                <a:gd name="connsiteY25" fmla="*/ 6012 h 10000"/>
                <a:gd name="connsiteX26" fmla="*/ 9760 w 10000"/>
                <a:gd name="connsiteY26" fmla="*/ 8169 h 10000"/>
                <a:gd name="connsiteX27" fmla="*/ 10000 w 10000"/>
                <a:gd name="connsiteY27" fmla="*/ 8549 h 10000"/>
                <a:gd name="connsiteX28" fmla="*/ 9587 w 10000"/>
                <a:gd name="connsiteY28" fmla="*/ 8734 h 10000"/>
                <a:gd name="connsiteX29" fmla="*/ 9340 w 10000"/>
                <a:gd name="connsiteY29" fmla="*/ 8828 h 10000"/>
                <a:gd name="connsiteX30" fmla="*/ 9340 w 10000"/>
                <a:gd name="connsiteY30" fmla="*/ 9063 h 10000"/>
                <a:gd name="connsiteX31" fmla="*/ 9340 w 10000"/>
                <a:gd name="connsiteY31" fmla="*/ 9485 h 10000"/>
                <a:gd name="connsiteX32" fmla="*/ 8795 w 10000"/>
                <a:gd name="connsiteY32" fmla="*/ 9485 h 10000"/>
                <a:gd name="connsiteX33" fmla="*/ 8491 w 10000"/>
                <a:gd name="connsiteY33" fmla="*/ 9485 h 10000"/>
                <a:gd name="connsiteX34" fmla="*/ 8371 w 10000"/>
                <a:gd name="connsiteY34" fmla="*/ 9670 h 10000"/>
                <a:gd name="connsiteX35" fmla="*/ 8130 w 10000"/>
                <a:gd name="connsiteY35" fmla="*/ 10000 h 10000"/>
                <a:gd name="connsiteX36" fmla="*/ 7643 w 10000"/>
                <a:gd name="connsiteY36" fmla="*/ 9813 h 10000"/>
                <a:gd name="connsiteX37" fmla="*/ 7401 w 10000"/>
                <a:gd name="connsiteY37" fmla="*/ 9720 h 10000"/>
                <a:gd name="connsiteX38" fmla="*/ 7161 w 10000"/>
                <a:gd name="connsiteY38" fmla="*/ 9813 h 10000"/>
                <a:gd name="connsiteX39" fmla="*/ 6674 w 10000"/>
                <a:gd name="connsiteY39" fmla="*/ 10000 h 10000"/>
                <a:gd name="connsiteX40" fmla="*/ 6432 w 10000"/>
                <a:gd name="connsiteY40" fmla="*/ 9670 h 10000"/>
                <a:gd name="connsiteX41" fmla="*/ 6307 w 10000"/>
                <a:gd name="connsiteY41" fmla="*/ 9485 h 10000"/>
                <a:gd name="connsiteX42" fmla="*/ 6004 w 10000"/>
                <a:gd name="connsiteY42" fmla="*/ 9485 h 10000"/>
                <a:gd name="connsiteX43" fmla="*/ 5458 w 10000"/>
                <a:gd name="connsiteY43" fmla="*/ 9485 h 10000"/>
                <a:gd name="connsiteX44" fmla="*/ 5458 w 10000"/>
                <a:gd name="connsiteY44" fmla="*/ 9063 h 10000"/>
                <a:gd name="connsiteX45" fmla="*/ 5458 w 10000"/>
                <a:gd name="connsiteY45" fmla="*/ 8828 h 10000"/>
                <a:gd name="connsiteX46" fmla="*/ 5217 w 10000"/>
                <a:gd name="connsiteY46" fmla="*/ 8734 h 10000"/>
                <a:gd name="connsiteX47" fmla="*/ 4793 w 10000"/>
                <a:gd name="connsiteY47" fmla="*/ 8549 h 10000"/>
                <a:gd name="connsiteX48" fmla="*/ 5032 w 10000"/>
                <a:gd name="connsiteY48" fmla="*/ 8169 h 10000"/>
                <a:gd name="connsiteX49" fmla="*/ 5154 w 10000"/>
                <a:gd name="connsiteY49" fmla="*/ 7984 h 10000"/>
                <a:gd name="connsiteX50" fmla="*/ 5032 w 10000"/>
                <a:gd name="connsiteY50" fmla="*/ 7792 h 10000"/>
                <a:gd name="connsiteX51" fmla="*/ 4793 w 10000"/>
                <a:gd name="connsiteY51" fmla="*/ 7424 h 10000"/>
                <a:gd name="connsiteX52" fmla="*/ 5217 w 10000"/>
                <a:gd name="connsiteY52" fmla="*/ 7233 h 10000"/>
                <a:gd name="connsiteX53" fmla="*/ 5458 w 10000"/>
                <a:gd name="connsiteY53" fmla="*/ 7140 h 10000"/>
                <a:gd name="connsiteX54" fmla="*/ 5458 w 10000"/>
                <a:gd name="connsiteY54" fmla="*/ 6905 h 10000"/>
                <a:gd name="connsiteX55" fmla="*/ 5458 w 10000"/>
                <a:gd name="connsiteY55" fmla="*/ 6483 h 10000"/>
                <a:gd name="connsiteX56" fmla="*/ 6004 w 10000"/>
                <a:gd name="connsiteY56" fmla="*/ 6483 h 10000"/>
                <a:gd name="connsiteX57" fmla="*/ 6307 w 10000"/>
                <a:gd name="connsiteY57" fmla="*/ 6483 h 10000"/>
                <a:gd name="connsiteX58" fmla="*/ 6432 w 10000"/>
                <a:gd name="connsiteY58" fmla="*/ 6296 h 10000"/>
                <a:gd name="connsiteX59" fmla="*/ 6674 w 10000"/>
                <a:gd name="connsiteY59" fmla="*/ 5968 h 10000"/>
                <a:gd name="connsiteX60" fmla="*/ 7161 w 10000"/>
                <a:gd name="connsiteY60" fmla="*/ 6154 h 10000"/>
                <a:gd name="connsiteX61" fmla="*/ 7401 w 10000"/>
                <a:gd name="connsiteY61" fmla="*/ 6247 h 10000"/>
                <a:gd name="connsiteX62" fmla="*/ 7643 w 10000"/>
                <a:gd name="connsiteY62" fmla="*/ 6154 h 10000"/>
                <a:gd name="connsiteX63" fmla="*/ 8130 w 10000"/>
                <a:gd name="connsiteY63" fmla="*/ 5968 h 10000"/>
                <a:gd name="connsiteX64" fmla="*/ 8371 w 10000"/>
                <a:gd name="connsiteY64" fmla="*/ 6296 h 10000"/>
                <a:gd name="connsiteX65" fmla="*/ 8491 w 10000"/>
                <a:gd name="connsiteY65" fmla="*/ 6483 h 10000"/>
                <a:gd name="connsiteX66" fmla="*/ 8795 w 10000"/>
                <a:gd name="connsiteY66" fmla="*/ 6483 h 10000"/>
                <a:gd name="connsiteX67" fmla="*/ 9340 w 10000"/>
                <a:gd name="connsiteY67" fmla="*/ 6483 h 10000"/>
                <a:gd name="connsiteX68" fmla="*/ 9340 w 10000"/>
                <a:gd name="connsiteY68" fmla="*/ 6905 h 10000"/>
                <a:gd name="connsiteX69" fmla="*/ 9340 w 10000"/>
                <a:gd name="connsiteY69" fmla="*/ 7140 h 10000"/>
                <a:gd name="connsiteX70" fmla="*/ 9587 w 10000"/>
                <a:gd name="connsiteY70" fmla="*/ 7233 h 10000"/>
                <a:gd name="connsiteX71" fmla="*/ 10000 w 10000"/>
                <a:gd name="connsiteY71" fmla="*/ 7424 h 10000"/>
                <a:gd name="connsiteX72" fmla="*/ 9760 w 10000"/>
                <a:gd name="connsiteY72" fmla="*/ 7792 h 10000"/>
                <a:gd name="connsiteX73" fmla="*/ 9645 w 10000"/>
                <a:gd name="connsiteY73" fmla="*/ 7984 h 10000"/>
                <a:gd name="connsiteX74" fmla="*/ 9760 w 10000"/>
                <a:gd name="connsiteY74" fmla="*/ 8169 h 10000"/>
                <a:gd name="connsiteX0" fmla="*/ 8731 w 10000"/>
                <a:gd name="connsiteY0" fmla="*/ 7095 h 10000"/>
                <a:gd name="connsiteX1" fmla="*/ 8371 w 10000"/>
                <a:gd name="connsiteY1" fmla="*/ 7095 h 10000"/>
                <a:gd name="connsiteX2" fmla="*/ 7035 w 10000"/>
                <a:gd name="connsiteY2" fmla="*/ 8123 h 10000"/>
                <a:gd name="connsiteX3" fmla="*/ 6432 w 10000"/>
                <a:gd name="connsiteY3" fmla="*/ 7700 h 10000"/>
                <a:gd name="connsiteX4" fmla="*/ 6067 w 10000"/>
                <a:gd name="connsiteY4" fmla="*/ 7700 h 10000"/>
                <a:gd name="connsiteX5" fmla="*/ 5881 w 10000"/>
                <a:gd name="connsiteY5" fmla="*/ 7792 h 10000"/>
                <a:gd name="connsiteX6" fmla="*/ 5881 w 10000"/>
                <a:gd name="connsiteY6" fmla="*/ 8077 h 10000"/>
                <a:gd name="connsiteX7" fmla="*/ 6490 w 10000"/>
                <a:gd name="connsiteY7" fmla="*/ 8549 h 10000"/>
                <a:gd name="connsiteX8" fmla="*/ 7035 w 10000"/>
                <a:gd name="connsiteY8" fmla="*/ 8921 h 10000"/>
                <a:gd name="connsiteX9" fmla="*/ 7522 w 10000"/>
                <a:gd name="connsiteY9" fmla="*/ 8549 h 10000"/>
                <a:gd name="connsiteX10" fmla="*/ 8915 w 10000"/>
                <a:gd name="connsiteY10" fmla="*/ 7469 h 10000"/>
                <a:gd name="connsiteX11" fmla="*/ 8915 w 10000"/>
                <a:gd name="connsiteY11" fmla="*/ 7233 h 10000"/>
                <a:gd name="connsiteX12" fmla="*/ 8731 w 10000"/>
                <a:gd name="connsiteY12" fmla="*/ 7095 h 10000"/>
                <a:gd name="connsiteX13" fmla="*/ 2792 w 10000"/>
                <a:gd name="connsiteY13" fmla="*/ 0 h 10000"/>
                <a:gd name="connsiteX14" fmla="*/ 3881 w 10000"/>
                <a:gd name="connsiteY14" fmla="*/ 849 h 10000"/>
                <a:gd name="connsiteX15" fmla="*/ 3881 w 10000"/>
                <a:gd name="connsiteY15" fmla="*/ 192 h 10000"/>
                <a:gd name="connsiteX16" fmla="*/ 4608 w 10000"/>
                <a:gd name="connsiteY16" fmla="*/ 192 h 10000"/>
                <a:gd name="connsiteX17" fmla="*/ 5578 w 10000"/>
                <a:gd name="connsiteY17" fmla="*/ 2164 h 10000"/>
                <a:gd name="connsiteX18" fmla="*/ 3400 w 10000"/>
                <a:gd name="connsiteY18" fmla="*/ 2442 h 10000"/>
                <a:gd name="connsiteX19" fmla="*/ 852 w 10000"/>
                <a:gd name="connsiteY19" fmla="*/ 3761 h 10000"/>
                <a:gd name="connsiteX20" fmla="*/ 0 w 10000"/>
                <a:gd name="connsiteY20" fmla="*/ 2164 h 10000"/>
                <a:gd name="connsiteX21" fmla="*/ 2792 w 10000"/>
                <a:gd name="connsiteY21" fmla="*/ 0 h 10000"/>
                <a:gd name="connsiteX22" fmla="*/ 0 w 10000"/>
                <a:gd name="connsiteY22" fmla="*/ 6012 h 10000"/>
                <a:gd name="connsiteX23" fmla="*/ 0 w 10000"/>
                <a:gd name="connsiteY23" fmla="*/ 6389 h 10000"/>
                <a:gd name="connsiteX24" fmla="*/ 0 w 10000"/>
                <a:gd name="connsiteY24" fmla="*/ 6012 h 10000"/>
                <a:gd name="connsiteX25" fmla="*/ 9760 w 10000"/>
                <a:gd name="connsiteY25" fmla="*/ 8169 h 10000"/>
                <a:gd name="connsiteX26" fmla="*/ 10000 w 10000"/>
                <a:gd name="connsiteY26" fmla="*/ 8549 h 10000"/>
                <a:gd name="connsiteX27" fmla="*/ 9587 w 10000"/>
                <a:gd name="connsiteY27" fmla="*/ 8734 h 10000"/>
                <a:gd name="connsiteX28" fmla="*/ 9340 w 10000"/>
                <a:gd name="connsiteY28" fmla="*/ 8828 h 10000"/>
                <a:gd name="connsiteX29" fmla="*/ 9340 w 10000"/>
                <a:gd name="connsiteY29" fmla="*/ 9063 h 10000"/>
                <a:gd name="connsiteX30" fmla="*/ 9340 w 10000"/>
                <a:gd name="connsiteY30" fmla="*/ 9485 h 10000"/>
                <a:gd name="connsiteX31" fmla="*/ 8795 w 10000"/>
                <a:gd name="connsiteY31" fmla="*/ 9485 h 10000"/>
                <a:gd name="connsiteX32" fmla="*/ 8491 w 10000"/>
                <a:gd name="connsiteY32" fmla="*/ 9485 h 10000"/>
                <a:gd name="connsiteX33" fmla="*/ 8371 w 10000"/>
                <a:gd name="connsiteY33" fmla="*/ 9670 h 10000"/>
                <a:gd name="connsiteX34" fmla="*/ 8130 w 10000"/>
                <a:gd name="connsiteY34" fmla="*/ 10000 h 10000"/>
                <a:gd name="connsiteX35" fmla="*/ 7643 w 10000"/>
                <a:gd name="connsiteY35" fmla="*/ 9813 h 10000"/>
                <a:gd name="connsiteX36" fmla="*/ 7401 w 10000"/>
                <a:gd name="connsiteY36" fmla="*/ 9720 h 10000"/>
                <a:gd name="connsiteX37" fmla="*/ 7161 w 10000"/>
                <a:gd name="connsiteY37" fmla="*/ 9813 h 10000"/>
                <a:gd name="connsiteX38" fmla="*/ 6674 w 10000"/>
                <a:gd name="connsiteY38" fmla="*/ 10000 h 10000"/>
                <a:gd name="connsiteX39" fmla="*/ 6432 w 10000"/>
                <a:gd name="connsiteY39" fmla="*/ 9670 h 10000"/>
                <a:gd name="connsiteX40" fmla="*/ 6307 w 10000"/>
                <a:gd name="connsiteY40" fmla="*/ 9485 h 10000"/>
                <a:gd name="connsiteX41" fmla="*/ 6004 w 10000"/>
                <a:gd name="connsiteY41" fmla="*/ 9485 h 10000"/>
                <a:gd name="connsiteX42" fmla="*/ 5458 w 10000"/>
                <a:gd name="connsiteY42" fmla="*/ 9485 h 10000"/>
                <a:gd name="connsiteX43" fmla="*/ 5458 w 10000"/>
                <a:gd name="connsiteY43" fmla="*/ 9063 h 10000"/>
                <a:gd name="connsiteX44" fmla="*/ 5458 w 10000"/>
                <a:gd name="connsiteY44" fmla="*/ 8828 h 10000"/>
                <a:gd name="connsiteX45" fmla="*/ 5217 w 10000"/>
                <a:gd name="connsiteY45" fmla="*/ 8734 h 10000"/>
                <a:gd name="connsiteX46" fmla="*/ 4793 w 10000"/>
                <a:gd name="connsiteY46" fmla="*/ 8549 h 10000"/>
                <a:gd name="connsiteX47" fmla="*/ 5032 w 10000"/>
                <a:gd name="connsiteY47" fmla="*/ 8169 h 10000"/>
                <a:gd name="connsiteX48" fmla="*/ 5154 w 10000"/>
                <a:gd name="connsiteY48" fmla="*/ 7984 h 10000"/>
                <a:gd name="connsiteX49" fmla="*/ 5032 w 10000"/>
                <a:gd name="connsiteY49" fmla="*/ 7792 h 10000"/>
                <a:gd name="connsiteX50" fmla="*/ 4793 w 10000"/>
                <a:gd name="connsiteY50" fmla="*/ 7424 h 10000"/>
                <a:gd name="connsiteX51" fmla="*/ 5217 w 10000"/>
                <a:gd name="connsiteY51" fmla="*/ 7233 h 10000"/>
                <a:gd name="connsiteX52" fmla="*/ 5458 w 10000"/>
                <a:gd name="connsiteY52" fmla="*/ 7140 h 10000"/>
                <a:gd name="connsiteX53" fmla="*/ 5458 w 10000"/>
                <a:gd name="connsiteY53" fmla="*/ 6905 h 10000"/>
                <a:gd name="connsiteX54" fmla="*/ 5458 w 10000"/>
                <a:gd name="connsiteY54" fmla="*/ 6483 h 10000"/>
                <a:gd name="connsiteX55" fmla="*/ 6004 w 10000"/>
                <a:gd name="connsiteY55" fmla="*/ 6483 h 10000"/>
                <a:gd name="connsiteX56" fmla="*/ 6307 w 10000"/>
                <a:gd name="connsiteY56" fmla="*/ 6483 h 10000"/>
                <a:gd name="connsiteX57" fmla="*/ 6432 w 10000"/>
                <a:gd name="connsiteY57" fmla="*/ 6296 h 10000"/>
                <a:gd name="connsiteX58" fmla="*/ 6674 w 10000"/>
                <a:gd name="connsiteY58" fmla="*/ 5968 h 10000"/>
                <a:gd name="connsiteX59" fmla="*/ 7161 w 10000"/>
                <a:gd name="connsiteY59" fmla="*/ 6154 h 10000"/>
                <a:gd name="connsiteX60" fmla="*/ 7401 w 10000"/>
                <a:gd name="connsiteY60" fmla="*/ 6247 h 10000"/>
                <a:gd name="connsiteX61" fmla="*/ 7643 w 10000"/>
                <a:gd name="connsiteY61" fmla="*/ 6154 h 10000"/>
                <a:gd name="connsiteX62" fmla="*/ 8130 w 10000"/>
                <a:gd name="connsiteY62" fmla="*/ 5968 h 10000"/>
                <a:gd name="connsiteX63" fmla="*/ 8371 w 10000"/>
                <a:gd name="connsiteY63" fmla="*/ 6296 h 10000"/>
                <a:gd name="connsiteX64" fmla="*/ 8491 w 10000"/>
                <a:gd name="connsiteY64" fmla="*/ 6483 h 10000"/>
                <a:gd name="connsiteX65" fmla="*/ 8795 w 10000"/>
                <a:gd name="connsiteY65" fmla="*/ 6483 h 10000"/>
                <a:gd name="connsiteX66" fmla="*/ 9340 w 10000"/>
                <a:gd name="connsiteY66" fmla="*/ 6483 h 10000"/>
                <a:gd name="connsiteX67" fmla="*/ 9340 w 10000"/>
                <a:gd name="connsiteY67" fmla="*/ 6905 h 10000"/>
                <a:gd name="connsiteX68" fmla="*/ 9340 w 10000"/>
                <a:gd name="connsiteY68" fmla="*/ 7140 h 10000"/>
                <a:gd name="connsiteX69" fmla="*/ 9587 w 10000"/>
                <a:gd name="connsiteY69" fmla="*/ 7233 h 10000"/>
                <a:gd name="connsiteX70" fmla="*/ 10000 w 10000"/>
                <a:gd name="connsiteY70" fmla="*/ 7424 h 10000"/>
                <a:gd name="connsiteX71" fmla="*/ 9760 w 10000"/>
                <a:gd name="connsiteY71" fmla="*/ 7792 h 10000"/>
                <a:gd name="connsiteX72" fmla="*/ 9645 w 10000"/>
                <a:gd name="connsiteY72" fmla="*/ 7984 h 10000"/>
                <a:gd name="connsiteX73" fmla="*/ 9760 w 10000"/>
                <a:gd name="connsiteY73" fmla="*/ 8169 h 10000"/>
                <a:gd name="connsiteX0" fmla="*/ 8731 w 10000"/>
                <a:gd name="connsiteY0" fmla="*/ 7095 h 10000"/>
                <a:gd name="connsiteX1" fmla="*/ 8371 w 10000"/>
                <a:gd name="connsiteY1" fmla="*/ 7095 h 10000"/>
                <a:gd name="connsiteX2" fmla="*/ 7035 w 10000"/>
                <a:gd name="connsiteY2" fmla="*/ 8123 h 10000"/>
                <a:gd name="connsiteX3" fmla="*/ 6432 w 10000"/>
                <a:gd name="connsiteY3" fmla="*/ 7700 h 10000"/>
                <a:gd name="connsiteX4" fmla="*/ 6067 w 10000"/>
                <a:gd name="connsiteY4" fmla="*/ 7700 h 10000"/>
                <a:gd name="connsiteX5" fmla="*/ 5881 w 10000"/>
                <a:gd name="connsiteY5" fmla="*/ 7792 h 10000"/>
                <a:gd name="connsiteX6" fmla="*/ 5881 w 10000"/>
                <a:gd name="connsiteY6" fmla="*/ 8077 h 10000"/>
                <a:gd name="connsiteX7" fmla="*/ 6490 w 10000"/>
                <a:gd name="connsiteY7" fmla="*/ 8549 h 10000"/>
                <a:gd name="connsiteX8" fmla="*/ 7035 w 10000"/>
                <a:gd name="connsiteY8" fmla="*/ 8921 h 10000"/>
                <a:gd name="connsiteX9" fmla="*/ 7522 w 10000"/>
                <a:gd name="connsiteY9" fmla="*/ 8549 h 10000"/>
                <a:gd name="connsiteX10" fmla="*/ 8915 w 10000"/>
                <a:gd name="connsiteY10" fmla="*/ 7469 h 10000"/>
                <a:gd name="connsiteX11" fmla="*/ 8915 w 10000"/>
                <a:gd name="connsiteY11" fmla="*/ 7233 h 10000"/>
                <a:gd name="connsiteX12" fmla="*/ 8731 w 10000"/>
                <a:gd name="connsiteY12" fmla="*/ 7095 h 10000"/>
                <a:gd name="connsiteX13" fmla="*/ 2792 w 10000"/>
                <a:gd name="connsiteY13" fmla="*/ 0 h 10000"/>
                <a:gd name="connsiteX14" fmla="*/ 3881 w 10000"/>
                <a:gd name="connsiteY14" fmla="*/ 192 h 10000"/>
                <a:gd name="connsiteX15" fmla="*/ 4608 w 10000"/>
                <a:gd name="connsiteY15" fmla="*/ 192 h 10000"/>
                <a:gd name="connsiteX16" fmla="*/ 5578 w 10000"/>
                <a:gd name="connsiteY16" fmla="*/ 2164 h 10000"/>
                <a:gd name="connsiteX17" fmla="*/ 3400 w 10000"/>
                <a:gd name="connsiteY17" fmla="*/ 2442 h 10000"/>
                <a:gd name="connsiteX18" fmla="*/ 852 w 10000"/>
                <a:gd name="connsiteY18" fmla="*/ 3761 h 10000"/>
                <a:gd name="connsiteX19" fmla="*/ 0 w 10000"/>
                <a:gd name="connsiteY19" fmla="*/ 2164 h 10000"/>
                <a:gd name="connsiteX20" fmla="*/ 2792 w 10000"/>
                <a:gd name="connsiteY20" fmla="*/ 0 h 10000"/>
                <a:gd name="connsiteX21" fmla="*/ 0 w 10000"/>
                <a:gd name="connsiteY21" fmla="*/ 6012 h 10000"/>
                <a:gd name="connsiteX22" fmla="*/ 0 w 10000"/>
                <a:gd name="connsiteY22" fmla="*/ 6389 h 10000"/>
                <a:gd name="connsiteX23" fmla="*/ 0 w 10000"/>
                <a:gd name="connsiteY23" fmla="*/ 6012 h 10000"/>
                <a:gd name="connsiteX24" fmla="*/ 9760 w 10000"/>
                <a:gd name="connsiteY24" fmla="*/ 8169 h 10000"/>
                <a:gd name="connsiteX25" fmla="*/ 10000 w 10000"/>
                <a:gd name="connsiteY25" fmla="*/ 8549 h 10000"/>
                <a:gd name="connsiteX26" fmla="*/ 9587 w 10000"/>
                <a:gd name="connsiteY26" fmla="*/ 8734 h 10000"/>
                <a:gd name="connsiteX27" fmla="*/ 9340 w 10000"/>
                <a:gd name="connsiteY27" fmla="*/ 8828 h 10000"/>
                <a:gd name="connsiteX28" fmla="*/ 9340 w 10000"/>
                <a:gd name="connsiteY28" fmla="*/ 9063 h 10000"/>
                <a:gd name="connsiteX29" fmla="*/ 9340 w 10000"/>
                <a:gd name="connsiteY29" fmla="*/ 9485 h 10000"/>
                <a:gd name="connsiteX30" fmla="*/ 8795 w 10000"/>
                <a:gd name="connsiteY30" fmla="*/ 9485 h 10000"/>
                <a:gd name="connsiteX31" fmla="*/ 8491 w 10000"/>
                <a:gd name="connsiteY31" fmla="*/ 9485 h 10000"/>
                <a:gd name="connsiteX32" fmla="*/ 8371 w 10000"/>
                <a:gd name="connsiteY32" fmla="*/ 9670 h 10000"/>
                <a:gd name="connsiteX33" fmla="*/ 8130 w 10000"/>
                <a:gd name="connsiteY33" fmla="*/ 10000 h 10000"/>
                <a:gd name="connsiteX34" fmla="*/ 7643 w 10000"/>
                <a:gd name="connsiteY34" fmla="*/ 9813 h 10000"/>
                <a:gd name="connsiteX35" fmla="*/ 7401 w 10000"/>
                <a:gd name="connsiteY35" fmla="*/ 9720 h 10000"/>
                <a:gd name="connsiteX36" fmla="*/ 7161 w 10000"/>
                <a:gd name="connsiteY36" fmla="*/ 9813 h 10000"/>
                <a:gd name="connsiteX37" fmla="*/ 6674 w 10000"/>
                <a:gd name="connsiteY37" fmla="*/ 10000 h 10000"/>
                <a:gd name="connsiteX38" fmla="*/ 6432 w 10000"/>
                <a:gd name="connsiteY38" fmla="*/ 9670 h 10000"/>
                <a:gd name="connsiteX39" fmla="*/ 6307 w 10000"/>
                <a:gd name="connsiteY39" fmla="*/ 9485 h 10000"/>
                <a:gd name="connsiteX40" fmla="*/ 6004 w 10000"/>
                <a:gd name="connsiteY40" fmla="*/ 9485 h 10000"/>
                <a:gd name="connsiteX41" fmla="*/ 5458 w 10000"/>
                <a:gd name="connsiteY41" fmla="*/ 9485 h 10000"/>
                <a:gd name="connsiteX42" fmla="*/ 5458 w 10000"/>
                <a:gd name="connsiteY42" fmla="*/ 9063 h 10000"/>
                <a:gd name="connsiteX43" fmla="*/ 5458 w 10000"/>
                <a:gd name="connsiteY43" fmla="*/ 8828 h 10000"/>
                <a:gd name="connsiteX44" fmla="*/ 5217 w 10000"/>
                <a:gd name="connsiteY44" fmla="*/ 8734 h 10000"/>
                <a:gd name="connsiteX45" fmla="*/ 4793 w 10000"/>
                <a:gd name="connsiteY45" fmla="*/ 8549 h 10000"/>
                <a:gd name="connsiteX46" fmla="*/ 5032 w 10000"/>
                <a:gd name="connsiteY46" fmla="*/ 8169 h 10000"/>
                <a:gd name="connsiteX47" fmla="*/ 5154 w 10000"/>
                <a:gd name="connsiteY47" fmla="*/ 7984 h 10000"/>
                <a:gd name="connsiteX48" fmla="*/ 5032 w 10000"/>
                <a:gd name="connsiteY48" fmla="*/ 7792 h 10000"/>
                <a:gd name="connsiteX49" fmla="*/ 4793 w 10000"/>
                <a:gd name="connsiteY49" fmla="*/ 7424 h 10000"/>
                <a:gd name="connsiteX50" fmla="*/ 5217 w 10000"/>
                <a:gd name="connsiteY50" fmla="*/ 7233 h 10000"/>
                <a:gd name="connsiteX51" fmla="*/ 5458 w 10000"/>
                <a:gd name="connsiteY51" fmla="*/ 7140 h 10000"/>
                <a:gd name="connsiteX52" fmla="*/ 5458 w 10000"/>
                <a:gd name="connsiteY52" fmla="*/ 6905 h 10000"/>
                <a:gd name="connsiteX53" fmla="*/ 5458 w 10000"/>
                <a:gd name="connsiteY53" fmla="*/ 6483 h 10000"/>
                <a:gd name="connsiteX54" fmla="*/ 6004 w 10000"/>
                <a:gd name="connsiteY54" fmla="*/ 6483 h 10000"/>
                <a:gd name="connsiteX55" fmla="*/ 6307 w 10000"/>
                <a:gd name="connsiteY55" fmla="*/ 6483 h 10000"/>
                <a:gd name="connsiteX56" fmla="*/ 6432 w 10000"/>
                <a:gd name="connsiteY56" fmla="*/ 6296 h 10000"/>
                <a:gd name="connsiteX57" fmla="*/ 6674 w 10000"/>
                <a:gd name="connsiteY57" fmla="*/ 5968 h 10000"/>
                <a:gd name="connsiteX58" fmla="*/ 7161 w 10000"/>
                <a:gd name="connsiteY58" fmla="*/ 6154 h 10000"/>
                <a:gd name="connsiteX59" fmla="*/ 7401 w 10000"/>
                <a:gd name="connsiteY59" fmla="*/ 6247 h 10000"/>
                <a:gd name="connsiteX60" fmla="*/ 7643 w 10000"/>
                <a:gd name="connsiteY60" fmla="*/ 6154 h 10000"/>
                <a:gd name="connsiteX61" fmla="*/ 8130 w 10000"/>
                <a:gd name="connsiteY61" fmla="*/ 5968 h 10000"/>
                <a:gd name="connsiteX62" fmla="*/ 8371 w 10000"/>
                <a:gd name="connsiteY62" fmla="*/ 6296 h 10000"/>
                <a:gd name="connsiteX63" fmla="*/ 8491 w 10000"/>
                <a:gd name="connsiteY63" fmla="*/ 6483 h 10000"/>
                <a:gd name="connsiteX64" fmla="*/ 8795 w 10000"/>
                <a:gd name="connsiteY64" fmla="*/ 6483 h 10000"/>
                <a:gd name="connsiteX65" fmla="*/ 9340 w 10000"/>
                <a:gd name="connsiteY65" fmla="*/ 6483 h 10000"/>
                <a:gd name="connsiteX66" fmla="*/ 9340 w 10000"/>
                <a:gd name="connsiteY66" fmla="*/ 6905 h 10000"/>
                <a:gd name="connsiteX67" fmla="*/ 9340 w 10000"/>
                <a:gd name="connsiteY67" fmla="*/ 7140 h 10000"/>
                <a:gd name="connsiteX68" fmla="*/ 9587 w 10000"/>
                <a:gd name="connsiteY68" fmla="*/ 7233 h 10000"/>
                <a:gd name="connsiteX69" fmla="*/ 10000 w 10000"/>
                <a:gd name="connsiteY69" fmla="*/ 7424 h 10000"/>
                <a:gd name="connsiteX70" fmla="*/ 9760 w 10000"/>
                <a:gd name="connsiteY70" fmla="*/ 7792 h 10000"/>
                <a:gd name="connsiteX71" fmla="*/ 9645 w 10000"/>
                <a:gd name="connsiteY71" fmla="*/ 7984 h 10000"/>
                <a:gd name="connsiteX72" fmla="*/ 9760 w 10000"/>
                <a:gd name="connsiteY72" fmla="*/ 8169 h 10000"/>
                <a:gd name="connsiteX0" fmla="*/ 8731 w 10000"/>
                <a:gd name="connsiteY0" fmla="*/ 7095 h 10000"/>
                <a:gd name="connsiteX1" fmla="*/ 8371 w 10000"/>
                <a:gd name="connsiteY1" fmla="*/ 7095 h 10000"/>
                <a:gd name="connsiteX2" fmla="*/ 7035 w 10000"/>
                <a:gd name="connsiteY2" fmla="*/ 8123 h 10000"/>
                <a:gd name="connsiteX3" fmla="*/ 6432 w 10000"/>
                <a:gd name="connsiteY3" fmla="*/ 7700 h 10000"/>
                <a:gd name="connsiteX4" fmla="*/ 6067 w 10000"/>
                <a:gd name="connsiteY4" fmla="*/ 7700 h 10000"/>
                <a:gd name="connsiteX5" fmla="*/ 5881 w 10000"/>
                <a:gd name="connsiteY5" fmla="*/ 7792 h 10000"/>
                <a:gd name="connsiteX6" fmla="*/ 5881 w 10000"/>
                <a:gd name="connsiteY6" fmla="*/ 8077 h 10000"/>
                <a:gd name="connsiteX7" fmla="*/ 6490 w 10000"/>
                <a:gd name="connsiteY7" fmla="*/ 8549 h 10000"/>
                <a:gd name="connsiteX8" fmla="*/ 7035 w 10000"/>
                <a:gd name="connsiteY8" fmla="*/ 8921 h 10000"/>
                <a:gd name="connsiteX9" fmla="*/ 7522 w 10000"/>
                <a:gd name="connsiteY9" fmla="*/ 8549 h 10000"/>
                <a:gd name="connsiteX10" fmla="*/ 8915 w 10000"/>
                <a:gd name="connsiteY10" fmla="*/ 7469 h 10000"/>
                <a:gd name="connsiteX11" fmla="*/ 8915 w 10000"/>
                <a:gd name="connsiteY11" fmla="*/ 7233 h 10000"/>
                <a:gd name="connsiteX12" fmla="*/ 8731 w 10000"/>
                <a:gd name="connsiteY12" fmla="*/ 7095 h 10000"/>
                <a:gd name="connsiteX13" fmla="*/ 2792 w 10000"/>
                <a:gd name="connsiteY13" fmla="*/ 0 h 10000"/>
                <a:gd name="connsiteX14" fmla="*/ 3881 w 10000"/>
                <a:gd name="connsiteY14" fmla="*/ 192 h 10000"/>
                <a:gd name="connsiteX15" fmla="*/ 5578 w 10000"/>
                <a:gd name="connsiteY15" fmla="*/ 2164 h 10000"/>
                <a:gd name="connsiteX16" fmla="*/ 3400 w 10000"/>
                <a:gd name="connsiteY16" fmla="*/ 2442 h 10000"/>
                <a:gd name="connsiteX17" fmla="*/ 852 w 10000"/>
                <a:gd name="connsiteY17" fmla="*/ 3761 h 10000"/>
                <a:gd name="connsiteX18" fmla="*/ 0 w 10000"/>
                <a:gd name="connsiteY18" fmla="*/ 2164 h 10000"/>
                <a:gd name="connsiteX19" fmla="*/ 2792 w 10000"/>
                <a:gd name="connsiteY19" fmla="*/ 0 h 10000"/>
                <a:gd name="connsiteX20" fmla="*/ 0 w 10000"/>
                <a:gd name="connsiteY20" fmla="*/ 6012 h 10000"/>
                <a:gd name="connsiteX21" fmla="*/ 0 w 10000"/>
                <a:gd name="connsiteY21" fmla="*/ 6389 h 10000"/>
                <a:gd name="connsiteX22" fmla="*/ 0 w 10000"/>
                <a:gd name="connsiteY22" fmla="*/ 6012 h 10000"/>
                <a:gd name="connsiteX23" fmla="*/ 9760 w 10000"/>
                <a:gd name="connsiteY23" fmla="*/ 8169 h 10000"/>
                <a:gd name="connsiteX24" fmla="*/ 10000 w 10000"/>
                <a:gd name="connsiteY24" fmla="*/ 8549 h 10000"/>
                <a:gd name="connsiteX25" fmla="*/ 9587 w 10000"/>
                <a:gd name="connsiteY25" fmla="*/ 8734 h 10000"/>
                <a:gd name="connsiteX26" fmla="*/ 9340 w 10000"/>
                <a:gd name="connsiteY26" fmla="*/ 8828 h 10000"/>
                <a:gd name="connsiteX27" fmla="*/ 9340 w 10000"/>
                <a:gd name="connsiteY27" fmla="*/ 9063 h 10000"/>
                <a:gd name="connsiteX28" fmla="*/ 9340 w 10000"/>
                <a:gd name="connsiteY28" fmla="*/ 9485 h 10000"/>
                <a:gd name="connsiteX29" fmla="*/ 8795 w 10000"/>
                <a:gd name="connsiteY29" fmla="*/ 9485 h 10000"/>
                <a:gd name="connsiteX30" fmla="*/ 8491 w 10000"/>
                <a:gd name="connsiteY30" fmla="*/ 9485 h 10000"/>
                <a:gd name="connsiteX31" fmla="*/ 8371 w 10000"/>
                <a:gd name="connsiteY31" fmla="*/ 9670 h 10000"/>
                <a:gd name="connsiteX32" fmla="*/ 8130 w 10000"/>
                <a:gd name="connsiteY32" fmla="*/ 10000 h 10000"/>
                <a:gd name="connsiteX33" fmla="*/ 7643 w 10000"/>
                <a:gd name="connsiteY33" fmla="*/ 9813 h 10000"/>
                <a:gd name="connsiteX34" fmla="*/ 7401 w 10000"/>
                <a:gd name="connsiteY34" fmla="*/ 9720 h 10000"/>
                <a:gd name="connsiteX35" fmla="*/ 7161 w 10000"/>
                <a:gd name="connsiteY35" fmla="*/ 9813 h 10000"/>
                <a:gd name="connsiteX36" fmla="*/ 6674 w 10000"/>
                <a:gd name="connsiteY36" fmla="*/ 10000 h 10000"/>
                <a:gd name="connsiteX37" fmla="*/ 6432 w 10000"/>
                <a:gd name="connsiteY37" fmla="*/ 9670 h 10000"/>
                <a:gd name="connsiteX38" fmla="*/ 6307 w 10000"/>
                <a:gd name="connsiteY38" fmla="*/ 9485 h 10000"/>
                <a:gd name="connsiteX39" fmla="*/ 6004 w 10000"/>
                <a:gd name="connsiteY39" fmla="*/ 9485 h 10000"/>
                <a:gd name="connsiteX40" fmla="*/ 5458 w 10000"/>
                <a:gd name="connsiteY40" fmla="*/ 9485 h 10000"/>
                <a:gd name="connsiteX41" fmla="*/ 5458 w 10000"/>
                <a:gd name="connsiteY41" fmla="*/ 9063 h 10000"/>
                <a:gd name="connsiteX42" fmla="*/ 5458 w 10000"/>
                <a:gd name="connsiteY42" fmla="*/ 8828 h 10000"/>
                <a:gd name="connsiteX43" fmla="*/ 5217 w 10000"/>
                <a:gd name="connsiteY43" fmla="*/ 8734 h 10000"/>
                <a:gd name="connsiteX44" fmla="*/ 4793 w 10000"/>
                <a:gd name="connsiteY44" fmla="*/ 8549 h 10000"/>
                <a:gd name="connsiteX45" fmla="*/ 5032 w 10000"/>
                <a:gd name="connsiteY45" fmla="*/ 8169 h 10000"/>
                <a:gd name="connsiteX46" fmla="*/ 5154 w 10000"/>
                <a:gd name="connsiteY46" fmla="*/ 7984 h 10000"/>
                <a:gd name="connsiteX47" fmla="*/ 5032 w 10000"/>
                <a:gd name="connsiteY47" fmla="*/ 7792 h 10000"/>
                <a:gd name="connsiteX48" fmla="*/ 4793 w 10000"/>
                <a:gd name="connsiteY48" fmla="*/ 7424 h 10000"/>
                <a:gd name="connsiteX49" fmla="*/ 5217 w 10000"/>
                <a:gd name="connsiteY49" fmla="*/ 7233 h 10000"/>
                <a:gd name="connsiteX50" fmla="*/ 5458 w 10000"/>
                <a:gd name="connsiteY50" fmla="*/ 7140 h 10000"/>
                <a:gd name="connsiteX51" fmla="*/ 5458 w 10000"/>
                <a:gd name="connsiteY51" fmla="*/ 6905 h 10000"/>
                <a:gd name="connsiteX52" fmla="*/ 5458 w 10000"/>
                <a:gd name="connsiteY52" fmla="*/ 6483 h 10000"/>
                <a:gd name="connsiteX53" fmla="*/ 6004 w 10000"/>
                <a:gd name="connsiteY53" fmla="*/ 6483 h 10000"/>
                <a:gd name="connsiteX54" fmla="*/ 6307 w 10000"/>
                <a:gd name="connsiteY54" fmla="*/ 6483 h 10000"/>
                <a:gd name="connsiteX55" fmla="*/ 6432 w 10000"/>
                <a:gd name="connsiteY55" fmla="*/ 6296 h 10000"/>
                <a:gd name="connsiteX56" fmla="*/ 6674 w 10000"/>
                <a:gd name="connsiteY56" fmla="*/ 5968 h 10000"/>
                <a:gd name="connsiteX57" fmla="*/ 7161 w 10000"/>
                <a:gd name="connsiteY57" fmla="*/ 6154 h 10000"/>
                <a:gd name="connsiteX58" fmla="*/ 7401 w 10000"/>
                <a:gd name="connsiteY58" fmla="*/ 6247 h 10000"/>
                <a:gd name="connsiteX59" fmla="*/ 7643 w 10000"/>
                <a:gd name="connsiteY59" fmla="*/ 6154 h 10000"/>
                <a:gd name="connsiteX60" fmla="*/ 8130 w 10000"/>
                <a:gd name="connsiteY60" fmla="*/ 5968 h 10000"/>
                <a:gd name="connsiteX61" fmla="*/ 8371 w 10000"/>
                <a:gd name="connsiteY61" fmla="*/ 6296 h 10000"/>
                <a:gd name="connsiteX62" fmla="*/ 8491 w 10000"/>
                <a:gd name="connsiteY62" fmla="*/ 6483 h 10000"/>
                <a:gd name="connsiteX63" fmla="*/ 8795 w 10000"/>
                <a:gd name="connsiteY63" fmla="*/ 6483 h 10000"/>
                <a:gd name="connsiteX64" fmla="*/ 9340 w 10000"/>
                <a:gd name="connsiteY64" fmla="*/ 6483 h 10000"/>
                <a:gd name="connsiteX65" fmla="*/ 9340 w 10000"/>
                <a:gd name="connsiteY65" fmla="*/ 6905 h 10000"/>
                <a:gd name="connsiteX66" fmla="*/ 9340 w 10000"/>
                <a:gd name="connsiteY66" fmla="*/ 7140 h 10000"/>
                <a:gd name="connsiteX67" fmla="*/ 9587 w 10000"/>
                <a:gd name="connsiteY67" fmla="*/ 7233 h 10000"/>
                <a:gd name="connsiteX68" fmla="*/ 10000 w 10000"/>
                <a:gd name="connsiteY68" fmla="*/ 7424 h 10000"/>
                <a:gd name="connsiteX69" fmla="*/ 9760 w 10000"/>
                <a:gd name="connsiteY69" fmla="*/ 7792 h 10000"/>
                <a:gd name="connsiteX70" fmla="*/ 9645 w 10000"/>
                <a:gd name="connsiteY70" fmla="*/ 7984 h 10000"/>
                <a:gd name="connsiteX71" fmla="*/ 9760 w 10000"/>
                <a:gd name="connsiteY71" fmla="*/ 8169 h 10000"/>
                <a:gd name="connsiteX0" fmla="*/ 8731 w 10000"/>
                <a:gd name="connsiteY0" fmla="*/ 7095 h 10000"/>
                <a:gd name="connsiteX1" fmla="*/ 8371 w 10000"/>
                <a:gd name="connsiteY1" fmla="*/ 7095 h 10000"/>
                <a:gd name="connsiteX2" fmla="*/ 7035 w 10000"/>
                <a:gd name="connsiteY2" fmla="*/ 8123 h 10000"/>
                <a:gd name="connsiteX3" fmla="*/ 6432 w 10000"/>
                <a:gd name="connsiteY3" fmla="*/ 7700 h 10000"/>
                <a:gd name="connsiteX4" fmla="*/ 6067 w 10000"/>
                <a:gd name="connsiteY4" fmla="*/ 7700 h 10000"/>
                <a:gd name="connsiteX5" fmla="*/ 5881 w 10000"/>
                <a:gd name="connsiteY5" fmla="*/ 7792 h 10000"/>
                <a:gd name="connsiteX6" fmla="*/ 5881 w 10000"/>
                <a:gd name="connsiteY6" fmla="*/ 8077 h 10000"/>
                <a:gd name="connsiteX7" fmla="*/ 6490 w 10000"/>
                <a:gd name="connsiteY7" fmla="*/ 8549 h 10000"/>
                <a:gd name="connsiteX8" fmla="*/ 7035 w 10000"/>
                <a:gd name="connsiteY8" fmla="*/ 8921 h 10000"/>
                <a:gd name="connsiteX9" fmla="*/ 7522 w 10000"/>
                <a:gd name="connsiteY9" fmla="*/ 8549 h 10000"/>
                <a:gd name="connsiteX10" fmla="*/ 8915 w 10000"/>
                <a:gd name="connsiteY10" fmla="*/ 7469 h 10000"/>
                <a:gd name="connsiteX11" fmla="*/ 8915 w 10000"/>
                <a:gd name="connsiteY11" fmla="*/ 7233 h 10000"/>
                <a:gd name="connsiteX12" fmla="*/ 8731 w 10000"/>
                <a:gd name="connsiteY12" fmla="*/ 7095 h 10000"/>
                <a:gd name="connsiteX13" fmla="*/ 2792 w 10000"/>
                <a:gd name="connsiteY13" fmla="*/ 0 h 10000"/>
                <a:gd name="connsiteX14" fmla="*/ 3881 w 10000"/>
                <a:gd name="connsiteY14" fmla="*/ 192 h 10000"/>
                <a:gd name="connsiteX15" fmla="*/ 5578 w 10000"/>
                <a:gd name="connsiteY15" fmla="*/ 2164 h 10000"/>
                <a:gd name="connsiteX16" fmla="*/ 852 w 10000"/>
                <a:gd name="connsiteY16" fmla="*/ 3761 h 10000"/>
                <a:gd name="connsiteX17" fmla="*/ 0 w 10000"/>
                <a:gd name="connsiteY17" fmla="*/ 2164 h 10000"/>
                <a:gd name="connsiteX18" fmla="*/ 2792 w 10000"/>
                <a:gd name="connsiteY18" fmla="*/ 0 h 10000"/>
                <a:gd name="connsiteX19" fmla="*/ 0 w 10000"/>
                <a:gd name="connsiteY19" fmla="*/ 6012 h 10000"/>
                <a:gd name="connsiteX20" fmla="*/ 0 w 10000"/>
                <a:gd name="connsiteY20" fmla="*/ 6389 h 10000"/>
                <a:gd name="connsiteX21" fmla="*/ 0 w 10000"/>
                <a:gd name="connsiteY21" fmla="*/ 6012 h 10000"/>
                <a:gd name="connsiteX22" fmla="*/ 9760 w 10000"/>
                <a:gd name="connsiteY22" fmla="*/ 8169 h 10000"/>
                <a:gd name="connsiteX23" fmla="*/ 10000 w 10000"/>
                <a:gd name="connsiteY23" fmla="*/ 8549 h 10000"/>
                <a:gd name="connsiteX24" fmla="*/ 9587 w 10000"/>
                <a:gd name="connsiteY24" fmla="*/ 8734 h 10000"/>
                <a:gd name="connsiteX25" fmla="*/ 9340 w 10000"/>
                <a:gd name="connsiteY25" fmla="*/ 8828 h 10000"/>
                <a:gd name="connsiteX26" fmla="*/ 9340 w 10000"/>
                <a:gd name="connsiteY26" fmla="*/ 9063 h 10000"/>
                <a:gd name="connsiteX27" fmla="*/ 9340 w 10000"/>
                <a:gd name="connsiteY27" fmla="*/ 9485 h 10000"/>
                <a:gd name="connsiteX28" fmla="*/ 8795 w 10000"/>
                <a:gd name="connsiteY28" fmla="*/ 9485 h 10000"/>
                <a:gd name="connsiteX29" fmla="*/ 8491 w 10000"/>
                <a:gd name="connsiteY29" fmla="*/ 9485 h 10000"/>
                <a:gd name="connsiteX30" fmla="*/ 8371 w 10000"/>
                <a:gd name="connsiteY30" fmla="*/ 9670 h 10000"/>
                <a:gd name="connsiteX31" fmla="*/ 8130 w 10000"/>
                <a:gd name="connsiteY31" fmla="*/ 10000 h 10000"/>
                <a:gd name="connsiteX32" fmla="*/ 7643 w 10000"/>
                <a:gd name="connsiteY32" fmla="*/ 9813 h 10000"/>
                <a:gd name="connsiteX33" fmla="*/ 7401 w 10000"/>
                <a:gd name="connsiteY33" fmla="*/ 9720 h 10000"/>
                <a:gd name="connsiteX34" fmla="*/ 7161 w 10000"/>
                <a:gd name="connsiteY34" fmla="*/ 9813 h 10000"/>
                <a:gd name="connsiteX35" fmla="*/ 6674 w 10000"/>
                <a:gd name="connsiteY35" fmla="*/ 10000 h 10000"/>
                <a:gd name="connsiteX36" fmla="*/ 6432 w 10000"/>
                <a:gd name="connsiteY36" fmla="*/ 9670 h 10000"/>
                <a:gd name="connsiteX37" fmla="*/ 6307 w 10000"/>
                <a:gd name="connsiteY37" fmla="*/ 9485 h 10000"/>
                <a:gd name="connsiteX38" fmla="*/ 6004 w 10000"/>
                <a:gd name="connsiteY38" fmla="*/ 9485 h 10000"/>
                <a:gd name="connsiteX39" fmla="*/ 5458 w 10000"/>
                <a:gd name="connsiteY39" fmla="*/ 9485 h 10000"/>
                <a:gd name="connsiteX40" fmla="*/ 5458 w 10000"/>
                <a:gd name="connsiteY40" fmla="*/ 9063 h 10000"/>
                <a:gd name="connsiteX41" fmla="*/ 5458 w 10000"/>
                <a:gd name="connsiteY41" fmla="*/ 8828 h 10000"/>
                <a:gd name="connsiteX42" fmla="*/ 5217 w 10000"/>
                <a:gd name="connsiteY42" fmla="*/ 8734 h 10000"/>
                <a:gd name="connsiteX43" fmla="*/ 4793 w 10000"/>
                <a:gd name="connsiteY43" fmla="*/ 8549 h 10000"/>
                <a:gd name="connsiteX44" fmla="*/ 5032 w 10000"/>
                <a:gd name="connsiteY44" fmla="*/ 8169 h 10000"/>
                <a:gd name="connsiteX45" fmla="*/ 5154 w 10000"/>
                <a:gd name="connsiteY45" fmla="*/ 7984 h 10000"/>
                <a:gd name="connsiteX46" fmla="*/ 5032 w 10000"/>
                <a:gd name="connsiteY46" fmla="*/ 7792 h 10000"/>
                <a:gd name="connsiteX47" fmla="*/ 4793 w 10000"/>
                <a:gd name="connsiteY47" fmla="*/ 7424 h 10000"/>
                <a:gd name="connsiteX48" fmla="*/ 5217 w 10000"/>
                <a:gd name="connsiteY48" fmla="*/ 7233 h 10000"/>
                <a:gd name="connsiteX49" fmla="*/ 5458 w 10000"/>
                <a:gd name="connsiteY49" fmla="*/ 7140 h 10000"/>
                <a:gd name="connsiteX50" fmla="*/ 5458 w 10000"/>
                <a:gd name="connsiteY50" fmla="*/ 6905 h 10000"/>
                <a:gd name="connsiteX51" fmla="*/ 5458 w 10000"/>
                <a:gd name="connsiteY51" fmla="*/ 6483 h 10000"/>
                <a:gd name="connsiteX52" fmla="*/ 6004 w 10000"/>
                <a:gd name="connsiteY52" fmla="*/ 6483 h 10000"/>
                <a:gd name="connsiteX53" fmla="*/ 6307 w 10000"/>
                <a:gd name="connsiteY53" fmla="*/ 6483 h 10000"/>
                <a:gd name="connsiteX54" fmla="*/ 6432 w 10000"/>
                <a:gd name="connsiteY54" fmla="*/ 6296 h 10000"/>
                <a:gd name="connsiteX55" fmla="*/ 6674 w 10000"/>
                <a:gd name="connsiteY55" fmla="*/ 5968 h 10000"/>
                <a:gd name="connsiteX56" fmla="*/ 7161 w 10000"/>
                <a:gd name="connsiteY56" fmla="*/ 6154 h 10000"/>
                <a:gd name="connsiteX57" fmla="*/ 7401 w 10000"/>
                <a:gd name="connsiteY57" fmla="*/ 6247 h 10000"/>
                <a:gd name="connsiteX58" fmla="*/ 7643 w 10000"/>
                <a:gd name="connsiteY58" fmla="*/ 6154 h 10000"/>
                <a:gd name="connsiteX59" fmla="*/ 8130 w 10000"/>
                <a:gd name="connsiteY59" fmla="*/ 5968 h 10000"/>
                <a:gd name="connsiteX60" fmla="*/ 8371 w 10000"/>
                <a:gd name="connsiteY60" fmla="*/ 6296 h 10000"/>
                <a:gd name="connsiteX61" fmla="*/ 8491 w 10000"/>
                <a:gd name="connsiteY61" fmla="*/ 6483 h 10000"/>
                <a:gd name="connsiteX62" fmla="*/ 8795 w 10000"/>
                <a:gd name="connsiteY62" fmla="*/ 6483 h 10000"/>
                <a:gd name="connsiteX63" fmla="*/ 9340 w 10000"/>
                <a:gd name="connsiteY63" fmla="*/ 6483 h 10000"/>
                <a:gd name="connsiteX64" fmla="*/ 9340 w 10000"/>
                <a:gd name="connsiteY64" fmla="*/ 6905 h 10000"/>
                <a:gd name="connsiteX65" fmla="*/ 9340 w 10000"/>
                <a:gd name="connsiteY65" fmla="*/ 7140 h 10000"/>
                <a:gd name="connsiteX66" fmla="*/ 9587 w 10000"/>
                <a:gd name="connsiteY66" fmla="*/ 7233 h 10000"/>
                <a:gd name="connsiteX67" fmla="*/ 10000 w 10000"/>
                <a:gd name="connsiteY67" fmla="*/ 7424 h 10000"/>
                <a:gd name="connsiteX68" fmla="*/ 9760 w 10000"/>
                <a:gd name="connsiteY68" fmla="*/ 7792 h 10000"/>
                <a:gd name="connsiteX69" fmla="*/ 9645 w 10000"/>
                <a:gd name="connsiteY69" fmla="*/ 7984 h 10000"/>
                <a:gd name="connsiteX70" fmla="*/ 9760 w 10000"/>
                <a:gd name="connsiteY70" fmla="*/ 8169 h 10000"/>
                <a:gd name="connsiteX0" fmla="*/ 8731 w 10000"/>
                <a:gd name="connsiteY0" fmla="*/ 7095 h 10000"/>
                <a:gd name="connsiteX1" fmla="*/ 8371 w 10000"/>
                <a:gd name="connsiteY1" fmla="*/ 7095 h 10000"/>
                <a:gd name="connsiteX2" fmla="*/ 7035 w 10000"/>
                <a:gd name="connsiteY2" fmla="*/ 8123 h 10000"/>
                <a:gd name="connsiteX3" fmla="*/ 6432 w 10000"/>
                <a:gd name="connsiteY3" fmla="*/ 7700 h 10000"/>
                <a:gd name="connsiteX4" fmla="*/ 6067 w 10000"/>
                <a:gd name="connsiteY4" fmla="*/ 7700 h 10000"/>
                <a:gd name="connsiteX5" fmla="*/ 5881 w 10000"/>
                <a:gd name="connsiteY5" fmla="*/ 7792 h 10000"/>
                <a:gd name="connsiteX6" fmla="*/ 5881 w 10000"/>
                <a:gd name="connsiteY6" fmla="*/ 8077 h 10000"/>
                <a:gd name="connsiteX7" fmla="*/ 6490 w 10000"/>
                <a:gd name="connsiteY7" fmla="*/ 8549 h 10000"/>
                <a:gd name="connsiteX8" fmla="*/ 7035 w 10000"/>
                <a:gd name="connsiteY8" fmla="*/ 8921 h 10000"/>
                <a:gd name="connsiteX9" fmla="*/ 7522 w 10000"/>
                <a:gd name="connsiteY9" fmla="*/ 8549 h 10000"/>
                <a:gd name="connsiteX10" fmla="*/ 8915 w 10000"/>
                <a:gd name="connsiteY10" fmla="*/ 7469 h 10000"/>
                <a:gd name="connsiteX11" fmla="*/ 8915 w 10000"/>
                <a:gd name="connsiteY11" fmla="*/ 7233 h 10000"/>
                <a:gd name="connsiteX12" fmla="*/ 8731 w 10000"/>
                <a:gd name="connsiteY12" fmla="*/ 7095 h 10000"/>
                <a:gd name="connsiteX13" fmla="*/ 2792 w 10000"/>
                <a:gd name="connsiteY13" fmla="*/ 0 h 10000"/>
                <a:gd name="connsiteX14" fmla="*/ 3881 w 10000"/>
                <a:gd name="connsiteY14" fmla="*/ 192 h 10000"/>
                <a:gd name="connsiteX15" fmla="*/ 5578 w 10000"/>
                <a:gd name="connsiteY15" fmla="*/ 2164 h 10000"/>
                <a:gd name="connsiteX16" fmla="*/ 852 w 10000"/>
                <a:gd name="connsiteY16" fmla="*/ 3761 h 10000"/>
                <a:gd name="connsiteX17" fmla="*/ 0 w 10000"/>
                <a:gd name="connsiteY17" fmla="*/ 2164 h 10000"/>
                <a:gd name="connsiteX18" fmla="*/ 2792 w 10000"/>
                <a:gd name="connsiteY18" fmla="*/ 0 h 10000"/>
                <a:gd name="connsiteX19" fmla="*/ 9760 w 10000"/>
                <a:gd name="connsiteY19" fmla="*/ 8169 h 10000"/>
                <a:gd name="connsiteX20" fmla="*/ 10000 w 10000"/>
                <a:gd name="connsiteY20" fmla="*/ 8549 h 10000"/>
                <a:gd name="connsiteX21" fmla="*/ 9587 w 10000"/>
                <a:gd name="connsiteY21" fmla="*/ 8734 h 10000"/>
                <a:gd name="connsiteX22" fmla="*/ 9340 w 10000"/>
                <a:gd name="connsiteY22" fmla="*/ 8828 h 10000"/>
                <a:gd name="connsiteX23" fmla="*/ 9340 w 10000"/>
                <a:gd name="connsiteY23" fmla="*/ 9063 h 10000"/>
                <a:gd name="connsiteX24" fmla="*/ 9340 w 10000"/>
                <a:gd name="connsiteY24" fmla="*/ 9485 h 10000"/>
                <a:gd name="connsiteX25" fmla="*/ 8795 w 10000"/>
                <a:gd name="connsiteY25" fmla="*/ 9485 h 10000"/>
                <a:gd name="connsiteX26" fmla="*/ 8491 w 10000"/>
                <a:gd name="connsiteY26" fmla="*/ 9485 h 10000"/>
                <a:gd name="connsiteX27" fmla="*/ 8371 w 10000"/>
                <a:gd name="connsiteY27" fmla="*/ 9670 h 10000"/>
                <a:gd name="connsiteX28" fmla="*/ 8130 w 10000"/>
                <a:gd name="connsiteY28" fmla="*/ 10000 h 10000"/>
                <a:gd name="connsiteX29" fmla="*/ 7643 w 10000"/>
                <a:gd name="connsiteY29" fmla="*/ 9813 h 10000"/>
                <a:gd name="connsiteX30" fmla="*/ 7401 w 10000"/>
                <a:gd name="connsiteY30" fmla="*/ 9720 h 10000"/>
                <a:gd name="connsiteX31" fmla="*/ 7161 w 10000"/>
                <a:gd name="connsiteY31" fmla="*/ 9813 h 10000"/>
                <a:gd name="connsiteX32" fmla="*/ 6674 w 10000"/>
                <a:gd name="connsiteY32" fmla="*/ 10000 h 10000"/>
                <a:gd name="connsiteX33" fmla="*/ 6432 w 10000"/>
                <a:gd name="connsiteY33" fmla="*/ 9670 h 10000"/>
                <a:gd name="connsiteX34" fmla="*/ 6307 w 10000"/>
                <a:gd name="connsiteY34" fmla="*/ 9485 h 10000"/>
                <a:gd name="connsiteX35" fmla="*/ 6004 w 10000"/>
                <a:gd name="connsiteY35" fmla="*/ 9485 h 10000"/>
                <a:gd name="connsiteX36" fmla="*/ 5458 w 10000"/>
                <a:gd name="connsiteY36" fmla="*/ 9485 h 10000"/>
                <a:gd name="connsiteX37" fmla="*/ 5458 w 10000"/>
                <a:gd name="connsiteY37" fmla="*/ 9063 h 10000"/>
                <a:gd name="connsiteX38" fmla="*/ 5458 w 10000"/>
                <a:gd name="connsiteY38" fmla="*/ 8828 h 10000"/>
                <a:gd name="connsiteX39" fmla="*/ 5217 w 10000"/>
                <a:gd name="connsiteY39" fmla="*/ 8734 h 10000"/>
                <a:gd name="connsiteX40" fmla="*/ 4793 w 10000"/>
                <a:gd name="connsiteY40" fmla="*/ 8549 h 10000"/>
                <a:gd name="connsiteX41" fmla="*/ 5032 w 10000"/>
                <a:gd name="connsiteY41" fmla="*/ 8169 h 10000"/>
                <a:gd name="connsiteX42" fmla="*/ 5154 w 10000"/>
                <a:gd name="connsiteY42" fmla="*/ 7984 h 10000"/>
                <a:gd name="connsiteX43" fmla="*/ 5032 w 10000"/>
                <a:gd name="connsiteY43" fmla="*/ 7792 h 10000"/>
                <a:gd name="connsiteX44" fmla="*/ 4793 w 10000"/>
                <a:gd name="connsiteY44" fmla="*/ 7424 h 10000"/>
                <a:gd name="connsiteX45" fmla="*/ 5217 w 10000"/>
                <a:gd name="connsiteY45" fmla="*/ 7233 h 10000"/>
                <a:gd name="connsiteX46" fmla="*/ 5458 w 10000"/>
                <a:gd name="connsiteY46" fmla="*/ 7140 h 10000"/>
                <a:gd name="connsiteX47" fmla="*/ 5458 w 10000"/>
                <a:gd name="connsiteY47" fmla="*/ 6905 h 10000"/>
                <a:gd name="connsiteX48" fmla="*/ 5458 w 10000"/>
                <a:gd name="connsiteY48" fmla="*/ 6483 h 10000"/>
                <a:gd name="connsiteX49" fmla="*/ 6004 w 10000"/>
                <a:gd name="connsiteY49" fmla="*/ 6483 h 10000"/>
                <a:gd name="connsiteX50" fmla="*/ 6307 w 10000"/>
                <a:gd name="connsiteY50" fmla="*/ 6483 h 10000"/>
                <a:gd name="connsiteX51" fmla="*/ 6432 w 10000"/>
                <a:gd name="connsiteY51" fmla="*/ 6296 h 10000"/>
                <a:gd name="connsiteX52" fmla="*/ 6674 w 10000"/>
                <a:gd name="connsiteY52" fmla="*/ 5968 h 10000"/>
                <a:gd name="connsiteX53" fmla="*/ 7161 w 10000"/>
                <a:gd name="connsiteY53" fmla="*/ 6154 h 10000"/>
                <a:gd name="connsiteX54" fmla="*/ 7401 w 10000"/>
                <a:gd name="connsiteY54" fmla="*/ 6247 h 10000"/>
                <a:gd name="connsiteX55" fmla="*/ 7643 w 10000"/>
                <a:gd name="connsiteY55" fmla="*/ 6154 h 10000"/>
                <a:gd name="connsiteX56" fmla="*/ 8130 w 10000"/>
                <a:gd name="connsiteY56" fmla="*/ 5968 h 10000"/>
                <a:gd name="connsiteX57" fmla="*/ 8371 w 10000"/>
                <a:gd name="connsiteY57" fmla="*/ 6296 h 10000"/>
                <a:gd name="connsiteX58" fmla="*/ 8491 w 10000"/>
                <a:gd name="connsiteY58" fmla="*/ 6483 h 10000"/>
                <a:gd name="connsiteX59" fmla="*/ 8795 w 10000"/>
                <a:gd name="connsiteY59" fmla="*/ 6483 h 10000"/>
                <a:gd name="connsiteX60" fmla="*/ 9340 w 10000"/>
                <a:gd name="connsiteY60" fmla="*/ 6483 h 10000"/>
                <a:gd name="connsiteX61" fmla="*/ 9340 w 10000"/>
                <a:gd name="connsiteY61" fmla="*/ 6905 h 10000"/>
                <a:gd name="connsiteX62" fmla="*/ 9340 w 10000"/>
                <a:gd name="connsiteY62" fmla="*/ 7140 h 10000"/>
                <a:gd name="connsiteX63" fmla="*/ 9587 w 10000"/>
                <a:gd name="connsiteY63" fmla="*/ 7233 h 10000"/>
                <a:gd name="connsiteX64" fmla="*/ 10000 w 10000"/>
                <a:gd name="connsiteY64" fmla="*/ 7424 h 10000"/>
                <a:gd name="connsiteX65" fmla="*/ 9760 w 10000"/>
                <a:gd name="connsiteY65" fmla="*/ 7792 h 10000"/>
                <a:gd name="connsiteX66" fmla="*/ 9645 w 10000"/>
                <a:gd name="connsiteY66" fmla="*/ 7984 h 10000"/>
                <a:gd name="connsiteX67" fmla="*/ 9760 w 10000"/>
                <a:gd name="connsiteY67" fmla="*/ 8169 h 10000"/>
                <a:gd name="connsiteX0" fmla="*/ 8731 w 10000"/>
                <a:gd name="connsiteY0" fmla="*/ 7095 h 10000"/>
                <a:gd name="connsiteX1" fmla="*/ 8371 w 10000"/>
                <a:gd name="connsiteY1" fmla="*/ 7095 h 10000"/>
                <a:gd name="connsiteX2" fmla="*/ 7035 w 10000"/>
                <a:gd name="connsiteY2" fmla="*/ 8123 h 10000"/>
                <a:gd name="connsiteX3" fmla="*/ 6432 w 10000"/>
                <a:gd name="connsiteY3" fmla="*/ 7700 h 10000"/>
                <a:gd name="connsiteX4" fmla="*/ 6067 w 10000"/>
                <a:gd name="connsiteY4" fmla="*/ 7700 h 10000"/>
                <a:gd name="connsiteX5" fmla="*/ 5881 w 10000"/>
                <a:gd name="connsiteY5" fmla="*/ 7792 h 10000"/>
                <a:gd name="connsiteX6" fmla="*/ 5881 w 10000"/>
                <a:gd name="connsiteY6" fmla="*/ 8077 h 10000"/>
                <a:gd name="connsiteX7" fmla="*/ 6490 w 10000"/>
                <a:gd name="connsiteY7" fmla="*/ 8549 h 10000"/>
                <a:gd name="connsiteX8" fmla="*/ 7035 w 10000"/>
                <a:gd name="connsiteY8" fmla="*/ 8921 h 10000"/>
                <a:gd name="connsiteX9" fmla="*/ 7522 w 10000"/>
                <a:gd name="connsiteY9" fmla="*/ 8549 h 10000"/>
                <a:gd name="connsiteX10" fmla="*/ 8915 w 10000"/>
                <a:gd name="connsiteY10" fmla="*/ 7469 h 10000"/>
                <a:gd name="connsiteX11" fmla="*/ 8915 w 10000"/>
                <a:gd name="connsiteY11" fmla="*/ 7233 h 10000"/>
                <a:gd name="connsiteX12" fmla="*/ 8731 w 10000"/>
                <a:gd name="connsiteY12" fmla="*/ 7095 h 10000"/>
                <a:gd name="connsiteX13" fmla="*/ 2792 w 10000"/>
                <a:gd name="connsiteY13" fmla="*/ 0 h 10000"/>
                <a:gd name="connsiteX14" fmla="*/ 3881 w 10000"/>
                <a:gd name="connsiteY14" fmla="*/ 192 h 10000"/>
                <a:gd name="connsiteX15" fmla="*/ 5578 w 10000"/>
                <a:gd name="connsiteY15" fmla="*/ 2164 h 10000"/>
                <a:gd name="connsiteX16" fmla="*/ 0 w 10000"/>
                <a:gd name="connsiteY16" fmla="*/ 2164 h 10000"/>
                <a:gd name="connsiteX17" fmla="*/ 2792 w 10000"/>
                <a:gd name="connsiteY17" fmla="*/ 0 h 10000"/>
                <a:gd name="connsiteX18" fmla="*/ 9760 w 10000"/>
                <a:gd name="connsiteY18" fmla="*/ 8169 h 10000"/>
                <a:gd name="connsiteX19" fmla="*/ 10000 w 10000"/>
                <a:gd name="connsiteY19" fmla="*/ 8549 h 10000"/>
                <a:gd name="connsiteX20" fmla="*/ 9587 w 10000"/>
                <a:gd name="connsiteY20" fmla="*/ 8734 h 10000"/>
                <a:gd name="connsiteX21" fmla="*/ 9340 w 10000"/>
                <a:gd name="connsiteY21" fmla="*/ 8828 h 10000"/>
                <a:gd name="connsiteX22" fmla="*/ 9340 w 10000"/>
                <a:gd name="connsiteY22" fmla="*/ 9063 h 10000"/>
                <a:gd name="connsiteX23" fmla="*/ 9340 w 10000"/>
                <a:gd name="connsiteY23" fmla="*/ 9485 h 10000"/>
                <a:gd name="connsiteX24" fmla="*/ 8795 w 10000"/>
                <a:gd name="connsiteY24" fmla="*/ 9485 h 10000"/>
                <a:gd name="connsiteX25" fmla="*/ 8491 w 10000"/>
                <a:gd name="connsiteY25" fmla="*/ 9485 h 10000"/>
                <a:gd name="connsiteX26" fmla="*/ 8371 w 10000"/>
                <a:gd name="connsiteY26" fmla="*/ 9670 h 10000"/>
                <a:gd name="connsiteX27" fmla="*/ 8130 w 10000"/>
                <a:gd name="connsiteY27" fmla="*/ 10000 h 10000"/>
                <a:gd name="connsiteX28" fmla="*/ 7643 w 10000"/>
                <a:gd name="connsiteY28" fmla="*/ 9813 h 10000"/>
                <a:gd name="connsiteX29" fmla="*/ 7401 w 10000"/>
                <a:gd name="connsiteY29" fmla="*/ 9720 h 10000"/>
                <a:gd name="connsiteX30" fmla="*/ 7161 w 10000"/>
                <a:gd name="connsiteY30" fmla="*/ 9813 h 10000"/>
                <a:gd name="connsiteX31" fmla="*/ 6674 w 10000"/>
                <a:gd name="connsiteY31" fmla="*/ 10000 h 10000"/>
                <a:gd name="connsiteX32" fmla="*/ 6432 w 10000"/>
                <a:gd name="connsiteY32" fmla="*/ 9670 h 10000"/>
                <a:gd name="connsiteX33" fmla="*/ 6307 w 10000"/>
                <a:gd name="connsiteY33" fmla="*/ 9485 h 10000"/>
                <a:gd name="connsiteX34" fmla="*/ 6004 w 10000"/>
                <a:gd name="connsiteY34" fmla="*/ 9485 h 10000"/>
                <a:gd name="connsiteX35" fmla="*/ 5458 w 10000"/>
                <a:gd name="connsiteY35" fmla="*/ 9485 h 10000"/>
                <a:gd name="connsiteX36" fmla="*/ 5458 w 10000"/>
                <a:gd name="connsiteY36" fmla="*/ 9063 h 10000"/>
                <a:gd name="connsiteX37" fmla="*/ 5458 w 10000"/>
                <a:gd name="connsiteY37" fmla="*/ 8828 h 10000"/>
                <a:gd name="connsiteX38" fmla="*/ 5217 w 10000"/>
                <a:gd name="connsiteY38" fmla="*/ 8734 h 10000"/>
                <a:gd name="connsiteX39" fmla="*/ 4793 w 10000"/>
                <a:gd name="connsiteY39" fmla="*/ 8549 h 10000"/>
                <a:gd name="connsiteX40" fmla="*/ 5032 w 10000"/>
                <a:gd name="connsiteY40" fmla="*/ 8169 h 10000"/>
                <a:gd name="connsiteX41" fmla="*/ 5154 w 10000"/>
                <a:gd name="connsiteY41" fmla="*/ 7984 h 10000"/>
                <a:gd name="connsiteX42" fmla="*/ 5032 w 10000"/>
                <a:gd name="connsiteY42" fmla="*/ 7792 h 10000"/>
                <a:gd name="connsiteX43" fmla="*/ 4793 w 10000"/>
                <a:gd name="connsiteY43" fmla="*/ 7424 h 10000"/>
                <a:gd name="connsiteX44" fmla="*/ 5217 w 10000"/>
                <a:gd name="connsiteY44" fmla="*/ 7233 h 10000"/>
                <a:gd name="connsiteX45" fmla="*/ 5458 w 10000"/>
                <a:gd name="connsiteY45" fmla="*/ 7140 h 10000"/>
                <a:gd name="connsiteX46" fmla="*/ 5458 w 10000"/>
                <a:gd name="connsiteY46" fmla="*/ 6905 h 10000"/>
                <a:gd name="connsiteX47" fmla="*/ 5458 w 10000"/>
                <a:gd name="connsiteY47" fmla="*/ 6483 h 10000"/>
                <a:gd name="connsiteX48" fmla="*/ 6004 w 10000"/>
                <a:gd name="connsiteY48" fmla="*/ 6483 h 10000"/>
                <a:gd name="connsiteX49" fmla="*/ 6307 w 10000"/>
                <a:gd name="connsiteY49" fmla="*/ 6483 h 10000"/>
                <a:gd name="connsiteX50" fmla="*/ 6432 w 10000"/>
                <a:gd name="connsiteY50" fmla="*/ 6296 h 10000"/>
                <a:gd name="connsiteX51" fmla="*/ 6674 w 10000"/>
                <a:gd name="connsiteY51" fmla="*/ 5968 h 10000"/>
                <a:gd name="connsiteX52" fmla="*/ 7161 w 10000"/>
                <a:gd name="connsiteY52" fmla="*/ 6154 h 10000"/>
                <a:gd name="connsiteX53" fmla="*/ 7401 w 10000"/>
                <a:gd name="connsiteY53" fmla="*/ 6247 h 10000"/>
                <a:gd name="connsiteX54" fmla="*/ 7643 w 10000"/>
                <a:gd name="connsiteY54" fmla="*/ 6154 h 10000"/>
                <a:gd name="connsiteX55" fmla="*/ 8130 w 10000"/>
                <a:gd name="connsiteY55" fmla="*/ 5968 h 10000"/>
                <a:gd name="connsiteX56" fmla="*/ 8371 w 10000"/>
                <a:gd name="connsiteY56" fmla="*/ 6296 h 10000"/>
                <a:gd name="connsiteX57" fmla="*/ 8491 w 10000"/>
                <a:gd name="connsiteY57" fmla="*/ 6483 h 10000"/>
                <a:gd name="connsiteX58" fmla="*/ 8795 w 10000"/>
                <a:gd name="connsiteY58" fmla="*/ 6483 h 10000"/>
                <a:gd name="connsiteX59" fmla="*/ 9340 w 10000"/>
                <a:gd name="connsiteY59" fmla="*/ 6483 h 10000"/>
                <a:gd name="connsiteX60" fmla="*/ 9340 w 10000"/>
                <a:gd name="connsiteY60" fmla="*/ 6905 h 10000"/>
                <a:gd name="connsiteX61" fmla="*/ 9340 w 10000"/>
                <a:gd name="connsiteY61" fmla="*/ 7140 h 10000"/>
                <a:gd name="connsiteX62" fmla="*/ 9587 w 10000"/>
                <a:gd name="connsiteY62" fmla="*/ 7233 h 10000"/>
                <a:gd name="connsiteX63" fmla="*/ 10000 w 10000"/>
                <a:gd name="connsiteY63" fmla="*/ 7424 h 10000"/>
                <a:gd name="connsiteX64" fmla="*/ 9760 w 10000"/>
                <a:gd name="connsiteY64" fmla="*/ 7792 h 10000"/>
                <a:gd name="connsiteX65" fmla="*/ 9645 w 10000"/>
                <a:gd name="connsiteY65" fmla="*/ 7984 h 10000"/>
                <a:gd name="connsiteX66" fmla="*/ 9760 w 10000"/>
                <a:gd name="connsiteY66" fmla="*/ 8169 h 10000"/>
                <a:gd name="connsiteX0" fmla="*/ 8731 w 10000"/>
                <a:gd name="connsiteY0" fmla="*/ 7095 h 10000"/>
                <a:gd name="connsiteX1" fmla="*/ 8371 w 10000"/>
                <a:gd name="connsiteY1" fmla="*/ 7095 h 10000"/>
                <a:gd name="connsiteX2" fmla="*/ 7035 w 10000"/>
                <a:gd name="connsiteY2" fmla="*/ 8123 h 10000"/>
                <a:gd name="connsiteX3" fmla="*/ 6432 w 10000"/>
                <a:gd name="connsiteY3" fmla="*/ 7700 h 10000"/>
                <a:gd name="connsiteX4" fmla="*/ 6067 w 10000"/>
                <a:gd name="connsiteY4" fmla="*/ 7700 h 10000"/>
                <a:gd name="connsiteX5" fmla="*/ 5881 w 10000"/>
                <a:gd name="connsiteY5" fmla="*/ 7792 h 10000"/>
                <a:gd name="connsiteX6" fmla="*/ 5881 w 10000"/>
                <a:gd name="connsiteY6" fmla="*/ 8077 h 10000"/>
                <a:gd name="connsiteX7" fmla="*/ 6490 w 10000"/>
                <a:gd name="connsiteY7" fmla="*/ 8549 h 10000"/>
                <a:gd name="connsiteX8" fmla="*/ 7035 w 10000"/>
                <a:gd name="connsiteY8" fmla="*/ 8921 h 10000"/>
                <a:gd name="connsiteX9" fmla="*/ 7522 w 10000"/>
                <a:gd name="connsiteY9" fmla="*/ 8549 h 10000"/>
                <a:gd name="connsiteX10" fmla="*/ 8915 w 10000"/>
                <a:gd name="connsiteY10" fmla="*/ 7469 h 10000"/>
                <a:gd name="connsiteX11" fmla="*/ 8915 w 10000"/>
                <a:gd name="connsiteY11" fmla="*/ 7233 h 10000"/>
                <a:gd name="connsiteX12" fmla="*/ 8731 w 10000"/>
                <a:gd name="connsiteY12" fmla="*/ 7095 h 10000"/>
                <a:gd name="connsiteX13" fmla="*/ 2792 w 10000"/>
                <a:gd name="connsiteY13" fmla="*/ 0 h 10000"/>
                <a:gd name="connsiteX14" fmla="*/ 3881 w 10000"/>
                <a:gd name="connsiteY14" fmla="*/ 192 h 10000"/>
                <a:gd name="connsiteX15" fmla="*/ 0 w 10000"/>
                <a:gd name="connsiteY15" fmla="*/ 2164 h 10000"/>
                <a:gd name="connsiteX16" fmla="*/ 2792 w 10000"/>
                <a:gd name="connsiteY16" fmla="*/ 0 h 10000"/>
                <a:gd name="connsiteX17" fmla="*/ 9760 w 10000"/>
                <a:gd name="connsiteY17" fmla="*/ 8169 h 10000"/>
                <a:gd name="connsiteX18" fmla="*/ 10000 w 10000"/>
                <a:gd name="connsiteY18" fmla="*/ 8549 h 10000"/>
                <a:gd name="connsiteX19" fmla="*/ 9587 w 10000"/>
                <a:gd name="connsiteY19" fmla="*/ 8734 h 10000"/>
                <a:gd name="connsiteX20" fmla="*/ 9340 w 10000"/>
                <a:gd name="connsiteY20" fmla="*/ 8828 h 10000"/>
                <a:gd name="connsiteX21" fmla="*/ 9340 w 10000"/>
                <a:gd name="connsiteY21" fmla="*/ 9063 h 10000"/>
                <a:gd name="connsiteX22" fmla="*/ 9340 w 10000"/>
                <a:gd name="connsiteY22" fmla="*/ 9485 h 10000"/>
                <a:gd name="connsiteX23" fmla="*/ 8795 w 10000"/>
                <a:gd name="connsiteY23" fmla="*/ 9485 h 10000"/>
                <a:gd name="connsiteX24" fmla="*/ 8491 w 10000"/>
                <a:gd name="connsiteY24" fmla="*/ 9485 h 10000"/>
                <a:gd name="connsiteX25" fmla="*/ 8371 w 10000"/>
                <a:gd name="connsiteY25" fmla="*/ 9670 h 10000"/>
                <a:gd name="connsiteX26" fmla="*/ 8130 w 10000"/>
                <a:gd name="connsiteY26" fmla="*/ 10000 h 10000"/>
                <a:gd name="connsiteX27" fmla="*/ 7643 w 10000"/>
                <a:gd name="connsiteY27" fmla="*/ 9813 h 10000"/>
                <a:gd name="connsiteX28" fmla="*/ 7401 w 10000"/>
                <a:gd name="connsiteY28" fmla="*/ 9720 h 10000"/>
                <a:gd name="connsiteX29" fmla="*/ 7161 w 10000"/>
                <a:gd name="connsiteY29" fmla="*/ 9813 h 10000"/>
                <a:gd name="connsiteX30" fmla="*/ 6674 w 10000"/>
                <a:gd name="connsiteY30" fmla="*/ 10000 h 10000"/>
                <a:gd name="connsiteX31" fmla="*/ 6432 w 10000"/>
                <a:gd name="connsiteY31" fmla="*/ 9670 h 10000"/>
                <a:gd name="connsiteX32" fmla="*/ 6307 w 10000"/>
                <a:gd name="connsiteY32" fmla="*/ 9485 h 10000"/>
                <a:gd name="connsiteX33" fmla="*/ 6004 w 10000"/>
                <a:gd name="connsiteY33" fmla="*/ 9485 h 10000"/>
                <a:gd name="connsiteX34" fmla="*/ 5458 w 10000"/>
                <a:gd name="connsiteY34" fmla="*/ 9485 h 10000"/>
                <a:gd name="connsiteX35" fmla="*/ 5458 w 10000"/>
                <a:gd name="connsiteY35" fmla="*/ 9063 h 10000"/>
                <a:gd name="connsiteX36" fmla="*/ 5458 w 10000"/>
                <a:gd name="connsiteY36" fmla="*/ 8828 h 10000"/>
                <a:gd name="connsiteX37" fmla="*/ 5217 w 10000"/>
                <a:gd name="connsiteY37" fmla="*/ 8734 h 10000"/>
                <a:gd name="connsiteX38" fmla="*/ 4793 w 10000"/>
                <a:gd name="connsiteY38" fmla="*/ 8549 h 10000"/>
                <a:gd name="connsiteX39" fmla="*/ 5032 w 10000"/>
                <a:gd name="connsiteY39" fmla="*/ 8169 h 10000"/>
                <a:gd name="connsiteX40" fmla="*/ 5154 w 10000"/>
                <a:gd name="connsiteY40" fmla="*/ 7984 h 10000"/>
                <a:gd name="connsiteX41" fmla="*/ 5032 w 10000"/>
                <a:gd name="connsiteY41" fmla="*/ 7792 h 10000"/>
                <a:gd name="connsiteX42" fmla="*/ 4793 w 10000"/>
                <a:gd name="connsiteY42" fmla="*/ 7424 h 10000"/>
                <a:gd name="connsiteX43" fmla="*/ 5217 w 10000"/>
                <a:gd name="connsiteY43" fmla="*/ 7233 h 10000"/>
                <a:gd name="connsiteX44" fmla="*/ 5458 w 10000"/>
                <a:gd name="connsiteY44" fmla="*/ 7140 h 10000"/>
                <a:gd name="connsiteX45" fmla="*/ 5458 w 10000"/>
                <a:gd name="connsiteY45" fmla="*/ 6905 h 10000"/>
                <a:gd name="connsiteX46" fmla="*/ 5458 w 10000"/>
                <a:gd name="connsiteY46" fmla="*/ 6483 h 10000"/>
                <a:gd name="connsiteX47" fmla="*/ 6004 w 10000"/>
                <a:gd name="connsiteY47" fmla="*/ 6483 h 10000"/>
                <a:gd name="connsiteX48" fmla="*/ 6307 w 10000"/>
                <a:gd name="connsiteY48" fmla="*/ 6483 h 10000"/>
                <a:gd name="connsiteX49" fmla="*/ 6432 w 10000"/>
                <a:gd name="connsiteY49" fmla="*/ 6296 h 10000"/>
                <a:gd name="connsiteX50" fmla="*/ 6674 w 10000"/>
                <a:gd name="connsiteY50" fmla="*/ 5968 h 10000"/>
                <a:gd name="connsiteX51" fmla="*/ 7161 w 10000"/>
                <a:gd name="connsiteY51" fmla="*/ 6154 h 10000"/>
                <a:gd name="connsiteX52" fmla="*/ 7401 w 10000"/>
                <a:gd name="connsiteY52" fmla="*/ 6247 h 10000"/>
                <a:gd name="connsiteX53" fmla="*/ 7643 w 10000"/>
                <a:gd name="connsiteY53" fmla="*/ 6154 h 10000"/>
                <a:gd name="connsiteX54" fmla="*/ 8130 w 10000"/>
                <a:gd name="connsiteY54" fmla="*/ 5968 h 10000"/>
                <a:gd name="connsiteX55" fmla="*/ 8371 w 10000"/>
                <a:gd name="connsiteY55" fmla="*/ 6296 h 10000"/>
                <a:gd name="connsiteX56" fmla="*/ 8491 w 10000"/>
                <a:gd name="connsiteY56" fmla="*/ 6483 h 10000"/>
                <a:gd name="connsiteX57" fmla="*/ 8795 w 10000"/>
                <a:gd name="connsiteY57" fmla="*/ 6483 h 10000"/>
                <a:gd name="connsiteX58" fmla="*/ 9340 w 10000"/>
                <a:gd name="connsiteY58" fmla="*/ 6483 h 10000"/>
                <a:gd name="connsiteX59" fmla="*/ 9340 w 10000"/>
                <a:gd name="connsiteY59" fmla="*/ 6905 h 10000"/>
                <a:gd name="connsiteX60" fmla="*/ 9340 w 10000"/>
                <a:gd name="connsiteY60" fmla="*/ 7140 h 10000"/>
                <a:gd name="connsiteX61" fmla="*/ 9587 w 10000"/>
                <a:gd name="connsiteY61" fmla="*/ 7233 h 10000"/>
                <a:gd name="connsiteX62" fmla="*/ 10000 w 10000"/>
                <a:gd name="connsiteY62" fmla="*/ 7424 h 10000"/>
                <a:gd name="connsiteX63" fmla="*/ 9760 w 10000"/>
                <a:gd name="connsiteY63" fmla="*/ 7792 h 10000"/>
                <a:gd name="connsiteX64" fmla="*/ 9645 w 10000"/>
                <a:gd name="connsiteY64" fmla="*/ 7984 h 10000"/>
                <a:gd name="connsiteX65" fmla="*/ 9760 w 10000"/>
                <a:gd name="connsiteY65" fmla="*/ 8169 h 10000"/>
                <a:gd name="connsiteX0" fmla="*/ 8731 w 10000"/>
                <a:gd name="connsiteY0" fmla="*/ 6903 h 9808"/>
                <a:gd name="connsiteX1" fmla="*/ 8371 w 10000"/>
                <a:gd name="connsiteY1" fmla="*/ 6903 h 9808"/>
                <a:gd name="connsiteX2" fmla="*/ 7035 w 10000"/>
                <a:gd name="connsiteY2" fmla="*/ 7931 h 9808"/>
                <a:gd name="connsiteX3" fmla="*/ 6432 w 10000"/>
                <a:gd name="connsiteY3" fmla="*/ 7508 h 9808"/>
                <a:gd name="connsiteX4" fmla="*/ 6067 w 10000"/>
                <a:gd name="connsiteY4" fmla="*/ 7508 h 9808"/>
                <a:gd name="connsiteX5" fmla="*/ 5881 w 10000"/>
                <a:gd name="connsiteY5" fmla="*/ 7600 h 9808"/>
                <a:gd name="connsiteX6" fmla="*/ 5881 w 10000"/>
                <a:gd name="connsiteY6" fmla="*/ 7885 h 9808"/>
                <a:gd name="connsiteX7" fmla="*/ 6490 w 10000"/>
                <a:gd name="connsiteY7" fmla="*/ 8357 h 9808"/>
                <a:gd name="connsiteX8" fmla="*/ 7035 w 10000"/>
                <a:gd name="connsiteY8" fmla="*/ 8729 h 9808"/>
                <a:gd name="connsiteX9" fmla="*/ 7522 w 10000"/>
                <a:gd name="connsiteY9" fmla="*/ 8357 h 9808"/>
                <a:gd name="connsiteX10" fmla="*/ 8915 w 10000"/>
                <a:gd name="connsiteY10" fmla="*/ 7277 h 9808"/>
                <a:gd name="connsiteX11" fmla="*/ 8915 w 10000"/>
                <a:gd name="connsiteY11" fmla="*/ 7041 h 9808"/>
                <a:gd name="connsiteX12" fmla="*/ 8731 w 10000"/>
                <a:gd name="connsiteY12" fmla="*/ 6903 h 9808"/>
                <a:gd name="connsiteX13" fmla="*/ 0 w 10000"/>
                <a:gd name="connsiteY13" fmla="*/ 1972 h 9808"/>
                <a:gd name="connsiteX14" fmla="*/ 3881 w 10000"/>
                <a:gd name="connsiteY14" fmla="*/ 0 h 9808"/>
                <a:gd name="connsiteX15" fmla="*/ 0 w 10000"/>
                <a:gd name="connsiteY15" fmla="*/ 1972 h 9808"/>
                <a:gd name="connsiteX16" fmla="*/ 9760 w 10000"/>
                <a:gd name="connsiteY16" fmla="*/ 7977 h 9808"/>
                <a:gd name="connsiteX17" fmla="*/ 10000 w 10000"/>
                <a:gd name="connsiteY17" fmla="*/ 8357 h 9808"/>
                <a:gd name="connsiteX18" fmla="*/ 9587 w 10000"/>
                <a:gd name="connsiteY18" fmla="*/ 8542 h 9808"/>
                <a:gd name="connsiteX19" fmla="*/ 9340 w 10000"/>
                <a:gd name="connsiteY19" fmla="*/ 8636 h 9808"/>
                <a:gd name="connsiteX20" fmla="*/ 9340 w 10000"/>
                <a:gd name="connsiteY20" fmla="*/ 8871 h 9808"/>
                <a:gd name="connsiteX21" fmla="*/ 9340 w 10000"/>
                <a:gd name="connsiteY21" fmla="*/ 9293 h 9808"/>
                <a:gd name="connsiteX22" fmla="*/ 8795 w 10000"/>
                <a:gd name="connsiteY22" fmla="*/ 9293 h 9808"/>
                <a:gd name="connsiteX23" fmla="*/ 8491 w 10000"/>
                <a:gd name="connsiteY23" fmla="*/ 9293 h 9808"/>
                <a:gd name="connsiteX24" fmla="*/ 8371 w 10000"/>
                <a:gd name="connsiteY24" fmla="*/ 9478 h 9808"/>
                <a:gd name="connsiteX25" fmla="*/ 8130 w 10000"/>
                <a:gd name="connsiteY25" fmla="*/ 9808 h 9808"/>
                <a:gd name="connsiteX26" fmla="*/ 7643 w 10000"/>
                <a:gd name="connsiteY26" fmla="*/ 9621 h 9808"/>
                <a:gd name="connsiteX27" fmla="*/ 7401 w 10000"/>
                <a:gd name="connsiteY27" fmla="*/ 9528 h 9808"/>
                <a:gd name="connsiteX28" fmla="*/ 7161 w 10000"/>
                <a:gd name="connsiteY28" fmla="*/ 9621 h 9808"/>
                <a:gd name="connsiteX29" fmla="*/ 6674 w 10000"/>
                <a:gd name="connsiteY29" fmla="*/ 9808 h 9808"/>
                <a:gd name="connsiteX30" fmla="*/ 6432 w 10000"/>
                <a:gd name="connsiteY30" fmla="*/ 9478 h 9808"/>
                <a:gd name="connsiteX31" fmla="*/ 6307 w 10000"/>
                <a:gd name="connsiteY31" fmla="*/ 9293 h 9808"/>
                <a:gd name="connsiteX32" fmla="*/ 6004 w 10000"/>
                <a:gd name="connsiteY32" fmla="*/ 9293 h 9808"/>
                <a:gd name="connsiteX33" fmla="*/ 5458 w 10000"/>
                <a:gd name="connsiteY33" fmla="*/ 9293 h 9808"/>
                <a:gd name="connsiteX34" fmla="*/ 5458 w 10000"/>
                <a:gd name="connsiteY34" fmla="*/ 8871 h 9808"/>
                <a:gd name="connsiteX35" fmla="*/ 5458 w 10000"/>
                <a:gd name="connsiteY35" fmla="*/ 8636 h 9808"/>
                <a:gd name="connsiteX36" fmla="*/ 5217 w 10000"/>
                <a:gd name="connsiteY36" fmla="*/ 8542 h 9808"/>
                <a:gd name="connsiteX37" fmla="*/ 4793 w 10000"/>
                <a:gd name="connsiteY37" fmla="*/ 8357 h 9808"/>
                <a:gd name="connsiteX38" fmla="*/ 5032 w 10000"/>
                <a:gd name="connsiteY38" fmla="*/ 7977 h 9808"/>
                <a:gd name="connsiteX39" fmla="*/ 5154 w 10000"/>
                <a:gd name="connsiteY39" fmla="*/ 7792 h 9808"/>
                <a:gd name="connsiteX40" fmla="*/ 5032 w 10000"/>
                <a:gd name="connsiteY40" fmla="*/ 7600 h 9808"/>
                <a:gd name="connsiteX41" fmla="*/ 4793 w 10000"/>
                <a:gd name="connsiteY41" fmla="*/ 7232 h 9808"/>
                <a:gd name="connsiteX42" fmla="*/ 5217 w 10000"/>
                <a:gd name="connsiteY42" fmla="*/ 7041 h 9808"/>
                <a:gd name="connsiteX43" fmla="*/ 5458 w 10000"/>
                <a:gd name="connsiteY43" fmla="*/ 6948 h 9808"/>
                <a:gd name="connsiteX44" fmla="*/ 5458 w 10000"/>
                <a:gd name="connsiteY44" fmla="*/ 6713 h 9808"/>
                <a:gd name="connsiteX45" fmla="*/ 5458 w 10000"/>
                <a:gd name="connsiteY45" fmla="*/ 6291 h 9808"/>
                <a:gd name="connsiteX46" fmla="*/ 6004 w 10000"/>
                <a:gd name="connsiteY46" fmla="*/ 6291 h 9808"/>
                <a:gd name="connsiteX47" fmla="*/ 6307 w 10000"/>
                <a:gd name="connsiteY47" fmla="*/ 6291 h 9808"/>
                <a:gd name="connsiteX48" fmla="*/ 6432 w 10000"/>
                <a:gd name="connsiteY48" fmla="*/ 6104 h 9808"/>
                <a:gd name="connsiteX49" fmla="*/ 6674 w 10000"/>
                <a:gd name="connsiteY49" fmla="*/ 5776 h 9808"/>
                <a:gd name="connsiteX50" fmla="*/ 7161 w 10000"/>
                <a:gd name="connsiteY50" fmla="*/ 5962 h 9808"/>
                <a:gd name="connsiteX51" fmla="*/ 7401 w 10000"/>
                <a:gd name="connsiteY51" fmla="*/ 6055 h 9808"/>
                <a:gd name="connsiteX52" fmla="*/ 7643 w 10000"/>
                <a:gd name="connsiteY52" fmla="*/ 5962 h 9808"/>
                <a:gd name="connsiteX53" fmla="*/ 8130 w 10000"/>
                <a:gd name="connsiteY53" fmla="*/ 5776 h 9808"/>
                <a:gd name="connsiteX54" fmla="*/ 8371 w 10000"/>
                <a:gd name="connsiteY54" fmla="*/ 6104 h 9808"/>
                <a:gd name="connsiteX55" fmla="*/ 8491 w 10000"/>
                <a:gd name="connsiteY55" fmla="*/ 6291 h 9808"/>
                <a:gd name="connsiteX56" fmla="*/ 8795 w 10000"/>
                <a:gd name="connsiteY56" fmla="*/ 6291 h 9808"/>
                <a:gd name="connsiteX57" fmla="*/ 9340 w 10000"/>
                <a:gd name="connsiteY57" fmla="*/ 6291 h 9808"/>
                <a:gd name="connsiteX58" fmla="*/ 9340 w 10000"/>
                <a:gd name="connsiteY58" fmla="*/ 6713 h 9808"/>
                <a:gd name="connsiteX59" fmla="*/ 9340 w 10000"/>
                <a:gd name="connsiteY59" fmla="*/ 6948 h 9808"/>
                <a:gd name="connsiteX60" fmla="*/ 9587 w 10000"/>
                <a:gd name="connsiteY60" fmla="*/ 7041 h 9808"/>
                <a:gd name="connsiteX61" fmla="*/ 10000 w 10000"/>
                <a:gd name="connsiteY61" fmla="*/ 7232 h 9808"/>
                <a:gd name="connsiteX62" fmla="*/ 9760 w 10000"/>
                <a:gd name="connsiteY62" fmla="*/ 7600 h 9808"/>
                <a:gd name="connsiteX63" fmla="*/ 9645 w 10000"/>
                <a:gd name="connsiteY63" fmla="*/ 7792 h 9808"/>
                <a:gd name="connsiteX64" fmla="*/ 9760 w 10000"/>
                <a:gd name="connsiteY64" fmla="*/ 7977 h 9808"/>
                <a:gd name="connsiteX0" fmla="*/ 3938 w 5207"/>
                <a:gd name="connsiteY0" fmla="*/ 1149 h 4111"/>
                <a:gd name="connsiteX1" fmla="*/ 3578 w 5207"/>
                <a:gd name="connsiteY1" fmla="*/ 1149 h 4111"/>
                <a:gd name="connsiteX2" fmla="*/ 2242 w 5207"/>
                <a:gd name="connsiteY2" fmla="*/ 2197 h 4111"/>
                <a:gd name="connsiteX3" fmla="*/ 1639 w 5207"/>
                <a:gd name="connsiteY3" fmla="*/ 1766 h 4111"/>
                <a:gd name="connsiteX4" fmla="*/ 1274 w 5207"/>
                <a:gd name="connsiteY4" fmla="*/ 1766 h 4111"/>
                <a:gd name="connsiteX5" fmla="*/ 1088 w 5207"/>
                <a:gd name="connsiteY5" fmla="*/ 1860 h 4111"/>
                <a:gd name="connsiteX6" fmla="*/ 1088 w 5207"/>
                <a:gd name="connsiteY6" fmla="*/ 2150 h 4111"/>
                <a:gd name="connsiteX7" fmla="*/ 1697 w 5207"/>
                <a:gd name="connsiteY7" fmla="*/ 2632 h 4111"/>
                <a:gd name="connsiteX8" fmla="*/ 2242 w 5207"/>
                <a:gd name="connsiteY8" fmla="*/ 3011 h 4111"/>
                <a:gd name="connsiteX9" fmla="*/ 2729 w 5207"/>
                <a:gd name="connsiteY9" fmla="*/ 2632 h 4111"/>
                <a:gd name="connsiteX10" fmla="*/ 4122 w 5207"/>
                <a:gd name="connsiteY10" fmla="*/ 1530 h 4111"/>
                <a:gd name="connsiteX11" fmla="*/ 4122 w 5207"/>
                <a:gd name="connsiteY11" fmla="*/ 1290 h 4111"/>
                <a:gd name="connsiteX12" fmla="*/ 3938 w 5207"/>
                <a:gd name="connsiteY12" fmla="*/ 1149 h 4111"/>
                <a:gd name="connsiteX13" fmla="*/ 4967 w 5207"/>
                <a:gd name="connsiteY13" fmla="*/ 2244 h 4111"/>
                <a:gd name="connsiteX14" fmla="*/ 5207 w 5207"/>
                <a:gd name="connsiteY14" fmla="*/ 2632 h 4111"/>
                <a:gd name="connsiteX15" fmla="*/ 4794 w 5207"/>
                <a:gd name="connsiteY15" fmla="*/ 2820 h 4111"/>
                <a:gd name="connsiteX16" fmla="*/ 4547 w 5207"/>
                <a:gd name="connsiteY16" fmla="*/ 2916 h 4111"/>
                <a:gd name="connsiteX17" fmla="*/ 4547 w 5207"/>
                <a:gd name="connsiteY17" fmla="*/ 3156 h 4111"/>
                <a:gd name="connsiteX18" fmla="*/ 4547 w 5207"/>
                <a:gd name="connsiteY18" fmla="*/ 3586 h 4111"/>
                <a:gd name="connsiteX19" fmla="*/ 4002 w 5207"/>
                <a:gd name="connsiteY19" fmla="*/ 3586 h 4111"/>
                <a:gd name="connsiteX20" fmla="*/ 3698 w 5207"/>
                <a:gd name="connsiteY20" fmla="*/ 3586 h 4111"/>
                <a:gd name="connsiteX21" fmla="*/ 3578 w 5207"/>
                <a:gd name="connsiteY21" fmla="*/ 3775 h 4111"/>
                <a:gd name="connsiteX22" fmla="*/ 3337 w 5207"/>
                <a:gd name="connsiteY22" fmla="*/ 4111 h 4111"/>
                <a:gd name="connsiteX23" fmla="*/ 2850 w 5207"/>
                <a:gd name="connsiteY23" fmla="*/ 3920 h 4111"/>
                <a:gd name="connsiteX24" fmla="*/ 2608 w 5207"/>
                <a:gd name="connsiteY24" fmla="*/ 3826 h 4111"/>
                <a:gd name="connsiteX25" fmla="*/ 2368 w 5207"/>
                <a:gd name="connsiteY25" fmla="*/ 3920 h 4111"/>
                <a:gd name="connsiteX26" fmla="*/ 1881 w 5207"/>
                <a:gd name="connsiteY26" fmla="*/ 4111 h 4111"/>
                <a:gd name="connsiteX27" fmla="*/ 1639 w 5207"/>
                <a:gd name="connsiteY27" fmla="*/ 3775 h 4111"/>
                <a:gd name="connsiteX28" fmla="*/ 1514 w 5207"/>
                <a:gd name="connsiteY28" fmla="*/ 3586 h 4111"/>
                <a:gd name="connsiteX29" fmla="*/ 1211 w 5207"/>
                <a:gd name="connsiteY29" fmla="*/ 3586 h 4111"/>
                <a:gd name="connsiteX30" fmla="*/ 665 w 5207"/>
                <a:gd name="connsiteY30" fmla="*/ 3586 h 4111"/>
                <a:gd name="connsiteX31" fmla="*/ 665 w 5207"/>
                <a:gd name="connsiteY31" fmla="*/ 3156 h 4111"/>
                <a:gd name="connsiteX32" fmla="*/ 665 w 5207"/>
                <a:gd name="connsiteY32" fmla="*/ 2916 h 4111"/>
                <a:gd name="connsiteX33" fmla="*/ 424 w 5207"/>
                <a:gd name="connsiteY33" fmla="*/ 2820 h 4111"/>
                <a:gd name="connsiteX34" fmla="*/ 0 w 5207"/>
                <a:gd name="connsiteY34" fmla="*/ 2632 h 4111"/>
                <a:gd name="connsiteX35" fmla="*/ 239 w 5207"/>
                <a:gd name="connsiteY35" fmla="*/ 2244 h 4111"/>
                <a:gd name="connsiteX36" fmla="*/ 361 w 5207"/>
                <a:gd name="connsiteY36" fmla="*/ 2056 h 4111"/>
                <a:gd name="connsiteX37" fmla="*/ 239 w 5207"/>
                <a:gd name="connsiteY37" fmla="*/ 1860 h 4111"/>
                <a:gd name="connsiteX38" fmla="*/ 0 w 5207"/>
                <a:gd name="connsiteY38" fmla="*/ 1485 h 4111"/>
                <a:gd name="connsiteX39" fmla="*/ 424 w 5207"/>
                <a:gd name="connsiteY39" fmla="*/ 1290 h 4111"/>
                <a:gd name="connsiteX40" fmla="*/ 665 w 5207"/>
                <a:gd name="connsiteY40" fmla="*/ 1195 h 4111"/>
                <a:gd name="connsiteX41" fmla="*/ 665 w 5207"/>
                <a:gd name="connsiteY41" fmla="*/ 955 h 4111"/>
                <a:gd name="connsiteX42" fmla="*/ 665 w 5207"/>
                <a:gd name="connsiteY42" fmla="*/ 525 h 4111"/>
                <a:gd name="connsiteX43" fmla="*/ 1211 w 5207"/>
                <a:gd name="connsiteY43" fmla="*/ 525 h 4111"/>
                <a:gd name="connsiteX44" fmla="*/ 1514 w 5207"/>
                <a:gd name="connsiteY44" fmla="*/ 525 h 4111"/>
                <a:gd name="connsiteX45" fmla="*/ 1639 w 5207"/>
                <a:gd name="connsiteY45" fmla="*/ 334 h 4111"/>
                <a:gd name="connsiteX46" fmla="*/ 1881 w 5207"/>
                <a:gd name="connsiteY46" fmla="*/ 0 h 4111"/>
                <a:gd name="connsiteX47" fmla="*/ 2368 w 5207"/>
                <a:gd name="connsiteY47" fmla="*/ 190 h 4111"/>
                <a:gd name="connsiteX48" fmla="*/ 2608 w 5207"/>
                <a:gd name="connsiteY48" fmla="*/ 285 h 4111"/>
                <a:gd name="connsiteX49" fmla="*/ 2850 w 5207"/>
                <a:gd name="connsiteY49" fmla="*/ 190 h 4111"/>
                <a:gd name="connsiteX50" fmla="*/ 3337 w 5207"/>
                <a:gd name="connsiteY50" fmla="*/ 0 h 4111"/>
                <a:gd name="connsiteX51" fmla="*/ 3578 w 5207"/>
                <a:gd name="connsiteY51" fmla="*/ 334 h 4111"/>
                <a:gd name="connsiteX52" fmla="*/ 3698 w 5207"/>
                <a:gd name="connsiteY52" fmla="*/ 525 h 4111"/>
                <a:gd name="connsiteX53" fmla="*/ 4002 w 5207"/>
                <a:gd name="connsiteY53" fmla="*/ 525 h 4111"/>
                <a:gd name="connsiteX54" fmla="*/ 4547 w 5207"/>
                <a:gd name="connsiteY54" fmla="*/ 525 h 4111"/>
                <a:gd name="connsiteX55" fmla="*/ 4547 w 5207"/>
                <a:gd name="connsiteY55" fmla="*/ 955 h 4111"/>
                <a:gd name="connsiteX56" fmla="*/ 4547 w 5207"/>
                <a:gd name="connsiteY56" fmla="*/ 1195 h 4111"/>
                <a:gd name="connsiteX57" fmla="*/ 4794 w 5207"/>
                <a:gd name="connsiteY57" fmla="*/ 1290 h 4111"/>
                <a:gd name="connsiteX58" fmla="*/ 5207 w 5207"/>
                <a:gd name="connsiteY58" fmla="*/ 1485 h 4111"/>
                <a:gd name="connsiteX59" fmla="*/ 4967 w 5207"/>
                <a:gd name="connsiteY59" fmla="*/ 1860 h 4111"/>
                <a:gd name="connsiteX60" fmla="*/ 4852 w 5207"/>
                <a:gd name="connsiteY60" fmla="*/ 2056 h 4111"/>
                <a:gd name="connsiteX61" fmla="*/ 4967 w 5207"/>
                <a:gd name="connsiteY61" fmla="*/ 2244 h 4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5207" h="4111">
                  <a:moveTo>
                    <a:pt x="3938" y="1149"/>
                  </a:moveTo>
                  <a:cubicBezTo>
                    <a:pt x="3819" y="1050"/>
                    <a:pt x="3698" y="1050"/>
                    <a:pt x="3578" y="1149"/>
                  </a:cubicBezTo>
                  <a:lnTo>
                    <a:pt x="2242" y="2197"/>
                  </a:lnTo>
                  <a:lnTo>
                    <a:pt x="1639" y="1766"/>
                  </a:lnTo>
                  <a:cubicBezTo>
                    <a:pt x="1514" y="1669"/>
                    <a:pt x="1394" y="1669"/>
                    <a:pt x="1274" y="1766"/>
                  </a:cubicBezTo>
                  <a:lnTo>
                    <a:pt x="1088" y="1860"/>
                  </a:lnTo>
                  <a:cubicBezTo>
                    <a:pt x="1030" y="1956"/>
                    <a:pt x="1030" y="2056"/>
                    <a:pt x="1088" y="2150"/>
                  </a:cubicBezTo>
                  <a:lnTo>
                    <a:pt x="1697" y="2632"/>
                  </a:lnTo>
                  <a:lnTo>
                    <a:pt x="2242" y="3011"/>
                  </a:lnTo>
                  <a:lnTo>
                    <a:pt x="2729" y="2632"/>
                  </a:lnTo>
                  <a:lnTo>
                    <a:pt x="4122" y="1530"/>
                  </a:lnTo>
                  <a:cubicBezTo>
                    <a:pt x="4184" y="1485"/>
                    <a:pt x="4184" y="1340"/>
                    <a:pt x="4122" y="1290"/>
                  </a:cubicBezTo>
                  <a:cubicBezTo>
                    <a:pt x="4060" y="1244"/>
                    <a:pt x="4000" y="1196"/>
                    <a:pt x="3938" y="1149"/>
                  </a:cubicBezTo>
                  <a:close/>
                  <a:moveTo>
                    <a:pt x="4967" y="2244"/>
                  </a:moveTo>
                  <a:lnTo>
                    <a:pt x="5207" y="2632"/>
                  </a:lnTo>
                  <a:lnTo>
                    <a:pt x="4794" y="2820"/>
                  </a:lnTo>
                  <a:lnTo>
                    <a:pt x="4547" y="2916"/>
                  </a:lnTo>
                  <a:lnTo>
                    <a:pt x="4547" y="3156"/>
                  </a:lnTo>
                  <a:lnTo>
                    <a:pt x="4547" y="3586"/>
                  </a:lnTo>
                  <a:lnTo>
                    <a:pt x="4002" y="3586"/>
                  </a:lnTo>
                  <a:lnTo>
                    <a:pt x="3698" y="3586"/>
                  </a:lnTo>
                  <a:cubicBezTo>
                    <a:pt x="3657" y="3649"/>
                    <a:pt x="3618" y="3712"/>
                    <a:pt x="3578" y="3775"/>
                  </a:cubicBezTo>
                  <a:lnTo>
                    <a:pt x="3337" y="4111"/>
                  </a:lnTo>
                  <a:lnTo>
                    <a:pt x="2850" y="3920"/>
                  </a:lnTo>
                  <a:lnTo>
                    <a:pt x="2608" y="3826"/>
                  </a:lnTo>
                  <a:lnTo>
                    <a:pt x="2368" y="3920"/>
                  </a:lnTo>
                  <a:lnTo>
                    <a:pt x="1881" y="4111"/>
                  </a:lnTo>
                  <a:cubicBezTo>
                    <a:pt x="1799" y="3999"/>
                    <a:pt x="1721" y="3887"/>
                    <a:pt x="1639" y="3775"/>
                  </a:cubicBezTo>
                  <a:cubicBezTo>
                    <a:pt x="1598" y="3712"/>
                    <a:pt x="1556" y="3650"/>
                    <a:pt x="1514" y="3586"/>
                  </a:cubicBezTo>
                  <a:lnTo>
                    <a:pt x="1211" y="3586"/>
                  </a:lnTo>
                  <a:lnTo>
                    <a:pt x="665" y="3586"/>
                  </a:lnTo>
                  <a:lnTo>
                    <a:pt x="665" y="3156"/>
                  </a:lnTo>
                  <a:lnTo>
                    <a:pt x="665" y="2916"/>
                  </a:lnTo>
                  <a:lnTo>
                    <a:pt x="424" y="2820"/>
                  </a:lnTo>
                  <a:lnTo>
                    <a:pt x="0" y="2632"/>
                  </a:lnTo>
                  <a:cubicBezTo>
                    <a:pt x="79" y="2502"/>
                    <a:pt x="160" y="2374"/>
                    <a:pt x="239" y="2244"/>
                  </a:cubicBezTo>
                  <a:cubicBezTo>
                    <a:pt x="280" y="2182"/>
                    <a:pt x="321" y="2120"/>
                    <a:pt x="361" y="2056"/>
                  </a:cubicBezTo>
                  <a:cubicBezTo>
                    <a:pt x="320" y="1990"/>
                    <a:pt x="280" y="1925"/>
                    <a:pt x="239" y="1860"/>
                  </a:cubicBezTo>
                  <a:cubicBezTo>
                    <a:pt x="160" y="1733"/>
                    <a:pt x="79" y="1610"/>
                    <a:pt x="0" y="1485"/>
                  </a:cubicBezTo>
                  <a:lnTo>
                    <a:pt x="424" y="1290"/>
                  </a:lnTo>
                  <a:lnTo>
                    <a:pt x="665" y="1195"/>
                  </a:lnTo>
                  <a:lnTo>
                    <a:pt x="665" y="955"/>
                  </a:lnTo>
                  <a:lnTo>
                    <a:pt x="665" y="525"/>
                  </a:lnTo>
                  <a:lnTo>
                    <a:pt x="1211" y="525"/>
                  </a:lnTo>
                  <a:lnTo>
                    <a:pt x="1514" y="525"/>
                  </a:lnTo>
                  <a:cubicBezTo>
                    <a:pt x="1556" y="462"/>
                    <a:pt x="1597" y="398"/>
                    <a:pt x="1639" y="334"/>
                  </a:cubicBezTo>
                  <a:lnTo>
                    <a:pt x="1881" y="0"/>
                  </a:lnTo>
                  <a:lnTo>
                    <a:pt x="2368" y="190"/>
                  </a:lnTo>
                  <a:lnTo>
                    <a:pt x="2608" y="285"/>
                  </a:lnTo>
                  <a:lnTo>
                    <a:pt x="2850" y="190"/>
                  </a:lnTo>
                  <a:lnTo>
                    <a:pt x="3337" y="0"/>
                  </a:lnTo>
                  <a:cubicBezTo>
                    <a:pt x="3418" y="111"/>
                    <a:pt x="3497" y="223"/>
                    <a:pt x="3578" y="334"/>
                  </a:cubicBezTo>
                  <a:cubicBezTo>
                    <a:pt x="3618" y="398"/>
                    <a:pt x="3657" y="462"/>
                    <a:pt x="3698" y="525"/>
                  </a:cubicBezTo>
                  <a:lnTo>
                    <a:pt x="4002" y="525"/>
                  </a:lnTo>
                  <a:lnTo>
                    <a:pt x="4547" y="525"/>
                  </a:lnTo>
                  <a:lnTo>
                    <a:pt x="4547" y="955"/>
                  </a:lnTo>
                  <a:lnTo>
                    <a:pt x="4547" y="1195"/>
                  </a:lnTo>
                  <a:lnTo>
                    <a:pt x="4794" y="1290"/>
                  </a:lnTo>
                  <a:lnTo>
                    <a:pt x="5207" y="1485"/>
                  </a:lnTo>
                  <a:lnTo>
                    <a:pt x="4967" y="1860"/>
                  </a:lnTo>
                  <a:cubicBezTo>
                    <a:pt x="4928" y="1925"/>
                    <a:pt x="4890" y="1990"/>
                    <a:pt x="4852" y="2056"/>
                  </a:cubicBezTo>
                  <a:cubicBezTo>
                    <a:pt x="4890" y="2120"/>
                    <a:pt x="4928" y="2182"/>
                    <a:pt x="4967" y="2244"/>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p>
          </p:txBody>
        </p:sp>
      </p:grpSp>
      <p:sp>
        <p:nvSpPr>
          <p:cNvPr id="59" name="TextBox 58">
            <a:extLst>
              <a:ext uri="{FF2B5EF4-FFF2-40B4-BE49-F238E27FC236}">
                <a16:creationId xmlns:a16="http://schemas.microsoft.com/office/drawing/2014/main" id="{D7E1BAD1-632B-F549-B8F3-F16379E8AB70}"/>
              </a:ext>
            </a:extLst>
          </p:cNvPr>
          <p:cNvSpPr txBox="1"/>
          <p:nvPr/>
        </p:nvSpPr>
        <p:spPr>
          <a:xfrm>
            <a:off x="9295511" y="2188727"/>
            <a:ext cx="2337689" cy="1259994"/>
          </a:xfrm>
          <a:prstGeom prst="rect">
            <a:avLst/>
          </a:prstGeom>
          <a:noFill/>
        </p:spPr>
        <p:txBody>
          <a:bodyPr wrap="square" lIns="0" tIns="0" rIns="0" bIns="0" rtlCol="0">
            <a:noAutofit/>
          </a:bodyPr>
          <a:lstStyle/>
          <a:p>
            <a:pPr algn="ctr"/>
            <a:r>
              <a:rPr lang="en-US" sz="2400" b="1" dirty="0">
                <a:solidFill>
                  <a:schemeClr val="accent4"/>
                </a:solidFill>
              </a:rPr>
              <a:t>50</a:t>
            </a:r>
            <a:r>
              <a:rPr lang="en-US" sz="1600" b="1" dirty="0">
                <a:solidFill>
                  <a:schemeClr val="accent4"/>
                </a:solidFill>
              </a:rPr>
              <a:t>X</a:t>
            </a:r>
            <a:br>
              <a:rPr lang="en-US" dirty="0"/>
            </a:br>
            <a:r>
              <a:rPr lang="en-US" sz="1600" dirty="0"/>
              <a:t>growth in HR data </a:t>
            </a:r>
            <a:br>
              <a:rPr lang="en-US" sz="1600" dirty="0"/>
            </a:br>
            <a:r>
              <a:rPr lang="en-US" sz="1600" dirty="0"/>
              <a:t>by 2020</a:t>
            </a:r>
          </a:p>
          <a:p>
            <a:pPr algn="ctr"/>
            <a:r>
              <a:rPr lang="en-US" sz="1400" dirty="0"/>
              <a:t>- Deloitte</a:t>
            </a:r>
          </a:p>
          <a:p>
            <a:pPr algn="ctr"/>
            <a:endParaRPr lang="en-US" dirty="0"/>
          </a:p>
        </p:txBody>
      </p:sp>
      <p:sp>
        <p:nvSpPr>
          <p:cNvPr id="60" name="TextBox 59">
            <a:extLst>
              <a:ext uri="{FF2B5EF4-FFF2-40B4-BE49-F238E27FC236}">
                <a16:creationId xmlns:a16="http://schemas.microsoft.com/office/drawing/2014/main" id="{D4B6F570-C818-A643-8594-E43F04AE54EB}"/>
              </a:ext>
            </a:extLst>
          </p:cNvPr>
          <p:cNvSpPr txBox="1"/>
          <p:nvPr/>
        </p:nvSpPr>
        <p:spPr>
          <a:xfrm>
            <a:off x="6703356" y="5061191"/>
            <a:ext cx="1795940" cy="830997"/>
          </a:xfrm>
          <a:prstGeom prst="rect">
            <a:avLst/>
          </a:prstGeom>
          <a:noFill/>
        </p:spPr>
        <p:txBody>
          <a:bodyPr wrap="none" lIns="0" tIns="0" rIns="0" bIns="0" rtlCol="0">
            <a:spAutoFit/>
          </a:bodyPr>
          <a:lstStyle/>
          <a:p>
            <a:pPr algn="ctr"/>
            <a:r>
              <a:rPr lang="en-US" dirty="0"/>
              <a:t>In-depth customer </a:t>
            </a:r>
          </a:p>
          <a:p>
            <a:pPr algn="ctr"/>
            <a:r>
              <a:rPr lang="en-US" dirty="0"/>
              <a:t>knowledge and</a:t>
            </a:r>
          </a:p>
          <a:p>
            <a:pPr algn="ctr"/>
            <a:r>
              <a:rPr lang="en-US" dirty="0"/>
              <a:t>personalization</a:t>
            </a:r>
          </a:p>
        </p:txBody>
      </p:sp>
      <p:sp>
        <p:nvSpPr>
          <p:cNvPr id="61" name="Title 4">
            <a:extLst>
              <a:ext uri="{FF2B5EF4-FFF2-40B4-BE49-F238E27FC236}">
                <a16:creationId xmlns:a16="http://schemas.microsoft.com/office/drawing/2014/main" id="{EB418471-B8B0-EA4E-B63E-66917AD35C4F}"/>
              </a:ext>
            </a:extLst>
          </p:cNvPr>
          <p:cNvSpPr txBox="1">
            <a:spLocks/>
          </p:cNvSpPr>
          <p:nvPr/>
        </p:nvSpPr>
        <p:spPr>
          <a:xfrm>
            <a:off x="6439387" y="3341250"/>
            <a:ext cx="2166388" cy="734711"/>
          </a:xfrm>
          <a:prstGeom prst="rect">
            <a:avLst/>
          </a:prstGeom>
        </p:spPr>
        <p:txBody>
          <a:bodyPr anchor="ctr"/>
          <a:lstStyle>
            <a:lvl1pPr algn="l" defTabSz="914400" rtl="0" eaLnBrk="1" latinLnBrk="0" hangingPunct="1">
              <a:lnSpc>
                <a:spcPct val="80000"/>
              </a:lnSpc>
              <a:spcBef>
                <a:spcPct val="0"/>
              </a:spcBef>
              <a:buNone/>
              <a:defRPr sz="3600" kern="1200">
                <a:solidFill>
                  <a:schemeClr val="tx1"/>
                </a:solidFill>
                <a:latin typeface="+mj-lt"/>
                <a:ea typeface="+mj-ea"/>
                <a:cs typeface="+mj-cs"/>
              </a:defRPr>
            </a:lvl1pPr>
          </a:lstStyle>
          <a:p>
            <a:pPr algn="ctr"/>
            <a:r>
              <a:rPr lang="en-US" sz="2800" b="1" dirty="0"/>
              <a:t>SALES</a:t>
            </a:r>
          </a:p>
        </p:txBody>
      </p:sp>
      <p:cxnSp>
        <p:nvCxnSpPr>
          <p:cNvPr id="62" name="Straight Arrow Connector 61">
            <a:extLst>
              <a:ext uri="{FF2B5EF4-FFF2-40B4-BE49-F238E27FC236}">
                <a16:creationId xmlns:a16="http://schemas.microsoft.com/office/drawing/2014/main" id="{CFF6559C-3CE8-D943-901C-3709CE2CFF21}"/>
              </a:ext>
            </a:extLst>
          </p:cNvPr>
          <p:cNvCxnSpPr>
            <a:cxnSpLocks/>
          </p:cNvCxnSpPr>
          <p:nvPr/>
        </p:nvCxnSpPr>
        <p:spPr>
          <a:xfrm flipH="1">
            <a:off x="6365947" y="3898333"/>
            <a:ext cx="2337690" cy="0"/>
          </a:xfrm>
          <a:prstGeom prst="straightConnector1">
            <a:avLst/>
          </a:prstGeom>
          <a:ln w="12700">
            <a:solidFill>
              <a:schemeClr val="tx1"/>
            </a:solidFill>
            <a:miter lim="800000"/>
            <a:headEnd type="oval" w="sm" len="sm"/>
            <a:tailEnd type="oval" w="sm" len="sm"/>
          </a:ln>
        </p:spPr>
        <p:style>
          <a:lnRef idx="1">
            <a:schemeClr val="accent1"/>
          </a:lnRef>
          <a:fillRef idx="0">
            <a:schemeClr val="accent1"/>
          </a:fillRef>
          <a:effectRef idx="0">
            <a:schemeClr val="accent1"/>
          </a:effectRef>
          <a:fontRef idx="minor">
            <a:schemeClr val="tx1"/>
          </a:fontRef>
        </p:style>
      </p:cxnSp>
      <p:grpSp>
        <p:nvGrpSpPr>
          <p:cNvPr id="63" name="Group 62">
            <a:extLst>
              <a:ext uri="{FF2B5EF4-FFF2-40B4-BE49-F238E27FC236}">
                <a16:creationId xmlns:a16="http://schemas.microsoft.com/office/drawing/2014/main" id="{E4D5E0C8-2B6A-4F48-85AB-2022AADF8431}"/>
              </a:ext>
            </a:extLst>
          </p:cNvPr>
          <p:cNvGrpSpPr/>
          <p:nvPr/>
        </p:nvGrpSpPr>
        <p:grpSpPr>
          <a:xfrm>
            <a:off x="7342064" y="4146396"/>
            <a:ext cx="518524" cy="737168"/>
            <a:chOff x="7045610" y="3934809"/>
            <a:chExt cx="518524" cy="737168"/>
          </a:xfrm>
          <a:solidFill>
            <a:schemeClr val="accent4"/>
          </a:solidFill>
        </p:grpSpPr>
        <p:sp>
          <p:nvSpPr>
            <p:cNvPr id="64" name="Freeform 1581">
              <a:extLst>
                <a:ext uri="{FF2B5EF4-FFF2-40B4-BE49-F238E27FC236}">
                  <a16:creationId xmlns:a16="http://schemas.microsoft.com/office/drawing/2014/main" id="{980CE64D-E717-A44D-B695-BDB1585F3247}"/>
                </a:ext>
              </a:extLst>
            </p:cNvPr>
            <p:cNvSpPr>
              <a:spLocks/>
            </p:cNvSpPr>
            <p:nvPr/>
          </p:nvSpPr>
          <p:spPr bwMode="auto">
            <a:xfrm>
              <a:off x="7045610" y="4047255"/>
              <a:ext cx="518524" cy="624722"/>
            </a:xfrm>
            <a:custGeom>
              <a:avLst/>
              <a:gdLst/>
              <a:ahLst/>
              <a:cxnLst>
                <a:cxn ang="0">
                  <a:pos x="0" y="0"/>
                </a:cxn>
                <a:cxn ang="0">
                  <a:pos x="45" y="0"/>
                </a:cxn>
                <a:cxn ang="0">
                  <a:pos x="45" y="26"/>
                </a:cxn>
                <a:cxn ang="0">
                  <a:pos x="26" y="26"/>
                </a:cxn>
                <a:cxn ang="0">
                  <a:pos x="26" y="29"/>
                </a:cxn>
                <a:cxn ang="0">
                  <a:pos x="26" y="257"/>
                </a:cxn>
                <a:cxn ang="0">
                  <a:pos x="38" y="273"/>
                </a:cxn>
                <a:cxn ang="0">
                  <a:pos x="46" y="274"/>
                </a:cxn>
                <a:cxn ang="0">
                  <a:pos x="219" y="274"/>
                </a:cxn>
                <a:cxn ang="0">
                  <a:pos x="222" y="274"/>
                </a:cxn>
                <a:cxn ang="0">
                  <a:pos x="222" y="26"/>
                </a:cxn>
                <a:cxn ang="0">
                  <a:pos x="203" y="26"/>
                </a:cxn>
                <a:cxn ang="0">
                  <a:pos x="203" y="0"/>
                </a:cxn>
                <a:cxn ang="0">
                  <a:pos x="247" y="0"/>
                </a:cxn>
                <a:cxn ang="0">
                  <a:pos x="248" y="3"/>
                </a:cxn>
                <a:cxn ang="0">
                  <a:pos x="248" y="281"/>
                </a:cxn>
                <a:cxn ang="0">
                  <a:pos x="229" y="300"/>
                </a:cxn>
                <a:cxn ang="0">
                  <a:pos x="19" y="300"/>
                </a:cxn>
                <a:cxn ang="0">
                  <a:pos x="0" y="282"/>
                </a:cxn>
                <a:cxn ang="0">
                  <a:pos x="0" y="278"/>
                </a:cxn>
                <a:cxn ang="0">
                  <a:pos x="0" y="3"/>
                </a:cxn>
                <a:cxn ang="0">
                  <a:pos x="0" y="0"/>
                </a:cxn>
              </a:cxnLst>
              <a:rect l="0" t="0" r="r" b="b"/>
              <a:pathLst>
                <a:path w="248" h="300">
                  <a:moveTo>
                    <a:pt x="0" y="0"/>
                  </a:moveTo>
                  <a:cubicBezTo>
                    <a:pt x="15" y="0"/>
                    <a:pt x="30" y="0"/>
                    <a:pt x="45" y="0"/>
                  </a:cubicBezTo>
                  <a:cubicBezTo>
                    <a:pt x="45" y="9"/>
                    <a:pt x="45" y="17"/>
                    <a:pt x="45" y="26"/>
                  </a:cubicBezTo>
                  <a:cubicBezTo>
                    <a:pt x="39" y="26"/>
                    <a:pt x="33" y="26"/>
                    <a:pt x="26" y="26"/>
                  </a:cubicBezTo>
                  <a:cubicBezTo>
                    <a:pt x="26" y="27"/>
                    <a:pt x="26" y="28"/>
                    <a:pt x="26" y="29"/>
                  </a:cubicBezTo>
                  <a:cubicBezTo>
                    <a:pt x="26" y="105"/>
                    <a:pt x="26" y="181"/>
                    <a:pt x="26" y="257"/>
                  </a:cubicBezTo>
                  <a:cubicBezTo>
                    <a:pt x="26" y="265"/>
                    <a:pt x="30" y="271"/>
                    <a:pt x="38" y="273"/>
                  </a:cubicBezTo>
                  <a:cubicBezTo>
                    <a:pt x="40" y="274"/>
                    <a:pt x="43" y="274"/>
                    <a:pt x="46" y="274"/>
                  </a:cubicBezTo>
                  <a:cubicBezTo>
                    <a:pt x="103" y="274"/>
                    <a:pt x="161" y="274"/>
                    <a:pt x="219" y="274"/>
                  </a:cubicBezTo>
                  <a:cubicBezTo>
                    <a:pt x="220" y="274"/>
                    <a:pt x="221" y="274"/>
                    <a:pt x="222" y="274"/>
                  </a:cubicBezTo>
                  <a:cubicBezTo>
                    <a:pt x="222" y="191"/>
                    <a:pt x="222" y="109"/>
                    <a:pt x="222" y="26"/>
                  </a:cubicBezTo>
                  <a:cubicBezTo>
                    <a:pt x="215" y="26"/>
                    <a:pt x="209" y="26"/>
                    <a:pt x="203" y="26"/>
                  </a:cubicBezTo>
                  <a:cubicBezTo>
                    <a:pt x="203" y="17"/>
                    <a:pt x="203" y="9"/>
                    <a:pt x="203" y="0"/>
                  </a:cubicBezTo>
                  <a:cubicBezTo>
                    <a:pt x="218" y="0"/>
                    <a:pt x="232" y="0"/>
                    <a:pt x="247" y="0"/>
                  </a:cubicBezTo>
                  <a:cubicBezTo>
                    <a:pt x="248" y="1"/>
                    <a:pt x="248" y="2"/>
                    <a:pt x="248" y="3"/>
                  </a:cubicBezTo>
                  <a:cubicBezTo>
                    <a:pt x="248" y="95"/>
                    <a:pt x="248" y="188"/>
                    <a:pt x="248" y="281"/>
                  </a:cubicBezTo>
                  <a:cubicBezTo>
                    <a:pt x="248" y="291"/>
                    <a:pt x="239" y="300"/>
                    <a:pt x="229" y="300"/>
                  </a:cubicBezTo>
                  <a:cubicBezTo>
                    <a:pt x="159" y="300"/>
                    <a:pt x="89" y="300"/>
                    <a:pt x="19" y="300"/>
                  </a:cubicBezTo>
                  <a:cubicBezTo>
                    <a:pt x="9" y="300"/>
                    <a:pt x="1" y="292"/>
                    <a:pt x="0" y="282"/>
                  </a:cubicBezTo>
                  <a:cubicBezTo>
                    <a:pt x="0" y="281"/>
                    <a:pt x="0" y="280"/>
                    <a:pt x="0" y="278"/>
                  </a:cubicBezTo>
                  <a:cubicBezTo>
                    <a:pt x="0" y="187"/>
                    <a:pt x="0" y="95"/>
                    <a:pt x="0" y="3"/>
                  </a:cubicBezTo>
                  <a:cubicBezTo>
                    <a:pt x="0" y="2"/>
                    <a:pt x="0" y="1"/>
                    <a:pt x="0" y="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5" name="Freeform 1582">
              <a:extLst>
                <a:ext uri="{FF2B5EF4-FFF2-40B4-BE49-F238E27FC236}">
                  <a16:creationId xmlns:a16="http://schemas.microsoft.com/office/drawing/2014/main" id="{B1ABBC3A-F2ED-B241-8FAF-5D15F47FACEF}"/>
                </a:ext>
              </a:extLst>
            </p:cNvPr>
            <p:cNvSpPr>
              <a:spLocks noEditPoints="1"/>
            </p:cNvSpPr>
            <p:nvPr/>
          </p:nvSpPr>
          <p:spPr bwMode="auto">
            <a:xfrm>
              <a:off x="7164305" y="3934809"/>
              <a:ext cx="287374" cy="168675"/>
            </a:xfrm>
            <a:custGeom>
              <a:avLst/>
              <a:gdLst/>
              <a:ahLst/>
              <a:cxnLst>
                <a:cxn ang="0">
                  <a:pos x="0" y="78"/>
                </a:cxn>
                <a:cxn ang="0">
                  <a:pos x="0" y="33"/>
                </a:cxn>
                <a:cxn ang="0">
                  <a:pos x="41" y="33"/>
                </a:cxn>
                <a:cxn ang="0">
                  <a:pos x="68" y="0"/>
                </a:cxn>
                <a:cxn ang="0">
                  <a:pos x="90" y="9"/>
                </a:cxn>
                <a:cxn ang="0">
                  <a:pos x="97" y="33"/>
                </a:cxn>
                <a:cxn ang="0">
                  <a:pos x="138" y="33"/>
                </a:cxn>
                <a:cxn ang="0">
                  <a:pos x="138" y="78"/>
                </a:cxn>
                <a:cxn ang="0">
                  <a:pos x="0" y="78"/>
                </a:cxn>
                <a:cxn ang="0">
                  <a:pos x="81" y="28"/>
                </a:cxn>
                <a:cxn ang="0">
                  <a:pos x="69" y="16"/>
                </a:cxn>
                <a:cxn ang="0">
                  <a:pos x="57" y="28"/>
                </a:cxn>
                <a:cxn ang="0">
                  <a:pos x="69" y="41"/>
                </a:cxn>
                <a:cxn ang="0">
                  <a:pos x="81" y="28"/>
                </a:cxn>
              </a:cxnLst>
              <a:rect l="0" t="0" r="r" b="b"/>
              <a:pathLst>
                <a:path w="138" h="78">
                  <a:moveTo>
                    <a:pt x="0" y="78"/>
                  </a:moveTo>
                  <a:cubicBezTo>
                    <a:pt x="0" y="63"/>
                    <a:pt x="0" y="48"/>
                    <a:pt x="0" y="33"/>
                  </a:cubicBezTo>
                  <a:cubicBezTo>
                    <a:pt x="13" y="33"/>
                    <a:pt x="27" y="33"/>
                    <a:pt x="41" y="33"/>
                  </a:cubicBezTo>
                  <a:cubicBezTo>
                    <a:pt x="38" y="12"/>
                    <a:pt x="55" y="0"/>
                    <a:pt x="68" y="0"/>
                  </a:cubicBezTo>
                  <a:cubicBezTo>
                    <a:pt x="77" y="0"/>
                    <a:pt x="84" y="3"/>
                    <a:pt x="90" y="9"/>
                  </a:cubicBezTo>
                  <a:cubicBezTo>
                    <a:pt x="96" y="16"/>
                    <a:pt x="98" y="24"/>
                    <a:pt x="97" y="33"/>
                  </a:cubicBezTo>
                  <a:cubicBezTo>
                    <a:pt x="111" y="33"/>
                    <a:pt x="125" y="33"/>
                    <a:pt x="138" y="33"/>
                  </a:cubicBezTo>
                  <a:cubicBezTo>
                    <a:pt x="138" y="48"/>
                    <a:pt x="138" y="63"/>
                    <a:pt x="138" y="78"/>
                  </a:cubicBezTo>
                  <a:cubicBezTo>
                    <a:pt x="92" y="78"/>
                    <a:pt x="46" y="78"/>
                    <a:pt x="0" y="78"/>
                  </a:cubicBezTo>
                  <a:close/>
                  <a:moveTo>
                    <a:pt x="81" y="28"/>
                  </a:moveTo>
                  <a:cubicBezTo>
                    <a:pt x="81" y="22"/>
                    <a:pt x="76" y="16"/>
                    <a:pt x="69" y="16"/>
                  </a:cubicBezTo>
                  <a:cubicBezTo>
                    <a:pt x="62" y="16"/>
                    <a:pt x="57" y="22"/>
                    <a:pt x="57" y="28"/>
                  </a:cubicBezTo>
                  <a:cubicBezTo>
                    <a:pt x="57" y="35"/>
                    <a:pt x="62" y="41"/>
                    <a:pt x="69" y="41"/>
                  </a:cubicBezTo>
                  <a:cubicBezTo>
                    <a:pt x="76" y="41"/>
                    <a:pt x="81" y="35"/>
                    <a:pt x="81" y="28"/>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6" name="Freeform 1583">
              <a:extLst>
                <a:ext uri="{FF2B5EF4-FFF2-40B4-BE49-F238E27FC236}">
                  <a16:creationId xmlns:a16="http://schemas.microsoft.com/office/drawing/2014/main" id="{A811D5F5-3866-E342-B28D-A657546F5074}"/>
                </a:ext>
              </a:extLst>
            </p:cNvPr>
            <p:cNvSpPr>
              <a:spLocks/>
            </p:cNvSpPr>
            <p:nvPr/>
          </p:nvSpPr>
          <p:spPr bwMode="auto">
            <a:xfrm>
              <a:off x="7158060" y="4209681"/>
              <a:ext cx="162431" cy="31240"/>
            </a:xfrm>
            <a:custGeom>
              <a:avLst/>
              <a:gdLst/>
              <a:ahLst/>
              <a:cxnLst>
                <a:cxn ang="0">
                  <a:pos x="77" y="0"/>
                </a:cxn>
                <a:cxn ang="0">
                  <a:pos x="77" y="14"/>
                </a:cxn>
                <a:cxn ang="0">
                  <a:pos x="0" y="14"/>
                </a:cxn>
                <a:cxn ang="0">
                  <a:pos x="0" y="0"/>
                </a:cxn>
                <a:cxn ang="0">
                  <a:pos x="77" y="0"/>
                </a:cxn>
              </a:cxnLst>
              <a:rect l="0" t="0" r="r" b="b"/>
              <a:pathLst>
                <a:path w="77" h="14">
                  <a:moveTo>
                    <a:pt x="77" y="0"/>
                  </a:moveTo>
                  <a:cubicBezTo>
                    <a:pt x="77" y="4"/>
                    <a:pt x="77" y="9"/>
                    <a:pt x="77" y="14"/>
                  </a:cubicBezTo>
                  <a:cubicBezTo>
                    <a:pt x="51" y="14"/>
                    <a:pt x="26" y="14"/>
                    <a:pt x="0" y="14"/>
                  </a:cubicBezTo>
                  <a:cubicBezTo>
                    <a:pt x="0" y="9"/>
                    <a:pt x="0" y="4"/>
                    <a:pt x="0" y="0"/>
                  </a:cubicBezTo>
                  <a:cubicBezTo>
                    <a:pt x="26" y="0"/>
                    <a:pt x="51" y="0"/>
                    <a:pt x="77" y="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7" name="Freeform 1584">
              <a:extLst>
                <a:ext uri="{FF2B5EF4-FFF2-40B4-BE49-F238E27FC236}">
                  <a16:creationId xmlns:a16="http://schemas.microsoft.com/office/drawing/2014/main" id="{83ECA503-6F5D-124F-A190-7BACC09CD38D}"/>
                </a:ext>
              </a:extLst>
            </p:cNvPr>
            <p:cNvSpPr>
              <a:spLocks/>
            </p:cNvSpPr>
            <p:nvPr/>
          </p:nvSpPr>
          <p:spPr bwMode="auto">
            <a:xfrm>
              <a:off x="7158060" y="4340874"/>
              <a:ext cx="162431" cy="31240"/>
            </a:xfrm>
            <a:custGeom>
              <a:avLst/>
              <a:gdLst/>
              <a:ahLst/>
              <a:cxnLst>
                <a:cxn ang="0">
                  <a:pos x="77" y="0"/>
                </a:cxn>
                <a:cxn ang="0">
                  <a:pos x="77" y="15"/>
                </a:cxn>
                <a:cxn ang="0">
                  <a:pos x="0" y="15"/>
                </a:cxn>
                <a:cxn ang="0">
                  <a:pos x="0" y="0"/>
                </a:cxn>
                <a:cxn ang="0">
                  <a:pos x="77" y="0"/>
                </a:cxn>
              </a:cxnLst>
              <a:rect l="0" t="0" r="r" b="b"/>
              <a:pathLst>
                <a:path w="77" h="15">
                  <a:moveTo>
                    <a:pt x="77" y="0"/>
                  </a:moveTo>
                  <a:cubicBezTo>
                    <a:pt x="77" y="5"/>
                    <a:pt x="77" y="10"/>
                    <a:pt x="77" y="15"/>
                  </a:cubicBezTo>
                  <a:cubicBezTo>
                    <a:pt x="51" y="15"/>
                    <a:pt x="26" y="15"/>
                    <a:pt x="0" y="15"/>
                  </a:cubicBezTo>
                  <a:cubicBezTo>
                    <a:pt x="0" y="10"/>
                    <a:pt x="0" y="5"/>
                    <a:pt x="0" y="0"/>
                  </a:cubicBezTo>
                  <a:cubicBezTo>
                    <a:pt x="26" y="0"/>
                    <a:pt x="51" y="0"/>
                    <a:pt x="77" y="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8" name="Freeform 1585">
              <a:extLst>
                <a:ext uri="{FF2B5EF4-FFF2-40B4-BE49-F238E27FC236}">
                  <a16:creationId xmlns:a16="http://schemas.microsoft.com/office/drawing/2014/main" id="{598398C7-75F8-E942-A395-072AF2963D26}"/>
                </a:ext>
              </a:extLst>
            </p:cNvPr>
            <p:cNvSpPr>
              <a:spLocks/>
            </p:cNvSpPr>
            <p:nvPr/>
          </p:nvSpPr>
          <p:spPr bwMode="auto">
            <a:xfrm>
              <a:off x="7158060" y="4478313"/>
              <a:ext cx="162431" cy="31240"/>
            </a:xfrm>
            <a:custGeom>
              <a:avLst/>
              <a:gdLst/>
              <a:ahLst/>
              <a:cxnLst>
                <a:cxn ang="0">
                  <a:pos x="0" y="0"/>
                </a:cxn>
                <a:cxn ang="0">
                  <a:pos x="77" y="0"/>
                </a:cxn>
                <a:cxn ang="0">
                  <a:pos x="77" y="14"/>
                </a:cxn>
                <a:cxn ang="0">
                  <a:pos x="0" y="14"/>
                </a:cxn>
                <a:cxn ang="0">
                  <a:pos x="0" y="0"/>
                </a:cxn>
              </a:cxnLst>
              <a:rect l="0" t="0" r="r" b="b"/>
              <a:pathLst>
                <a:path w="77" h="14">
                  <a:moveTo>
                    <a:pt x="0" y="0"/>
                  </a:moveTo>
                  <a:cubicBezTo>
                    <a:pt x="26" y="0"/>
                    <a:pt x="51" y="0"/>
                    <a:pt x="77" y="0"/>
                  </a:cubicBezTo>
                  <a:cubicBezTo>
                    <a:pt x="77" y="5"/>
                    <a:pt x="77" y="9"/>
                    <a:pt x="77" y="14"/>
                  </a:cubicBezTo>
                  <a:cubicBezTo>
                    <a:pt x="51" y="14"/>
                    <a:pt x="26" y="14"/>
                    <a:pt x="0" y="14"/>
                  </a:cubicBezTo>
                  <a:cubicBezTo>
                    <a:pt x="0" y="10"/>
                    <a:pt x="0" y="5"/>
                    <a:pt x="0" y="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9" name="Freeform 1587">
              <a:extLst>
                <a:ext uri="{FF2B5EF4-FFF2-40B4-BE49-F238E27FC236}">
                  <a16:creationId xmlns:a16="http://schemas.microsoft.com/office/drawing/2014/main" id="{95723B96-0D4C-994D-AB65-0F06E1D22795}"/>
                </a:ext>
              </a:extLst>
            </p:cNvPr>
            <p:cNvSpPr>
              <a:spLocks/>
            </p:cNvSpPr>
            <p:nvPr/>
          </p:nvSpPr>
          <p:spPr bwMode="auto">
            <a:xfrm>
              <a:off x="7364218" y="4447080"/>
              <a:ext cx="112449" cy="81215"/>
            </a:xfrm>
            <a:custGeom>
              <a:avLst/>
              <a:gdLst/>
              <a:ahLst/>
              <a:cxnLst>
                <a:cxn ang="0">
                  <a:pos x="21" y="39"/>
                </a:cxn>
                <a:cxn ang="0">
                  <a:pos x="2" y="20"/>
                </a:cxn>
                <a:cxn ang="0">
                  <a:pos x="2" y="12"/>
                </a:cxn>
                <a:cxn ang="0">
                  <a:pos x="10" y="12"/>
                </a:cxn>
                <a:cxn ang="0">
                  <a:pos x="21" y="23"/>
                </a:cxn>
                <a:cxn ang="0">
                  <a:pos x="22" y="22"/>
                </a:cxn>
                <a:cxn ang="0">
                  <a:pos x="42" y="2"/>
                </a:cxn>
                <a:cxn ang="0">
                  <a:pos x="47" y="0"/>
                </a:cxn>
                <a:cxn ang="0">
                  <a:pos x="51" y="9"/>
                </a:cxn>
                <a:cxn ang="0">
                  <a:pos x="50" y="10"/>
                </a:cxn>
                <a:cxn ang="0">
                  <a:pos x="22" y="38"/>
                </a:cxn>
                <a:cxn ang="0">
                  <a:pos x="21" y="39"/>
                </a:cxn>
              </a:cxnLst>
              <a:rect l="0" t="0" r="r" b="b"/>
              <a:pathLst>
                <a:path w="53" h="39">
                  <a:moveTo>
                    <a:pt x="21" y="39"/>
                  </a:moveTo>
                  <a:cubicBezTo>
                    <a:pt x="14" y="32"/>
                    <a:pt x="8" y="26"/>
                    <a:pt x="2" y="20"/>
                  </a:cubicBezTo>
                  <a:cubicBezTo>
                    <a:pt x="0" y="18"/>
                    <a:pt x="0" y="14"/>
                    <a:pt x="2" y="12"/>
                  </a:cubicBezTo>
                  <a:cubicBezTo>
                    <a:pt x="4" y="10"/>
                    <a:pt x="8" y="10"/>
                    <a:pt x="10" y="12"/>
                  </a:cubicBezTo>
                  <a:cubicBezTo>
                    <a:pt x="13" y="16"/>
                    <a:pt x="17" y="20"/>
                    <a:pt x="21" y="23"/>
                  </a:cubicBezTo>
                  <a:cubicBezTo>
                    <a:pt x="21" y="23"/>
                    <a:pt x="22" y="22"/>
                    <a:pt x="22" y="22"/>
                  </a:cubicBezTo>
                  <a:cubicBezTo>
                    <a:pt x="29" y="15"/>
                    <a:pt x="36" y="9"/>
                    <a:pt x="42" y="2"/>
                  </a:cubicBezTo>
                  <a:cubicBezTo>
                    <a:pt x="43" y="1"/>
                    <a:pt x="45" y="0"/>
                    <a:pt x="47" y="0"/>
                  </a:cubicBezTo>
                  <a:cubicBezTo>
                    <a:pt x="51" y="0"/>
                    <a:pt x="53" y="5"/>
                    <a:pt x="51" y="9"/>
                  </a:cubicBezTo>
                  <a:cubicBezTo>
                    <a:pt x="51" y="9"/>
                    <a:pt x="50" y="10"/>
                    <a:pt x="50" y="10"/>
                  </a:cubicBezTo>
                  <a:cubicBezTo>
                    <a:pt x="41" y="19"/>
                    <a:pt x="31" y="28"/>
                    <a:pt x="22" y="38"/>
                  </a:cubicBezTo>
                  <a:cubicBezTo>
                    <a:pt x="22" y="38"/>
                    <a:pt x="21" y="38"/>
                    <a:pt x="21" y="39"/>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0" name="Freeform 1588">
              <a:extLst>
                <a:ext uri="{FF2B5EF4-FFF2-40B4-BE49-F238E27FC236}">
                  <a16:creationId xmlns:a16="http://schemas.microsoft.com/office/drawing/2014/main" id="{F32E5EA3-B3BE-F640-A9C2-DC48F1D7C03B}"/>
                </a:ext>
              </a:extLst>
            </p:cNvPr>
            <p:cNvSpPr>
              <a:spLocks/>
            </p:cNvSpPr>
            <p:nvPr/>
          </p:nvSpPr>
          <p:spPr bwMode="auto">
            <a:xfrm>
              <a:off x="7364218" y="4178448"/>
              <a:ext cx="112449" cy="81215"/>
            </a:xfrm>
            <a:custGeom>
              <a:avLst/>
              <a:gdLst/>
              <a:ahLst/>
              <a:cxnLst>
                <a:cxn ang="0">
                  <a:pos x="21" y="40"/>
                </a:cxn>
                <a:cxn ang="0">
                  <a:pos x="19" y="39"/>
                </a:cxn>
                <a:cxn ang="0">
                  <a:pos x="3" y="22"/>
                </a:cxn>
                <a:cxn ang="0">
                  <a:pos x="2" y="14"/>
                </a:cxn>
                <a:cxn ang="0">
                  <a:pos x="10" y="14"/>
                </a:cxn>
                <a:cxn ang="0">
                  <a:pos x="21" y="25"/>
                </a:cxn>
                <a:cxn ang="0">
                  <a:pos x="23" y="23"/>
                </a:cxn>
                <a:cxn ang="0">
                  <a:pos x="42" y="3"/>
                </a:cxn>
                <a:cxn ang="0">
                  <a:pos x="50" y="3"/>
                </a:cxn>
                <a:cxn ang="0">
                  <a:pos x="50" y="11"/>
                </a:cxn>
                <a:cxn ang="0">
                  <a:pos x="22" y="39"/>
                </a:cxn>
                <a:cxn ang="0">
                  <a:pos x="21" y="40"/>
                </a:cxn>
              </a:cxnLst>
              <a:rect l="0" t="0" r="r" b="b"/>
              <a:pathLst>
                <a:path w="53" h="40">
                  <a:moveTo>
                    <a:pt x="21" y="40"/>
                  </a:moveTo>
                  <a:cubicBezTo>
                    <a:pt x="20" y="40"/>
                    <a:pt x="20" y="39"/>
                    <a:pt x="19" y="39"/>
                  </a:cubicBezTo>
                  <a:cubicBezTo>
                    <a:pt x="14" y="33"/>
                    <a:pt x="8" y="28"/>
                    <a:pt x="3" y="22"/>
                  </a:cubicBezTo>
                  <a:cubicBezTo>
                    <a:pt x="0" y="19"/>
                    <a:pt x="0" y="16"/>
                    <a:pt x="2" y="14"/>
                  </a:cubicBezTo>
                  <a:cubicBezTo>
                    <a:pt x="4" y="11"/>
                    <a:pt x="8" y="11"/>
                    <a:pt x="10" y="14"/>
                  </a:cubicBezTo>
                  <a:cubicBezTo>
                    <a:pt x="14" y="18"/>
                    <a:pt x="17" y="21"/>
                    <a:pt x="21" y="25"/>
                  </a:cubicBezTo>
                  <a:cubicBezTo>
                    <a:pt x="21" y="24"/>
                    <a:pt x="22" y="23"/>
                    <a:pt x="23" y="23"/>
                  </a:cubicBezTo>
                  <a:cubicBezTo>
                    <a:pt x="29" y="16"/>
                    <a:pt x="36" y="10"/>
                    <a:pt x="42" y="3"/>
                  </a:cubicBezTo>
                  <a:cubicBezTo>
                    <a:pt x="45" y="1"/>
                    <a:pt x="48" y="0"/>
                    <a:pt x="50" y="3"/>
                  </a:cubicBezTo>
                  <a:cubicBezTo>
                    <a:pt x="53" y="5"/>
                    <a:pt x="53" y="8"/>
                    <a:pt x="50" y="11"/>
                  </a:cubicBezTo>
                  <a:cubicBezTo>
                    <a:pt x="41" y="20"/>
                    <a:pt x="31" y="30"/>
                    <a:pt x="22" y="39"/>
                  </a:cubicBezTo>
                  <a:cubicBezTo>
                    <a:pt x="22" y="39"/>
                    <a:pt x="21" y="40"/>
                    <a:pt x="21" y="4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1" name="Freeform 1588">
              <a:extLst>
                <a:ext uri="{FF2B5EF4-FFF2-40B4-BE49-F238E27FC236}">
                  <a16:creationId xmlns:a16="http://schemas.microsoft.com/office/drawing/2014/main" id="{2C740481-F548-2B43-9166-888DA9839471}"/>
                </a:ext>
              </a:extLst>
            </p:cNvPr>
            <p:cNvSpPr>
              <a:spLocks/>
            </p:cNvSpPr>
            <p:nvPr/>
          </p:nvSpPr>
          <p:spPr bwMode="auto">
            <a:xfrm>
              <a:off x="7364218" y="4300265"/>
              <a:ext cx="112449" cy="81215"/>
            </a:xfrm>
            <a:custGeom>
              <a:avLst/>
              <a:gdLst/>
              <a:ahLst/>
              <a:cxnLst>
                <a:cxn ang="0">
                  <a:pos x="21" y="40"/>
                </a:cxn>
                <a:cxn ang="0">
                  <a:pos x="19" y="39"/>
                </a:cxn>
                <a:cxn ang="0">
                  <a:pos x="3" y="22"/>
                </a:cxn>
                <a:cxn ang="0">
                  <a:pos x="2" y="14"/>
                </a:cxn>
                <a:cxn ang="0">
                  <a:pos x="10" y="14"/>
                </a:cxn>
                <a:cxn ang="0">
                  <a:pos x="21" y="25"/>
                </a:cxn>
                <a:cxn ang="0">
                  <a:pos x="23" y="23"/>
                </a:cxn>
                <a:cxn ang="0">
                  <a:pos x="42" y="3"/>
                </a:cxn>
                <a:cxn ang="0">
                  <a:pos x="50" y="3"/>
                </a:cxn>
                <a:cxn ang="0">
                  <a:pos x="50" y="11"/>
                </a:cxn>
                <a:cxn ang="0">
                  <a:pos x="22" y="39"/>
                </a:cxn>
                <a:cxn ang="0">
                  <a:pos x="21" y="40"/>
                </a:cxn>
              </a:cxnLst>
              <a:rect l="0" t="0" r="r" b="b"/>
              <a:pathLst>
                <a:path w="53" h="40">
                  <a:moveTo>
                    <a:pt x="21" y="40"/>
                  </a:moveTo>
                  <a:cubicBezTo>
                    <a:pt x="20" y="40"/>
                    <a:pt x="20" y="39"/>
                    <a:pt x="19" y="39"/>
                  </a:cubicBezTo>
                  <a:cubicBezTo>
                    <a:pt x="14" y="33"/>
                    <a:pt x="8" y="28"/>
                    <a:pt x="3" y="22"/>
                  </a:cubicBezTo>
                  <a:cubicBezTo>
                    <a:pt x="0" y="19"/>
                    <a:pt x="0" y="16"/>
                    <a:pt x="2" y="14"/>
                  </a:cubicBezTo>
                  <a:cubicBezTo>
                    <a:pt x="4" y="11"/>
                    <a:pt x="8" y="11"/>
                    <a:pt x="10" y="14"/>
                  </a:cubicBezTo>
                  <a:cubicBezTo>
                    <a:pt x="14" y="18"/>
                    <a:pt x="17" y="21"/>
                    <a:pt x="21" y="25"/>
                  </a:cubicBezTo>
                  <a:cubicBezTo>
                    <a:pt x="21" y="24"/>
                    <a:pt x="22" y="23"/>
                    <a:pt x="23" y="23"/>
                  </a:cubicBezTo>
                  <a:cubicBezTo>
                    <a:pt x="29" y="16"/>
                    <a:pt x="36" y="10"/>
                    <a:pt x="42" y="3"/>
                  </a:cubicBezTo>
                  <a:cubicBezTo>
                    <a:pt x="45" y="1"/>
                    <a:pt x="48" y="0"/>
                    <a:pt x="50" y="3"/>
                  </a:cubicBezTo>
                  <a:cubicBezTo>
                    <a:pt x="53" y="5"/>
                    <a:pt x="53" y="8"/>
                    <a:pt x="50" y="11"/>
                  </a:cubicBezTo>
                  <a:cubicBezTo>
                    <a:pt x="41" y="20"/>
                    <a:pt x="31" y="30"/>
                    <a:pt x="22" y="39"/>
                  </a:cubicBezTo>
                  <a:cubicBezTo>
                    <a:pt x="22" y="39"/>
                    <a:pt x="21" y="40"/>
                    <a:pt x="21" y="4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72" name="TextBox 71">
            <a:extLst>
              <a:ext uri="{FF2B5EF4-FFF2-40B4-BE49-F238E27FC236}">
                <a16:creationId xmlns:a16="http://schemas.microsoft.com/office/drawing/2014/main" id="{5D0DFF19-B44E-C04A-900E-5A3BE42906C4}"/>
              </a:ext>
            </a:extLst>
          </p:cNvPr>
          <p:cNvSpPr txBox="1"/>
          <p:nvPr/>
        </p:nvSpPr>
        <p:spPr>
          <a:xfrm>
            <a:off x="6368635" y="2201268"/>
            <a:ext cx="2337689" cy="1139981"/>
          </a:xfrm>
          <a:prstGeom prst="rect">
            <a:avLst/>
          </a:prstGeom>
          <a:noFill/>
        </p:spPr>
        <p:txBody>
          <a:bodyPr wrap="square" lIns="0" tIns="0" rIns="0" bIns="0" rtlCol="0">
            <a:noAutofit/>
          </a:bodyPr>
          <a:lstStyle/>
          <a:p>
            <a:pPr algn="ctr">
              <a:lnSpc>
                <a:spcPct val="90000"/>
              </a:lnSpc>
            </a:pPr>
            <a:r>
              <a:rPr lang="en-US" sz="2400" b="1" dirty="0">
                <a:solidFill>
                  <a:schemeClr val="accent4"/>
                </a:solidFill>
              </a:rPr>
              <a:t>4</a:t>
            </a:r>
            <a:r>
              <a:rPr lang="en-US" sz="1600" b="1" dirty="0">
                <a:solidFill>
                  <a:schemeClr val="accent4"/>
                </a:solidFill>
              </a:rPr>
              <a:t>X</a:t>
            </a:r>
            <a:r>
              <a:rPr lang="en-US" sz="2800" b="1" dirty="0">
                <a:solidFill>
                  <a:schemeClr val="accent4"/>
                </a:solidFill>
              </a:rPr>
              <a:t> </a:t>
            </a:r>
            <a:br>
              <a:rPr lang="en-US" dirty="0"/>
            </a:br>
            <a:r>
              <a:rPr lang="en-US" sz="1600" dirty="0"/>
              <a:t>faster quota attainment </a:t>
            </a:r>
            <a:br>
              <a:rPr lang="en-US" sz="1600" dirty="0"/>
            </a:br>
            <a:r>
              <a:rPr lang="en-US" sz="1600" dirty="0"/>
              <a:t>by sales teams that </a:t>
            </a:r>
            <a:br>
              <a:rPr lang="en-US" sz="1600" dirty="0"/>
            </a:br>
            <a:r>
              <a:rPr lang="en-US" sz="1600" dirty="0"/>
              <a:t>use analytics</a:t>
            </a:r>
          </a:p>
          <a:p>
            <a:pPr algn="ctr">
              <a:lnSpc>
                <a:spcPct val="90000"/>
              </a:lnSpc>
            </a:pPr>
            <a:r>
              <a:rPr lang="en-US" sz="1400" dirty="0"/>
              <a:t>- Forbes</a:t>
            </a:r>
          </a:p>
        </p:txBody>
      </p:sp>
    </p:spTree>
    <p:extLst>
      <p:ext uri="{BB962C8B-B14F-4D97-AF65-F5344CB8AC3E}">
        <p14:creationId xmlns:p14="http://schemas.microsoft.com/office/powerpoint/2010/main" val="1930837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extLst>
              <a:ext uri="{BEBA8EAE-BF5A-486C-A8C5-ECC9F3942E4B}">
                <a14:imgProps xmlns:a14="http://schemas.microsoft.com/office/drawing/2010/main">
                  <a14:imgLayer r:embed="rId4">
                    <a14:imgEffect>
                      <a14:brightnessContrast bright="-18000" contrast="-42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15" name="Title 6">
            <a:extLst>
              <a:ext uri="{FF2B5EF4-FFF2-40B4-BE49-F238E27FC236}">
                <a16:creationId xmlns:a16="http://schemas.microsoft.com/office/drawing/2014/main" id="{7BAFDD43-D2A8-41C7-A3EC-CDBA1FD6FEE7}"/>
              </a:ext>
            </a:extLst>
          </p:cNvPr>
          <p:cNvSpPr txBox="1">
            <a:spLocks/>
          </p:cNvSpPr>
          <p:nvPr/>
        </p:nvSpPr>
        <p:spPr bwMode="invGray">
          <a:xfrm>
            <a:off x="531812" y="548640"/>
            <a:ext cx="11101388" cy="889000"/>
          </a:xfrm>
          <a:prstGeom prst="rect">
            <a:avLst/>
          </a:prstGeom>
        </p:spPr>
        <p:txBody>
          <a:bodyPr/>
          <a:lstStyle>
            <a:lvl1pPr algn="l" defTabSz="914400" rtl="0" eaLnBrk="1" latinLnBrk="0" hangingPunct="1">
              <a:lnSpc>
                <a:spcPct val="80000"/>
              </a:lnSpc>
              <a:spcBef>
                <a:spcPct val="0"/>
              </a:spcBef>
              <a:buNone/>
              <a:defRPr sz="3600" b="0" i="0" kern="3000" spc="-100" baseline="0">
                <a:solidFill>
                  <a:srgbClr val="4E5052"/>
                </a:solidFill>
                <a:latin typeface="+mj-lt"/>
                <a:ea typeface="+mj-ea"/>
                <a:cs typeface="+mj-cs"/>
              </a:defRPr>
            </a:lvl1pPr>
          </a:lstStyle>
          <a:p>
            <a:r>
              <a:rPr lang="en-US" spc="0" dirty="0">
                <a:solidFill>
                  <a:schemeClr val="tx1"/>
                </a:solidFill>
              </a:rPr>
              <a:t>IT Must Keep Pace with Service Demands from LOBs</a:t>
            </a:r>
          </a:p>
        </p:txBody>
      </p:sp>
      <p:sp>
        <p:nvSpPr>
          <p:cNvPr id="2" name="Footer Placeholder 1"/>
          <p:cNvSpPr>
            <a:spLocks noGrp="1"/>
          </p:cNvSpPr>
          <p:nvPr>
            <p:ph type="ftr" sz="quarter" idx="14"/>
          </p:nvPr>
        </p:nvSpPr>
        <p:spPr/>
        <p:txBody>
          <a:bodyPr/>
          <a:lstStyle/>
          <a:p>
            <a:r>
              <a:rPr lang="en-US" dirty="0">
                <a:solidFill>
                  <a:srgbClr val="FFFFFF"/>
                </a:solidFill>
              </a:rPr>
              <a:t>Copyright © 2019, Oracle and/or its affiliates. All rights reserved.  </a:t>
            </a:r>
          </a:p>
        </p:txBody>
      </p:sp>
      <p:sp>
        <p:nvSpPr>
          <p:cNvPr id="6" name="Slide Number Placeholder 5"/>
          <p:cNvSpPr>
            <a:spLocks noGrp="1"/>
          </p:cNvSpPr>
          <p:nvPr>
            <p:ph type="sldNum" sz="quarter" idx="4"/>
          </p:nvPr>
        </p:nvSpPr>
        <p:spPr/>
        <p:txBody>
          <a:bodyPr/>
          <a:lstStyle/>
          <a:p>
            <a:fld id="{C51EAA63-D034-42AE-91FA-B13B9518C7BE}" type="slidenum">
              <a:rPr lang="en-US" smtClean="0">
                <a:solidFill>
                  <a:srgbClr val="FFFFFF"/>
                </a:solidFill>
              </a:rPr>
              <a:pPr/>
              <a:t>5</a:t>
            </a:fld>
            <a:endParaRPr lang="en-US" dirty="0">
              <a:solidFill>
                <a:srgbClr val="FFFFFF"/>
              </a:solidFill>
            </a:endParaRPr>
          </a:p>
        </p:txBody>
      </p:sp>
      <p:grpSp>
        <p:nvGrpSpPr>
          <p:cNvPr id="77" name="Group 76"/>
          <p:cNvGrpSpPr/>
          <p:nvPr/>
        </p:nvGrpSpPr>
        <p:grpSpPr bwMode="gray">
          <a:xfrm>
            <a:off x="517290" y="2049516"/>
            <a:ext cx="11130431" cy="3388757"/>
            <a:chOff x="501040" y="2772631"/>
            <a:chExt cx="11227432" cy="1415686"/>
          </a:xfrm>
          <a:noFill/>
        </p:grpSpPr>
        <p:sp>
          <p:nvSpPr>
            <p:cNvPr id="78" name="Text Box 15"/>
            <p:cNvSpPr txBox="1">
              <a:spLocks noChangeArrowheads="1"/>
            </p:cNvSpPr>
            <p:nvPr/>
          </p:nvSpPr>
          <p:spPr bwMode="gray">
            <a:xfrm>
              <a:off x="501040" y="2772631"/>
              <a:ext cx="3420237" cy="1415686"/>
            </a:xfrm>
            <a:prstGeom prst="rect">
              <a:avLst/>
            </a:prstGeom>
            <a:gradFill flip="none" rotWithShape="1">
              <a:gsLst>
                <a:gs pos="0">
                  <a:schemeClr val="accent5">
                    <a:lumMod val="75000"/>
                  </a:schemeClr>
                </a:gs>
                <a:gs pos="100000">
                  <a:schemeClr val="accent5">
                    <a:alpha val="68000"/>
                  </a:schemeClr>
                </a:gs>
              </a:gsLst>
              <a:lin ang="20400000" scaled="0"/>
              <a:tileRect/>
            </a:gradFill>
            <a:ln w="3175" cmpd="sng" algn="ctr">
              <a:solidFill>
                <a:schemeClr val="accent5">
                  <a:lumMod val="75000"/>
                </a:schemeClr>
              </a:solidFill>
              <a:miter lim="800000"/>
              <a:headEnd/>
              <a:tailEnd/>
            </a:ln>
            <a:effectLst/>
          </p:spPr>
          <p:txBody>
            <a:bodyPr lIns="90000" tIns="46800" rIns="90000" bIns="46800" anchor="ctr"/>
            <a:lstStyle>
              <a:defPPr>
                <a:defRPr lang="en-US"/>
              </a:defPPr>
              <a:lvl2pPr marL="180975" lvl="1" indent="-179388" algn="ctr">
                <a:spcBef>
                  <a:spcPts val="500"/>
                </a:spcBef>
                <a:buClr>
                  <a:schemeClr val="accent2"/>
                </a:buClr>
                <a:buSzPct val="80000"/>
                <a:buNone/>
                <a:defRPr>
                  <a:solidFill>
                    <a:schemeClr val="bg1"/>
                  </a:solidFill>
                  <a:latin typeface="Calibri"/>
                  <a:cs typeface="Calibri"/>
                </a:defRPr>
              </a:lvl2pPr>
            </a:lstStyle>
            <a:p>
              <a:pPr marL="180975" marR="0" lvl="1" indent="-179388" algn="ctr" defTabSz="914400" rtl="0" eaLnBrk="1" fontAlgn="auto" latinLnBrk="0" hangingPunct="1">
                <a:lnSpc>
                  <a:spcPct val="100000"/>
                </a:lnSpc>
                <a:spcBef>
                  <a:spcPts val="500"/>
                </a:spcBef>
                <a:spcAft>
                  <a:spcPts val="0"/>
                </a:spcAft>
                <a:buClr>
                  <a:srgbClr val="8EADBF"/>
                </a:buClr>
                <a:buSzPct val="80000"/>
                <a:buFontTx/>
                <a:buNone/>
                <a:tabLst/>
                <a:defRPr/>
              </a:pPr>
              <a:endParaRPr kumimoji="0" lang="en-US" sz="1800" b="0" i="0" u="none" strike="noStrike" kern="1200" cap="none" spc="0" normalizeH="0" baseline="0" noProof="0" dirty="0">
                <a:ln>
                  <a:noFill/>
                </a:ln>
                <a:solidFill>
                  <a:srgbClr val="FFFFFF"/>
                </a:solidFill>
                <a:effectLst/>
                <a:uLnTx/>
                <a:uFillTx/>
                <a:latin typeface="Calibri"/>
                <a:ea typeface="+mn-ea"/>
                <a:cs typeface="Calibri"/>
              </a:endParaRPr>
            </a:p>
          </p:txBody>
        </p:sp>
        <p:sp>
          <p:nvSpPr>
            <p:cNvPr id="79" name="Text Box 16"/>
            <p:cNvSpPr txBox="1">
              <a:spLocks noChangeArrowheads="1"/>
            </p:cNvSpPr>
            <p:nvPr/>
          </p:nvSpPr>
          <p:spPr bwMode="gray">
            <a:xfrm>
              <a:off x="4407378" y="2772631"/>
              <a:ext cx="3417496" cy="1415686"/>
            </a:xfrm>
            <a:prstGeom prst="rect">
              <a:avLst/>
            </a:prstGeom>
            <a:gradFill flip="none" rotWithShape="1">
              <a:gsLst>
                <a:gs pos="0">
                  <a:schemeClr val="accent5">
                    <a:lumMod val="75000"/>
                  </a:schemeClr>
                </a:gs>
                <a:gs pos="100000">
                  <a:schemeClr val="accent5">
                    <a:alpha val="68000"/>
                  </a:schemeClr>
                </a:gs>
              </a:gsLst>
              <a:lin ang="20400000" scaled="0"/>
              <a:tileRect/>
            </a:gradFill>
            <a:ln w="3175" cmpd="sng" algn="ctr">
              <a:solidFill>
                <a:schemeClr val="accent5">
                  <a:lumMod val="75000"/>
                </a:schemeClr>
              </a:solidFill>
              <a:miter lim="800000"/>
              <a:headEnd/>
              <a:tailEnd/>
            </a:ln>
            <a:effectLst/>
          </p:spPr>
          <p:txBody>
            <a:bodyPr lIns="90000" tIns="46800" rIns="90000" bIns="46800" anchor="ctr"/>
            <a:lstStyle>
              <a:defPPr>
                <a:defRPr lang="en-US"/>
              </a:defPPr>
              <a:lvl2pPr marL="180975" lvl="1" indent="-179388" algn="ctr">
                <a:spcBef>
                  <a:spcPts val="500"/>
                </a:spcBef>
                <a:buClr>
                  <a:schemeClr val="accent2"/>
                </a:buClr>
                <a:buSzPct val="80000"/>
                <a:buNone/>
                <a:defRPr>
                  <a:solidFill>
                    <a:schemeClr val="bg1"/>
                  </a:solidFill>
                  <a:latin typeface="Calibri"/>
                  <a:cs typeface="Calibri"/>
                </a:defRPr>
              </a:lvl2pPr>
            </a:lstStyle>
            <a:p>
              <a:pPr marL="180975" marR="0" lvl="1" indent="-179388" algn="ctr" defTabSz="914400" rtl="0" eaLnBrk="1" fontAlgn="auto" latinLnBrk="0" hangingPunct="1">
                <a:lnSpc>
                  <a:spcPct val="100000"/>
                </a:lnSpc>
                <a:spcBef>
                  <a:spcPts val="500"/>
                </a:spcBef>
                <a:spcAft>
                  <a:spcPts val="0"/>
                </a:spcAft>
                <a:buClr>
                  <a:srgbClr val="8EADBF"/>
                </a:buClr>
                <a:buSzPct val="80000"/>
                <a:buFontTx/>
                <a:buNone/>
                <a:tabLst/>
                <a:defRPr/>
              </a:pPr>
              <a:endParaRPr kumimoji="0" lang="en-US" sz="1800" b="0" i="0" u="none" strike="noStrike" kern="1200" cap="none" spc="0" normalizeH="0" baseline="0" noProof="0" dirty="0">
                <a:ln>
                  <a:noFill/>
                </a:ln>
                <a:solidFill>
                  <a:srgbClr val="FFFFFF"/>
                </a:solidFill>
                <a:effectLst/>
                <a:uLnTx/>
                <a:uFillTx/>
                <a:latin typeface="Calibri"/>
                <a:ea typeface="+mn-ea"/>
                <a:cs typeface="Calibri"/>
              </a:endParaRPr>
            </a:p>
          </p:txBody>
        </p:sp>
        <p:sp>
          <p:nvSpPr>
            <p:cNvPr id="80" name="Text Box 16"/>
            <p:cNvSpPr txBox="1">
              <a:spLocks noChangeArrowheads="1"/>
            </p:cNvSpPr>
            <p:nvPr/>
          </p:nvSpPr>
          <p:spPr bwMode="gray">
            <a:xfrm>
              <a:off x="8310976" y="2772631"/>
              <a:ext cx="3417496" cy="1415686"/>
            </a:xfrm>
            <a:prstGeom prst="rect">
              <a:avLst/>
            </a:prstGeom>
            <a:gradFill flip="none" rotWithShape="1">
              <a:gsLst>
                <a:gs pos="0">
                  <a:schemeClr val="accent5">
                    <a:lumMod val="75000"/>
                  </a:schemeClr>
                </a:gs>
                <a:gs pos="100000">
                  <a:schemeClr val="accent5">
                    <a:alpha val="68000"/>
                  </a:schemeClr>
                </a:gs>
              </a:gsLst>
              <a:lin ang="20400000" scaled="0"/>
              <a:tileRect/>
            </a:gradFill>
            <a:ln w="3175" cmpd="sng" algn="ctr">
              <a:solidFill>
                <a:schemeClr val="accent5">
                  <a:lumMod val="75000"/>
                </a:schemeClr>
              </a:solidFill>
              <a:miter lim="800000"/>
              <a:headEnd/>
              <a:tailEnd/>
            </a:ln>
            <a:effectLst/>
          </p:spPr>
          <p:txBody>
            <a:bodyPr lIns="90000" tIns="46800" rIns="90000" bIns="46800" anchor="ctr"/>
            <a:lstStyle>
              <a:defPPr>
                <a:defRPr lang="en-US"/>
              </a:defPPr>
              <a:lvl2pPr marL="180975" lvl="1" indent="-179388" algn="ctr">
                <a:spcBef>
                  <a:spcPts val="500"/>
                </a:spcBef>
                <a:buClr>
                  <a:schemeClr val="accent2"/>
                </a:buClr>
                <a:buSzPct val="80000"/>
                <a:buNone/>
                <a:defRPr>
                  <a:solidFill>
                    <a:schemeClr val="bg1"/>
                  </a:solidFill>
                  <a:latin typeface="Calibri"/>
                  <a:cs typeface="Calibri"/>
                </a:defRPr>
              </a:lvl2pPr>
            </a:lstStyle>
            <a:p>
              <a:pPr marL="180975" marR="0" lvl="1" indent="-179388" algn="ctr" defTabSz="914400" rtl="0" eaLnBrk="1" fontAlgn="auto" latinLnBrk="0" hangingPunct="1">
                <a:lnSpc>
                  <a:spcPct val="100000"/>
                </a:lnSpc>
                <a:spcBef>
                  <a:spcPts val="500"/>
                </a:spcBef>
                <a:spcAft>
                  <a:spcPts val="0"/>
                </a:spcAft>
                <a:buClr>
                  <a:srgbClr val="8EADBF"/>
                </a:buClr>
                <a:buSzPct val="80000"/>
                <a:buFontTx/>
                <a:buNone/>
                <a:tabLst/>
                <a:defRPr/>
              </a:pPr>
              <a:endParaRPr kumimoji="0" lang="en-US" sz="1800" b="0" i="0" u="none" strike="noStrike" kern="1200" cap="none" spc="0" normalizeH="0" baseline="0" noProof="0" dirty="0">
                <a:ln>
                  <a:noFill/>
                </a:ln>
                <a:solidFill>
                  <a:srgbClr val="FFFFFF"/>
                </a:solidFill>
                <a:effectLst/>
                <a:uLnTx/>
                <a:uFillTx/>
                <a:latin typeface="Calibri"/>
                <a:ea typeface="+mn-ea"/>
                <a:cs typeface="Calibri"/>
              </a:endParaRPr>
            </a:p>
          </p:txBody>
        </p:sp>
      </p:grpSp>
      <p:sp>
        <p:nvSpPr>
          <p:cNvPr id="81" name="TextBox 80">
            <a:extLst>
              <a:ext uri="{FF2B5EF4-FFF2-40B4-BE49-F238E27FC236}">
                <a16:creationId xmlns:a16="http://schemas.microsoft.com/office/drawing/2014/main" id="{824EEDE9-E24B-1447-AB39-AAEE78BDF5D2}"/>
              </a:ext>
            </a:extLst>
          </p:cNvPr>
          <p:cNvSpPr txBox="1"/>
          <p:nvPr/>
        </p:nvSpPr>
        <p:spPr>
          <a:xfrm>
            <a:off x="844412" y="3885564"/>
            <a:ext cx="2583977" cy="923330"/>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effectLst/>
                <a:uLnTx/>
                <a:uFillTx/>
                <a:latin typeface="Calibri"/>
                <a:ea typeface="+mn-ea"/>
                <a:cs typeface="+mn-cs"/>
              </a:rPr>
              <a:t>Implement emerging </a:t>
            </a:r>
            <a:br>
              <a:rPr kumimoji="0" lang="en-US" sz="2000" b="0" i="0" u="none" strike="noStrike" kern="1200" cap="none" spc="0" normalizeH="0" baseline="0" noProof="0" dirty="0">
                <a:ln>
                  <a:noFill/>
                </a:ln>
                <a:effectLst/>
                <a:uLnTx/>
                <a:uFillTx/>
                <a:latin typeface="Calibri"/>
                <a:ea typeface="+mn-ea"/>
                <a:cs typeface="+mn-cs"/>
              </a:rPr>
            </a:br>
            <a:r>
              <a:rPr kumimoji="0" lang="en-US" sz="2000" b="0" i="0" u="none" strike="noStrike" kern="1200" cap="none" spc="0" normalizeH="0" baseline="0" noProof="0" dirty="0">
                <a:ln>
                  <a:noFill/>
                </a:ln>
                <a:effectLst/>
                <a:uLnTx/>
                <a:uFillTx/>
                <a:latin typeface="Calibri"/>
                <a:ea typeface="+mn-ea"/>
                <a:cs typeface="+mn-cs"/>
              </a:rPr>
              <a:t>technologies to help the </a:t>
            </a:r>
            <a:br>
              <a:rPr kumimoji="0" lang="en-US" sz="2000" b="0" i="0" u="none" strike="noStrike" kern="1200" cap="none" spc="0" normalizeH="0" baseline="0" noProof="0" dirty="0">
                <a:ln>
                  <a:noFill/>
                </a:ln>
                <a:effectLst/>
                <a:uLnTx/>
                <a:uFillTx/>
                <a:latin typeface="Calibri"/>
                <a:ea typeface="+mn-ea"/>
                <a:cs typeface="+mn-cs"/>
              </a:rPr>
            </a:br>
            <a:r>
              <a:rPr kumimoji="0" lang="en-US" sz="2000" b="0" i="0" u="none" strike="noStrike" kern="1200" cap="none" spc="0" normalizeH="0" baseline="0" noProof="0" dirty="0">
                <a:ln>
                  <a:noFill/>
                </a:ln>
                <a:effectLst/>
                <a:uLnTx/>
                <a:uFillTx/>
                <a:latin typeface="Calibri"/>
                <a:ea typeface="+mn-ea"/>
                <a:cs typeface="+mn-cs"/>
              </a:rPr>
              <a:t>business innovate</a:t>
            </a:r>
          </a:p>
        </p:txBody>
      </p:sp>
      <p:cxnSp>
        <p:nvCxnSpPr>
          <p:cNvPr id="82" name="Straight Arrow Connector 81">
            <a:extLst>
              <a:ext uri="{FF2B5EF4-FFF2-40B4-BE49-F238E27FC236}">
                <a16:creationId xmlns:a16="http://schemas.microsoft.com/office/drawing/2014/main" id="{285234B2-E879-E847-B86B-EA38A26C25F8}"/>
              </a:ext>
            </a:extLst>
          </p:cNvPr>
          <p:cNvCxnSpPr>
            <a:cxnSpLocks/>
          </p:cNvCxnSpPr>
          <p:nvPr/>
        </p:nvCxnSpPr>
        <p:spPr>
          <a:xfrm flipH="1">
            <a:off x="967557" y="3582641"/>
            <a:ext cx="2337690" cy="0"/>
          </a:xfrm>
          <a:prstGeom prst="straightConnector1">
            <a:avLst/>
          </a:prstGeom>
          <a:ln w="12700">
            <a:solidFill>
              <a:schemeClr val="tx1"/>
            </a:solidFill>
            <a:miter lim="800000"/>
            <a:headEnd type="oval" w="sm" len="sm"/>
            <a:tailEnd type="oval" w="sm" len="sm"/>
          </a:ln>
        </p:spPr>
        <p:style>
          <a:lnRef idx="1">
            <a:schemeClr val="accent1"/>
          </a:lnRef>
          <a:fillRef idx="0">
            <a:schemeClr val="accent1"/>
          </a:fillRef>
          <a:effectRef idx="0">
            <a:schemeClr val="accent1"/>
          </a:effectRef>
          <a:fontRef idx="minor">
            <a:schemeClr val="tx1"/>
          </a:fontRef>
        </p:style>
      </p:cxnSp>
      <p:sp>
        <p:nvSpPr>
          <p:cNvPr id="83" name="TextBox 82">
            <a:extLst>
              <a:ext uri="{FF2B5EF4-FFF2-40B4-BE49-F238E27FC236}">
                <a16:creationId xmlns:a16="http://schemas.microsoft.com/office/drawing/2014/main" id="{8CDAC3C8-2B31-B64F-92E5-D07AF68535AB}"/>
              </a:ext>
            </a:extLst>
          </p:cNvPr>
          <p:cNvSpPr txBox="1"/>
          <p:nvPr/>
        </p:nvSpPr>
        <p:spPr>
          <a:xfrm>
            <a:off x="844412" y="2153259"/>
            <a:ext cx="2765061" cy="1429381"/>
          </a:xfrm>
          <a:prstGeom prst="rect">
            <a:avLst/>
          </a:prstGeom>
          <a:noFill/>
        </p:spPr>
        <p:txBody>
          <a:bodyPr wrap="square" lIns="0" tIns="0" rIns="0" bIns="0" rtlCol="0">
            <a:noAutofit/>
          </a:bodyPr>
          <a:lstStyle/>
          <a:p>
            <a:pPr lvl="0" algn="ctr">
              <a:defRPr/>
            </a:pPr>
            <a:r>
              <a:rPr lang="en-US" sz="2800" b="1" dirty="0"/>
              <a:t>20 </a:t>
            </a:r>
            <a:r>
              <a:rPr lang="en-US" b="1" dirty="0"/>
              <a:t>year</a:t>
            </a:r>
            <a:r>
              <a:rPr kumimoji="0" lang="en-US" sz="3200" b="1" i="0" u="none" strike="noStrike" kern="1200" cap="none" spc="0" normalizeH="0" baseline="0" noProof="0" dirty="0">
                <a:ln>
                  <a:noFill/>
                </a:ln>
                <a:effectLst/>
                <a:uLnTx/>
                <a:uFillTx/>
              </a:rPr>
              <a:t> </a:t>
            </a:r>
            <a:br>
              <a:rPr kumimoji="0" lang="en-US" sz="2000" b="0" i="0" u="none" strike="noStrike" kern="1200" cap="none" spc="0" normalizeH="0" baseline="0" noProof="0" dirty="0">
                <a:ln>
                  <a:noFill/>
                </a:ln>
                <a:effectLst/>
                <a:uLnTx/>
                <a:uFillTx/>
              </a:rPr>
            </a:br>
            <a:r>
              <a:rPr lang="en-US" sz="1600" dirty="0"/>
              <a:t>old systems &amp; apps are still prevalent in most data centers</a:t>
            </a:r>
          </a:p>
          <a:p>
            <a:pPr lvl="0" algn="ctr">
              <a:defRPr/>
            </a:pPr>
            <a:r>
              <a:rPr lang="en-US" sz="1400" dirty="0"/>
              <a:t>- Computerworld</a:t>
            </a:r>
          </a:p>
        </p:txBody>
      </p:sp>
      <p:sp>
        <p:nvSpPr>
          <p:cNvPr id="84" name="TextBox 83">
            <a:extLst>
              <a:ext uri="{FF2B5EF4-FFF2-40B4-BE49-F238E27FC236}">
                <a16:creationId xmlns:a16="http://schemas.microsoft.com/office/drawing/2014/main" id="{F06018C5-90EA-514C-8D85-17596803FCA8}"/>
              </a:ext>
            </a:extLst>
          </p:cNvPr>
          <p:cNvSpPr txBox="1"/>
          <p:nvPr/>
        </p:nvSpPr>
        <p:spPr>
          <a:xfrm>
            <a:off x="4721384" y="3910449"/>
            <a:ext cx="2724592" cy="923330"/>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effectLst/>
                <a:uLnTx/>
                <a:uFillTx/>
                <a:latin typeface="Calibri"/>
                <a:ea typeface="+mn-ea"/>
                <a:cs typeface="+mn-cs"/>
              </a:rPr>
              <a:t>Ensure performance </a:t>
            </a:r>
            <a:br>
              <a:rPr kumimoji="0" lang="en-US" sz="2000" b="0" i="0" u="none" strike="noStrike" kern="1200" cap="none" spc="0" normalizeH="0" baseline="0" noProof="0" dirty="0">
                <a:ln>
                  <a:noFill/>
                </a:ln>
                <a:effectLst/>
                <a:uLnTx/>
                <a:uFillTx/>
                <a:latin typeface="Calibri"/>
                <a:ea typeface="+mn-ea"/>
                <a:cs typeface="+mn-cs"/>
              </a:rPr>
            </a:br>
            <a:r>
              <a:rPr kumimoji="0" lang="en-US" sz="2000" b="0" i="0" u="none" strike="noStrike" kern="1200" cap="none" spc="0" normalizeH="0" baseline="0" noProof="0" dirty="0">
                <a:ln>
                  <a:noFill/>
                </a:ln>
                <a:effectLst/>
                <a:uLnTx/>
                <a:uFillTx/>
                <a:latin typeface="Calibri"/>
                <a:ea typeface="+mn-ea"/>
                <a:cs typeface="+mn-cs"/>
              </a:rPr>
              <a:t>SLAs, Security, Regulatory </a:t>
            </a:r>
            <a:br>
              <a:rPr kumimoji="0" lang="en-US" sz="2000" b="0" i="0" u="none" strike="noStrike" kern="1200" cap="none" spc="0" normalizeH="0" baseline="0" noProof="0" dirty="0">
                <a:ln>
                  <a:noFill/>
                </a:ln>
                <a:effectLst/>
                <a:uLnTx/>
                <a:uFillTx/>
                <a:latin typeface="Calibri"/>
                <a:ea typeface="+mn-ea"/>
                <a:cs typeface="+mn-cs"/>
              </a:rPr>
            </a:br>
            <a:r>
              <a:rPr kumimoji="0" lang="en-US" sz="2000" b="0" i="0" u="none" strike="noStrike" kern="1200" cap="none" spc="0" normalizeH="0" baseline="0" noProof="0" dirty="0">
                <a:ln>
                  <a:noFill/>
                </a:ln>
                <a:effectLst/>
                <a:uLnTx/>
                <a:uFillTx/>
                <a:latin typeface="Calibri"/>
                <a:ea typeface="+mn-ea"/>
                <a:cs typeface="+mn-cs"/>
              </a:rPr>
              <a:t>Compliance &amp; Availability</a:t>
            </a:r>
          </a:p>
        </p:txBody>
      </p:sp>
      <p:cxnSp>
        <p:nvCxnSpPr>
          <p:cNvPr id="85" name="Straight Arrow Connector 84">
            <a:extLst>
              <a:ext uri="{FF2B5EF4-FFF2-40B4-BE49-F238E27FC236}">
                <a16:creationId xmlns:a16="http://schemas.microsoft.com/office/drawing/2014/main" id="{2DB60CC2-E975-4741-957E-8BAB8E9DCA48}"/>
              </a:ext>
            </a:extLst>
          </p:cNvPr>
          <p:cNvCxnSpPr>
            <a:cxnSpLocks/>
          </p:cNvCxnSpPr>
          <p:nvPr/>
        </p:nvCxnSpPr>
        <p:spPr>
          <a:xfrm flipH="1">
            <a:off x="4858825" y="3582641"/>
            <a:ext cx="2337690" cy="0"/>
          </a:xfrm>
          <a:prstGeom prst="straightConnector1">
            <a:avLst/>
          </a:prstGeom>
          <a:ln w="12700">
            <a:solidFill>
              <a:schemeClr val="tx1"/>
            </a:solidFill>
            <a:miter lim="800000"/>
            <a:headEnd type="oval" w="sm" len="sm"/>
            <a:tailEnd type="oval" w="sm" len="sm"/>
          </a:ln>
        </p:spPr>
        <p:style>
          <a:lnRef idx="1">
            <a:schemeClr val="accent1"/>
          </a:lnRef>
          <a:fillRef idx="0">
            <a:schemeClr val="accent1"/>
          </a:fillRef>
          <a:effectRef idx="0">
            <a:schemeClr val="accent1"/>
          </a:effectRef>
          <a:fontRef idx="minor">
            <a:schemeClr val="tx1"/>
          </a:fontRef>
        </p:style>
      </p:cxnSp>
      <p:sp>
        <p:nvSpPr>
          <p:cNvPr id="86" name="TextBox 85">
            <a:extLst>
              <a:ext uri="{FF2B5EF4-FFF2-40B4-BE49-F238E27FC236}">
                <a16:creationId xmlns:a16="http://schemas.microsoft.com/office/drawing/2014/main" id="{C268C128-B4B2-6249-A83C-D0BFDB9EA7BE}"/>
              </a:ext>
            </a:extLst>
          </p:cNvPr>
          <p:cNvSpPr txBox="1"/>
          <p:nvPr/>
        </p:nvSpPr>
        <p:spPr>
          <a:xfrm>
            <a:off x="4868947" y="2226986"/>
            <a:ext cx="2337689" cy="1238110"/>
          </a:xfrm>
          <a:prstGeom prst="rect">
            <a:avLst/>
          </a:prstGeom>
          <a:noFill/>
        </p:spPr>
        <p:txBody>
          <a:bodyPr wrap="square" lIns="0" tIns="0" rIns="0" bIns="0" rtlCol="0">
            <a:noAutofit/>
          </a:bodyPr>
          <a:lstStyle/>
          <a:p>
            <a:pPr lvl="0" algn="ctr">
              <a:defRPr/>
            </a:pPr>
            <a:r>
              <a:rPr lang="en-US" sz="2800" b="1" dirty="0"/>
              <a:t>120,000 </a:t>
            </a:r>
            <a:r>
              <a:rPr lang="en-US" b="1" dirty="0"/>
              <a:t>DBAs </a:t>
            </a:r>
            <a:endParaRPr lang="en-US" sz="2800" b="1" dirty="0"/>
          </a:p>
          <a:p>
            <a:pPr lvl="0" algn="ctr">
              <a:defRPr/>
            </a:pPr>
            <a:r>
              <a:rPr lang="en-US" sz="1600" dirty="0"/>
              <a:t>managing </a:t>
            </a:r>
            <a:r>
              <a:rPr lang="en-US" sz="1600" b="1" dirty="0"/>
              <a:t>4.8M</a:t>
            </a:r>
            <a:r>
              <a:rPr lang="en-US" sz="1600" dirty="0"/>
              <a:t> databases, </a:t>
            </a:r>
          </a:p>
          <a:p>
            <a:pPr lvl="0" algn="ctr">
              <a:defRPr/>
            </a:pPr>
            <a:r>
              <a:rPr lang="en-US" sz="1600" dirty="0"/>
              <a:t>costing </a:t>
            </a:r>
            <a:r>
              <a:rPr lang="en-US" sz="1600" b="1" dirty="0"/>
              <a:t>$14B</a:t>
            </a:r>
          </a:p>
          <a:p>
            <a:pPr lvl="0" algn="ctr">
              <a:defRPr/>
            </a:pPr>
            <a:r>
              <a:rPr lang="en-US" sz="1400" dirty="0"/>
              <a:t>- Dept. of Labor</a:t>
            </a:r>
          </a:p>
        </p:txBody>
      </p:sp>
      <p:sp>
        <p:nvSpPr>
          <p:cNvPr id="87" name="TextBox 86">
            <a:extLst>
              <a:ext uri="{FF2B5EF4-FFF2-40B4-BE49-F238E27FC236}">
                <a16:creationId xmlns:a16="http://schemas.microsoft.com/office/drawing/2014/main" id="{382AD074-DF55-5840-ACB6-FF6BD3D17091}"/>
              </a:ext>
            </a:extLst>
          </p:cNvPr>
          <p:cNvSpPr txBox="1"/>
          <p:nvPr/>
        </p:nvSpPr>
        <p:spPr>
          <a:xfrm>
            <a:off x="8972873" y="3910449"/>
            <a:ext cx="2216825" cy="923330"/>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effectLst/>
                <a:uLnTx/>
                <a:uFillTx/>
                <a:latin typeface="Calibri"/>
                <a:ea typeface="+mn-ea"/>
                <a:cs typeface="+mn-cs"/>
              </a:rPr>
              <a:t>Safeguard data so its </a:t>
            </a:r>
            <a:br>
              <a:rPr kumimoji="0" lang="en-US" sz="2000" b="0" i="0" u="none" strike="noStrike" kern="1200" cap="none" spc="0" normalizeH="0" baseline="0" noProof="0" dirty="0">
                <a:ln>
                  <a:noFill/>
                </a:ln>
                <a:effectLst/>
                <a:uLnTx/>
                <a:uFillTx/>
                <a:latin typeface="Calibri"/>
                <a:ea typeface="+mn-ea"/>
                <a:cs typeface="+mn-cs"/>
              </a:rPr>
            </a:br>
            <a:r>
              <a:rPr kumimoji="0" lang="en-US" sz="2000" b="0" i="0" u="none" strike="noStrike" kern="1200" cap="none" spc="0" normalizeH="0" baseline="0" noProof="0" dirty="0">
                <a:ln>
                  <a:noFill/>
                </a:ln>
                <a:effectLst/>
                <a:uLnTx/>
                <a:uFillTx/>
                <a:latin typeface="Calibri"/>
                <a:ea typeface="+mn-ea"/>
                <a:cs typeface="+mn-cs"/>
              </a:rPr>
              <a:t>secure, trustworthy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effectLst/>
                <a:uLnTx/>
                <a:uFillTx/>
                <a:latin typeface="Calibri"/>
                <a:ea typeface="+mn-ea"/>
                <a:cs typeface="+mn-cs"/>
              </a:rPr>
              <a:t>&amp; accessible</a:t>
            </a:r>
          </a:p>
        </p:txBody>
      </p:sp>
      <p:cxnSp>
        <p:nvCxnSpPr>
          <p:cNvPr id="88" name="Straight Arrow Connector 87">
            <a:extLst>
              <a:ext uri="{FF2B5EF4-FFF2-40B4-BE49-F238E27FC236}">
                <a16:creationId xmlns:a16="http://schemas.microsoft.com/office/drawing/2014/main" id="{F028CEF7-EA4C-5746-9033-B64DC40DFBC6}"/>
              </a:ext>
            </a:extLst>
          </p:cNvPr>
          <p:cNvCxnSpPr>
            <a:cxnSpLocks/>
          </p:cNvCxnSpPr>
          <p:nvPr/>
        </p:nvCxnSpPr>
        <p:spPr>
          <a:xfrm flipH="1">
            <a:off x="8898119" y="3582641"/>
            <a:ext cx="2337690" cy="0"/>
          </a:xfrm>
          <a:prstGeom prst="straightConnector1">
            <a:avLst/>
          </a:prstGeom>
          <a:ln w="12700">
            <a:solidFill>
              <a:schemeClr val="tx1"/>
            </a:solidFill>
            <a:miter lim="800000"/>
            <a:headEnd type="oval" w="sm" len="sm"/>
            <a:tailEnd type="oval" w="sm" len="sm"/>
          </a:ln>
        </p:spPr>
        <p:style>
          <a:lnRef idx="1">
            <a:schemeClr val="accent1"/>
          </a:lnRef>
          <a:fillRef idx="0">
            <a:schemeClr val="accent1"/>
          </a:fillRef>
          <a:effectRef idx="0">
            <a:schemeClr val="accent1"/>
          </a:effectRef>
          <a:fontRef idx="minor">
            <a:schemeClr val="tx1"/>
          </a:fontRef>
        </p:style>
      </p:cxnSp>
      <p:sp>
        <p:nvSpPr>
          <p:cNvPr id="89" name="TextBox 88">
            <a:extLst>
              <a:ext uri="{FF2B5EF4-FFF2-40B4-BE49-F238E27FC236}">
                <a16:creationId xmlns:a16="http://schemas.microsoft.com/office/drawing/2014/main" id="{0B026780-238C-4B4F-B8CE-57BF984C0B08}"/>
              </a:ext>
            </a:extLst>
          </p:cNvPr>
          <p:cNvSpPr txBox="1"/>
          <p:nvPr/>
        </p:nvSpPr>
        <p:spPr>
          <a:xfrm>
            <a:off x="8710863" y="2153259"/>
            <a:ext cx="2775284" cy="1429381"/>
          </a:xfrm>
          <a:prstGeom prst="rect">
            <a:avLst/>
          </a:prstGeom>
          <a:noFill/>
        </p:spPr>
        <p:txBody>
          <a:bodyPr wrap="square" lIns="0" tIns="0" rIns="0" bIns="0" rtlCol="0">
            <a:noAutofit/>
          </a:bodyPr>
          <a:lstStyle/>
          <a:p>
            <a:pPr algn="ctr">
              <a:defRPr/>
            </a:pPr>
            <a:r>
              <a:rPr lang="en-US" sz="2800" b="1" dirty="0"/>
              <a:t>8</a:t>
            </a:r>
            <a:r>
              <a:rPr kumimoji="0" lang="en-US" sz="2800" b="1" i="0" u="none" strike="noStrike" kern="1200" cap="none" spc="0" normalizeH="0" baseline="0" noProof="0" dirty="0">
                <a:ln>
                  <a:noFill/>
                </a:ln>
                <a:effectLst/>
                <a:uLnTx/>
                <a:uFillTx/>
              </a:rPr>
              <a:t>5</a:t>
            </a:r>
            <a:r>
              <a:rPr kumimoji="0" lang="en-US" b="1" i="0" u="none" strike="noStrike" kern="1200" cap="none" spc="0" normalizeH="0" baseline="0" noProof="0" dirty="0">
                <a:ln>
                  <a:noFill/>
                </a:ln>
                <a:effectLst/>
                <a:uLnTx/>
                <a:uFillTx/>
              </a:rPr>
              <a:t>%</a:t>
            </a:r>
            <a:r>
              <a:rPr kumimoji="0" lang="en-US" sz="3200" b="1" i="0" u="none" strike="noStrike" kern="1200" cap="none" spc="0" normalizeH="0" baseline="0" noProof="0" dirty="0">
                <a:ln>
                  <a:noFill/>
                </a:ln>
                <a:effectLst/>
                <a:uLnTx/>
                <a:uFillTx/>
              </a:rPr>
              <a:t> </a:t>
            </a:r>
            <a:br>
              <a:rPr kumimoji="0" lang="en-US" sz="2000" b="0" i="0" u="none" strike="noStrike" kern="1200" cap="none" spc="0" normalizeH="0" baseline="0" noProof="0" dirty="0">
                <a:ln>
                  <a:noFill/>
                </a:ln>
                <a:effectLst/>
                <a:uLnTx/>
                <a:uFillTx/>
              </a:rPr>
            </a:br>
            <a:r>
              <a:rPr kumimoji="0" lang="en-US" sz="1600" b="0" i="0" u="none" strike="noStrike" kern="1200" cap="none" spc="0" normalizeH="0" baseline="0" noProof="0" dirty="0">
                <a:ln>
                  <a:noFill/>
                </a:ln>
                <a:effectLst/>
                <a:uLnTx/>
                <a:uFillTx/>
              </a:rPr>
              <a:t>of </a:t>
            </a:r>
            <a:r>
              <a:rPr lang="en-US" sz="1600" dirty="0"/>
              <a:t>exploits had a patch available for more than one year</a:t>
            </a:r>
          </a:p>
          <a:p>
            <a:pPr algn="ctr">
              <a:defRPr/>
            </a:pPr>
            <a:r>
              <a:rPr lang="en-US" sz="1400" dirty="0"/>
              <a:t>- Verizon</a:t>
            </a:r>
          </a:p>
        </p:txBody>
      </p:sp>
    </p:spTree>
    <p:extLst>
      <p:ext uri="{BB962C8B-B14F-4D97-AF65-F5344CB8AC3E}">
        <p14:creationId xmlns:p14="http://schemas.microsoft.com/office/powerpoint/2010/main" val="1236651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5" name="Title 6">
            <a:extLst>
              <a:ext uri="{FF2B5EF4-FFF2-40B4-BE49-F238E27FC236}">
                <a16:creationId xmlns:a16="http://schemas.microsoft.com/office/drawing/2014/main" id="{7BAFDD43-D2A8-41C7-A3EC-CDBA1FD6FEE7}"/>
              </a:ext>
            </a:extLst>
          </p:cNvPr>
          <p:cNvSpPr txBox="1">
            <a:spLocks/>
          </p:cNvSpPr>
          <p:nvPr/>
        </p:nvSpPr>
        <p:spPr bwMode="invGray">
          <a:xfrm>
            <a:off x="531812" y="548640"/>
            <a:ext cx="11101388" cy="889000"/>
          </a:xfrm>
          <a:prstGeom prst="rect">
            <a:avLst/>
          </a:prstGeom>
        </p:spPr>
        <p:txBody>
          <a:bodyPr/>
          <a:lstStyle>
            <a:lvl1pPr algn="l" defTabSz="914400" rtl="0" eaLnBrk="1" latinLnBrk="0" hangingPunct="1">
              <a:lnSpc>
                <a:spcPct val="80000"/>
              </a:lnSpc>
              <a:spcBef>
                <a:spcPct val="0"/>
              </a:spcBef>
              <a:buNone/>
              <a:defRPr sz="3600" b="0" i="0" kern="3000" spc="-100" baseline="0">
                <a:solidFill>
                  <a:srgbClr val="4E5052"/>
                </a:solidFill>
                <a:latin typeface="+mj-lt"/>
                <a:ea typeface="+mj-ea"/>
                <a:cs typeface="+mj-cs"/>
              </a:defRPr>
            </a:lvl1pPr>
          </a:lstStyle>
          <a:p>
            <a:r>
              <a:rPr lang="en-US" spc="0" dirty="0">
                <a:solidFill>
                  <a:schemeClr val="bg1"/>
                </a:solidFill>
              </a:rPr>
              <a:t>How Do We Make IT and Economics Work Together?</a:t>
            </a:r>
          </a:p>
        </p:txBody>
      </p:sp>
      <p:grpSp>
        <p:nvGrpSpPr>
          <p:cNvPr id="12" name="Group 11">
            <a:extLst>
              <a:ext uri="{FF2B5EF4-FFF2-40B4-BE49-F238E27FC236}">
                <a16:creationId xmlns:a16="http://schemas.microsoft.com/office/drawing/2014/main" id="{24AC5250-3A78-2A4B-BDE9-444CA3E3969A}"/>
              </a:ext>
            </a:extLst>
          </p:cNvPr>
          <p:cNvGrpSpPr/>
          <p:nvPr/>
        </p:nvGrpSpPr>
        <p:grpSpPr>
          <a:xfrm>
            <a:off x="531812" y="4138272"/>
            <a:ext cx="10935029" cy="1354904"/>
            <a:chOff x="531812" y="4138272"/>
            <a:chExt cx="10935029" cy="1354904"/>
          </a:xfrm>
        </p:grpSpPr>
        <p:sp>
          <p:nvSpPr>
            <p:cNvPr id="13" name="Parallelogram 12">
              <a:extLst>
                <a:ext uri="{FF2B5EF4-FFF2-40B4-BE49-F238E27FC236}">
                  <a16:creationId xmlns:a16="http://schemas.microsoft.com/office/drawing/2014/main" id="{10FCD738-AF3F-9E42-915F-5E9C4424555E}"/>
                </a:ext>
              </a:extLst>
            </p:cNvPr>
            <p:cNvSpPr/>
            <p:nvPr/>
          </p:nvSpPr>
          <p:spPr bwMode="gray">
            <a:xfrm>
              <a:off x="531812" y="4138272"/>
              <a:ext cx="10481967" cy="1354904"/>
            </a:xfrm>
            <a:prstGeom prst="parallelogram">
              <a:avLst>
                <a:gd name="adj" fmla="val 36248"/>
              </a:avLst>
            </a:prstGeom>
            <a:gradFill flip="none" rotWithShape="1">
              <a:gsLst>
                <a:gs pos="0">
                  <a:schemeClr val="accent5">
                    <a:lumMod val="75000"/>
                  </a:schemeClr>
                </a:gs>
                <a:gs pos="100000">
                  <a:schemeClr val="accent5">
                    <a:alpha val="68000"/>
                  </a:schemeClr>
                </a:gs>
              </a:gsLst>
              <a:lin ang="20400000" scaled="0"/>
              <a:tileRect/>
            </a:gradFill>
            <a:ln w="3175" cmpd="sng" algn="ctr">
              <a:noFill/>
              <a:miter lim="800000"/>
              <a:headEnd/>
              <a:tailEnd/>
            </a:ln>
            <a:effectLst/>
          </p:spPr>
          <p:txBody>
            <a:bodyPr lIns="90000" tIns="46800" rIns="90000" bIns="46800" anchor="ctr"/>
            <a:lstStyle/>
            <a:p>
              <a:pPr algn="ctr">
                <a:lnSpc>
                  <a:spcPct val="90000"/>
                </a:lnSpc>
              </a:pPr>
              <a:endParaRPr lang="en-US" sz="4000" b="1" dirty="0">
                <a:cs typeface="Arial" panose="020B0604020202020204" pitchFamily="34" charset="0"/>
              </a:endParaRPr>
            </a:p>
          </p:txBody>
        </p:sp>
        <p:sp>
          <p:nvSpPr>
            <p:cNvPr id="14" name="Parallelogram 19">
              <a:extLst>
                <a:ext uri="{FF2B5EF4-FFF2-40B4-BE49-F238E27FC236}">
                  <a16:creationId xmlns:a16="http://schemas.microsoft.com/office/drawing/2014/main" id="{3261305D-A578-A441-B854-CDB6A050D0EB}"/>
                </a:ext>
              </a:extLst>
            </p:cNvPr>
            <p:cNvSpPr/>
            <p:nvPr/>
          </p:nvSpPr>
          <p:spPr bwMode="gray">
            <a:xfrm flipH="1" flipV="1">
              <a:off x="10519908" y="4138272"/>
              <a:ext cx="946933" cy="1354904"/>
            </a:xfrm>
            <a:custGeom>
              <a:avLst/>
              <a:gdLst>
                <a:gd name="connsiteX0" fmla="*/ 0 w 946933"/>
                <a:gd name="connsiteY0" fmla="*/ 1354904 h 1354904"/>
                <a:gd name="connsiteX1" fmla="*/ 491790 w 946933"/>
                <a:gd name="connsiteY1" fmla="*/ 0 h 1354904"/>
                <a:gd name="connsiteX2" fmla="*/ 946933 w 946933"/>
                <a:gd name="connsiteY2" fmla="*/ 0 h 1354904"/>
                <a:gd name="connsiteX3" fmla="*/ 455143 w 946933"/>
                <a:gd name="connsiteY3" fmla="*/ 1354904 h 1354904"/>
                <a:gd name="connsiteX4" fmla="*/ 0 w 946933"/>
                <a:gd name="connsiteY4" fmla="*/ 1354904 h 1354904"/>
                <a:gd name="connsiteX0" fmla="*/ 0 w 946933"/>
                <a:gd name="connsiteY0" fmla="*/ 1354904 h 1354904"/>
                <a:gd name="connsiteX1" fmla="*/ 491790 w 946933"/>
                <a:gd name="connsiteY1" fmla="*/ 0 h 1354904"/>
                <a:gd name="connsiteX2" fmla="*/ 946933 w 946933"/>
                <a:gd name="connsiteY2" fmla="*/ 0 h 1354904"/>
                <a:gd name="connsiteX3" fmla="*/ 458318 w 946933"/>
                <a:gd name="connsiteY3" fmla="*/ 1354904 h 1354904"/>
                <a:gd name="connsiteX4" fmla="*/ 0 w 946933"/>
                <a:gd name="connsiteY4" fmla="*/ 1354904 h 1354904"/>
                <a:gd name="connsiteX0" fmla="*/ 0 w 946933"/>
                <a:gd name="connsiteY0" fmla="*/ 1354904 h 1354904"/>
                <a:gd name="connsiteX1" fmla="*/ 491790 w 946933"/>
                <a:gd name="connsiteY1" fmla="*/ 0 h 1354904"/>
                <a:gd name="connsiteX2" fmla="*/ 946933 w 946933"/>
                <a:gd name="connsiteY2" fmla="*/ 0 h 1354904"/>
                <a:gd name="connsiteX3" fmla="*/ 458318 w 946933"/>
                <a:gd name="connsiteY3" fmla="*/ 1354904 h 1354904"/>
                <a:gd name="connsiteX4" fmla="*/ 0 w 946933"/>
                <a:gd name="connsiteY4" fmla="*/ 1354904 h 1354904"/>
                <a:gd name="connsiteX0" fmla="*/ 0 w 946933"/>
                <a:gd name="connsiteY0" fmla="*/ 1354904 h 1354904"/>
                <a:gd name="connsiteX1" fmla="*/ 491790 w 946933"/>
                <a:gd name="connsiteY1" fmla="*/ 0 h 1354904"/>
                <a:gd name="connsiteX2" fmla="*/ 946933 w 946933"/>
                <a:gd name="connsiteY2" fmla="*/ 0 h 1354904"/>
                <a:gd name="connsiteX3" fmla="*/ 455143 w 946933"/>
                <a:gd name="connsiteY3" fmla="*/ 1354904 h 1354904"/>
                <a:gd name="connsiteX4" fmla="*/ 0 w 946933"/>
                <a:gd name="connsiteY4" fmla="*/ 1354904 h 1354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6933" h="1354904">
                  <a:moveTo>
                    <a:pt x="0" y="1354904"/>
                  </a:moveTo>
                  <a:lnTo>
                    <a:pt x="491790" y="0"/>
                  </a:lnTo>
                  <a:lnTo>
                    <a:pt x="946933" y="0"/>
                  </a:lnTo>
                  <a:lnTo>
                    <a:pt x="455143" y="1354904"/>
                  </a:lnTo>
                  <a:lnTo>
                    <a:pt x="0" y="1354904"/>
                  </a:lnTo>
                  <a:close/>
                </a:path>
              </a:pathLst>
            </a:custGeom>
            <a:gradFill flip="none" rotWithShape="1">
              <a:gsLst>
                <a:gs pos="24000">
                  <a:schemeClr val="accent5">
                    <a:lumMod val="75000"/>
                  </a:schemeClr>
                </a:gs>
                <a:gs pos="86000">
                  <a:schemeClr val="accent4">
                    <a:alpha val="68000"/>
                  </a:schemeClr>
                </a:gs>
              </a:gsLst>
              <a:lin ang="9180000" scaled="0"/>
              <a:tileRect/>
            </a:gradFill>
            <a:ln w="3175" cmpd="sng" algn="ctr">
              <a:noFill/>
              <a:miter lim="800000"/>
              <a:headEnd/>
              <a:tailEnd/>
            </a:ln>
            <a:effectLst/>
          </p:spPr>
          <p:txBody>
            <a:bodyPr lIns="90000" tIns="46800" rIns="90000" bIns="46800" anchor="ctr"/>
            <a:lstStyle/>
            <a:p>
              <a:pPr marL="180975" lvl="1" indent="-179388" algn="ctr">
                <a:spcBef>
                  <a:spcPts val="500"/>
                </a:spcBef>
                <a:buClr>
                  <a:srgbClr val="8EADBF"/>
                </a:buClr>
                <a:buSzPct val="80000"/>
              </a:pPr>
              <a:endParaRPr lang="en-US" dirty="0">
                <a:solidFill>
                  <a:srgbClr val="FFFFFF"/>
                </a:solidFill>
                <a:cs typeface="Calibri"/>
              </a:endParaRPr>
            </a:p>
          </p:txBody>
        </p:sp>
      </p:grpSp>
      <p:sp>
        <p:nvSpPr>
          <p:cNvPr id="5" name="Slide Number Placeholder 4"/>
          <p:cNvSpPr>
            <a:spLocks noGrp="1"/>
          </p:cNvSpPr>
          <p:nvPr>
            <p:ph type="sldNum" sz="quarter" idx="4"/>
          </p:nvPr>
        </p:nvSpPr>
        <p:spPr/>
        <p:txBody>
          <a:bodyPr/>
          <a:lstStyle/>
          <a:p>
            <a:fld id="{C51EAA63-D034-42AE-91FA-B13B9518C7BE}" type="slidenum">
              <a:rPr lang="en-US" smtClean="0"/>
              <a:pPr/>
              <a:t>6</a:t>
            </a:fld>
            <a:endParaRPr lang="en-US" dirty="0"/>
          </a:p>
        </p:txBody>
      </p:sp>
      <p:sp>
        <p:nvSpPr>
          <p:cNvPr id="2" name="Footer Placeholder 1"/>
          <p:cNvSpPr>
            <a:spLocks noGrp="1"/>
          </p:cNvSpPr>
          <p:nvPr>
            <p:ph type="ftr" sz="quarter" idx="14"/>
          </p:nvPr>
        </p:nvSpPr>
        <p:spPr/>
        <p:txBody>
          <a:bodyPr/>
          <a:lstStyle/>
          <a:p>
            <a:r>
              <a:rPr lang="en-US" dirty="0"/>
              <a:t>Copyright © 2019, Oracle and/or its affiliates. All rights reserved.  </a:t>
            </a:r>
          </a:p>
        </p:txBody>
      </p:sp>
      <p:sp>
        <p:nvSpPr>
          <p:cNvPr id="9" name="TextBox 8">
            <a:extLst>
              <a:ext uri="{FF2B5EF4-FFF2-40B4-BE49-F238E27FC236}">
                <a16:creationId xmlns:a16="http://schemas.microsoft.com/office/drawing/2014/main" id="{B010C17C-3420-EC42-BD6C-DD27F8095198}"/>
              </a:ext>
            </a:extLst>
          </p:cNvPr>
          <p:cNvSpPr txBox="1"/>
          <p:nvPr/>
        </p:nvSpPr>
        <p:spPr>
          <a:xfrm>
            <a:off x="3008244" y="4138272"/>
            <a:ext cx="5380509" cy="845708"/>
          </a:xfrm>
          <a:prstGeom prst="rect">
            <a:avLst/>
          </a:prstGeom>
          <a:noFill/>
        </p:spPr>
        <p:txBody>
          <a:bodyPr wrap="square" lIns="0" tIns="0" rIns="0" bIns="0" rtlCol="0" anchor="ctr">
            <a:noAutofit/>
          </a:bodyPr>
          <a:lstStyle/>
          <a:p>
            <a:pPr algn="ctr">
              <a:lnSpc>
                <a:spcPct val="90000"/>
              </a:lnSpc>
            </a:pPr>
            <a:r>
              <a:rPr lang="en-US" sz="4000" dirty="0">
                <a:cs typeface="Arial" panose="020B0604020202020204" pitchFamily="34" charset="0"/>
              </a:rPr>
              <a:t>We need a </a:t>
            </a:r>
            <a:endParaRPr lang="en-US" sz="4000" b="1" dirty="0">
              <a:cs typeface="Arial" panose="020B0604020202020204" pitchFamily="34" charset="0"/>
            </a:endParaRPr>
          </a:p>
        </p:txBody>
      </p:sp>
      <p:sp>
        <p:nvSpPr>
          <p:cNvPr id="11" name="Rectangle 10">
            <a:extLst>
              <a:ext uri="{FF2B5EF4-FFF2-40B4-BE49-F238E27FC236}">
                <a16:creationId xmlns:a16="http://schemas.microsoft.com/office/drawing/2014/main" id="{92BEB14C-3FAF-BB4D-A1D1-1FF5D85FF55A}"/>
              </a:ext>
            </a:extLst>
          </p:cNvPr>
          <p:cNvSpPr/>
          <p:nvPr/>
        </p:nvSpPr>
        <p:spPr>
          <a:xfrm>
            <a:off x="3712383" y="4684518"/>
            <a:ext cx="3626955" cy="830997"/>
          </a:xfrm>
          <a:prstGeom prst="rect">
            <a:avLst/>
          </a:prstGeom>
        </p:spPr>
        <p:txBody>
          <a:bodyPr wrap="none" rIns="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4800" b="0" i="0" u="none" strike="noStrike" kern="0" cap="none" spc="0" normalizeH="0" baseline="0" noProof="0" dirty="0">
                <a:ln>
                  <a:noFill/>
                </a:ln>
                <a:effectLst/>
                <a:uLnTx/>
                <a:uFillTx/>
                <a:cs typeface="Arial" panose="020B0604020202020204" pitchFamily="34" charset="0"/>
              </a:rPr>
              <a:t>New Currency</a:t>
            </a:r>
            <a:endParaRPr kumimoji="0" lang="en-US" sz="4800" b="0" i="0" u="none" strike="noStrike" kern="0" cap="none" spc="0" normalizeH="0" baseline="0" noProof="0" dirty="0">
              <a:ln>
                <a:noFill/>
              </a:ln>
              <a:effectLst/>
              <a:uLnTx/>
              <a:uFillTx/>
            </a:endParaRPr>
          </a:p>
        </p:txBody>
      </p:sp>
    </p:spTree>
    <p:extLst>
      <p:ext uri="{BB962C8B-B14F-4D97-AF65-F5344CB8AC3E}">
        <p14:creationId xmlns:p14="http://schemas.microsoft.com/office/powerpoint/2010/main" val="473181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par>
                                <p:cTn id="12" presetID="41" presetClass="entr" presetSubtype="0" fill="hold" grpId="0" nodeType="withEffect">
                                  <p:stCondLst>
                                    <p:cond delay="1000"/>
                                  </p:stCondLst>
                                  <p:iterate type="lt">
                                    <p:tmPct val="10000"/>
                                  </p:iterate>
                                  <p:childTnLst>
                                    <p:set>
                                      <p:cBhvr>
                                        <p:cTn id="13" dur="1" fill="hold">
                                          <p:stCondLst>
                                            <p:cond delay="0"/>
                                          </p:stCondLst>
                                        </p:cTn>
                                        <p:tgtEl>
                                          <p:spTgt spid="11"/>
                                        </p:tgtEl>
                                        <p:attrNameLst>
                                          <p:attrName>style.visibility</p:attrName>
                                        </p:attrNameLst>
                                      </p:cBhvr>
                                      <p:to>
                                        <p:strVal val="visible"/>
                                      </p:to>
                                    </p:set>
                                    <p:anim calcmode="lin" valueType="num">
                                      <p:cBhvr>
                                        <p:cTn id="14" dur="500" fill="hold"/>
                                        <p:tgtEl>
                                          <p:spTgt spid="11"/>
                                        </p:tgtEl>
                                        <p:attrNameLst>
                                          <p:attrName>ppt_x</p:attrName>
                                        </p:attrNameLst>
                                      </p:cBhvr>
                                      <p:tavLst>
                                        <p:tav tm="0">
                                          <p:val>
                                            <p:strVal val="#ppt_x"/>
                                          </p:val>
                                        </p:tav>
                                        <p:tav tm="50000">
                                          <p:val>
                                            <p:strVal val="#ppt_x+.1"/>
                                          </p:val>
                                        </p:tav>
                                        <p:tav tm="100000">
                                          <p:val>
                                            <p:strVal val="#ppt_x"/>
                                          </p:val>
                                        </p:tav>
                                      </p:tavLst>
                                    </p:anim>
                                    <p:anim calcmode="lin" valueType="num">
                                      <p:cBhvr>
                                        <p:cTn id="15" dur="500" fill="hold"/>
                                        <p:tgtEl>
                                          <p:spTgt spid="11"/>
                                        </p:tgtEl>
                                        <p:attrNameLst>
                                          <p:attrName>ppt_y</p:attrName>
                                        </p:attrNameLst>
                                      </p:cBhvr>
                                      <p:tavLst>
                                        <p:tav tm="0">
                                          <p:val>
                                            <p:strVal val="#ppt_y"/>
                                          </p:val>
                                        </p:tav>
                                        <p:tav tm="100000">
                                          <p:val>
                                            <p:strVal val="#ppt_y"/>
                                          </p:val>
                                        </p:tav>
                                      </p:tavLst>
                                    </p:anim>
                                    <p:anim calcmode="lin" valueType="num">
                                      <p:cBhvr>
                                        <p:cTn id="16" dur="500" fill="hold"/>
                                        <p:tgtEl>
                                          <p:spTgt spid="11"/>
                                        </p:tgtEl>
                                        <p:attrNameLst>
                                          <p:attrName>ppt_h</p:attrName>
                                        </p:attrNameLst>
                                      </p:cBhvr>
                                      <p:tavLst>
                                        <p:tav tm="0">
                                          <p:val>
                                            <p:strVal val="#ppt_h/10"/>
                                          </p:val>
                                        </p:tav>
                                        <p:tav tm="50000">
                                          <p:val>
                                            <p:strVal val="#ppt_h+.01"/>
                                          </p:val>
                                        </p:tav>
                                        <p:tav tm="100000">
                                          <p:val>
                                            <p:strVal val="#ppt_h"/>
                                          </p:val>
                                        </p:tav>
                                      </p:tavLst>
                                    </p:anim>
                                    <p:anim calcmode="lin" valueType="num">
                                      <p:cBhvr>
                                        <p:cTn id="17" dur="500" fill="hold"/>
                                        <p:tgtEl>
                                          <p:spTgt spid="11"/>
                                        </p:tgtEl>
                                        <p:attrNameLst>
                                          <p:attrName>ppt_w</p:attrName>
                                        </p:attrNameLst>
                                      </p:cBhvr>
                                      <p:tavLst>
                                        <p:tav tm="0">
                                          <p:val>
                                            <p:strVal val="#ppt_w/10"/>
                                          </p:val>
                                        </p:tav>
                                        <p:tav tm="50000">
                                          <p:val>
                                            <p:strVal val="#ppt_w+.01"/>
                                          </p:val>
                                        </p:tav>
                                        <p:tav tm="100000">
                                          <p:val>
                                            <p:strVal val="#ppt_w"/>
                                          </p:val>
                                        </p:tav>
                                      </p:tavLst>
                                    </p:anim>
                                    <p:animEffect transition="in" filter="fade">
                                      <p:cBhvr>
                                        <p:cTn id="18" dur="500" tmFilter="0,0; .5, 1; 1, 1"/>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4D391D3-0F9B-144F-8908-2264FFD8DA29}"/>
              </a:ext>
            </a:extLst>
          </p:cNvPr>
          <p:cNvSpPr>
            <a:spLocks noGrp="1"/>
          </p:cNvSpPr>
          <p:nvPr>
            <p:ph type="sldNum" sz="quarter" idx="4"/>
          </p:nvPr>
        </p:nvSpPr>
        <p:spPr/>
        <p:txBody>
          <a:bodyPr/>
          <a:lstStyle/>
          <a:p>
            <a:pPr lvl="0"/>
            <a:fld id="{C51EAA63-D034-42AE-91FA-B13B9518C7BE}" type="slidenum">
              <a:rPr lang="en-US" noProof="0" smtClean="0">
                <a:solidFill>
                  <a:schemeClr val="tx1"/>
                </a:solidFill>
              </a:rPr>
              <a:pPr lvl="0"/>
              <a:t>7</a:t>
            </a:fld>
            <a:endParaRPr lang="en-US" noProof="0" dirty="0">
              <a:solidFill>
                <a:schemeClr val="tx1"/>
              </a:solidFill>
            </a:endParaRPr>
          </a:p>
        </p:txBody>
      </p:sp>
      <p:sp>
        <p:nvSpPr>
          <p:cNvPr id="3" name="Footer Placeholder 2">
            <a:extLst>
              <a:ext uri="{FF2B5EF4-FFF2-40B4-BE49-F238E27FC236}">
                <a16:creationId xmlns:a16="http://schemas.microsoft.com/office/drawing/2014/main" id="{58377366-EBF6-EE43-AE33-9DBD08768BAC}"/>
              </a:ext>
            </a:extLst>
          </p:cNvPr>
          <p:cNvSpPr>
            <a:spLocks noGrp="1"/>
          </p:cNvSpPr>
          <p:nvPr>
            <p:ph type="ftr" sz="quarter" idx="14"/>
          </p:nvPr>
        </p:nvSpPr>
        <p:spPr/>
        <p:txBody>
          <a:bodyPr/>
          <a:lstStyle/>
          <a:p>
            <a:pPr lvl="0"/>
            <a:r>
              <a:rPr lang="en-US" noProof="0" dirty="0">
                <a:solidFill>
                  <a:schemeClr val="tx1"/>
                </a:solidFill>
              </a:rPr>
              <a:t>Copyright © 2019, Oracle and/or its affiliates. All rights reserved.  </a:t>
            </a:r>
          </a:p>
        </p:txBody>
      </p:sp>
      <p:sp>
        <p:nvSpPr>
          <p:cNvPr id="9" name="Title 10">
            <a:extLst>
              <a:ext uri="{FF2B5EF4-FFF2-40B4-BE49-F238E27FC236}">
                <a16:creationId xmlns:a16="http://schemas.microsoft.com/office/drawing/2014/main" id="{660EDE1A-1625-4D91-8A30-254909CF38ED}"/>
              </a:ext>
            </a:extLst>
          </p:cNvPr>
          <p:cNvSpPr>
            <a:spLocks noGrp="1"/>
          </p:cNvSpPr>
          <p:nvPr>
            <p:ph type="title"/>
          </p:nvPr>
        </p:nvSpPr>
        <p:spPr/>
        <p:txBody>
          <a:bodyPr/>
          <a:lstStyle/>
          <a:p>
            <a:pPr lvl="0"/>
            <a:r>
              <a:rPr lang="en-US" spc="0" dirty="0"/>
              <a:t>Data Is the New Currency</a:t>
            </a:r>
          </a:p>
        </p:txBody>
      </p:sp>
      <p:sp>
        <p:nvSpPr>
          <p:cNvPr id="6" name="Text Placeholder 5"/>
          <p:cNvSpPr>
            <a:spLocks noGrp="1"/>
          </p:cNvSpPr>
          <p:nvPr>
            <p:ph type="body" sz="quarter" idx="15"/>
          </p:nvPr>
        </p:nvSpPr>
        <p:spPr/>
        <p:txBody>
          <a:bodyPr/>
          <a:lstStyle/>
          <a:p>
            <a:r>
              <a:rPr lang="en-US" spc="0" dirty="0">
                <a:solidFill>
                  <a:schemeClr val="bg1"/>
                </a:solidFill>
              </a:rPr>
              <a:t>The common thread between LOBs and IT</a:t>
            </a:r>
          </a:p>
        </p:txBody>
      </p:sp>
      <p:grpSp>
        <p:nvGrpSpPr>
          <p:cNvPr id="12" name="Group 11">
            <a:extLst>
              <a:ext uri="{FF2B5EF4-FFF2-40B4-BE49-F238E27FC236}">
                <a16:creationId xmlns:a16="http://schemas.microsoft.com/office/drawing/2014/main" id="{4CB0BA3A-8D8B-CA45-B5D5-DCAEB30E97CC}"/>
              </a:ext>
            </a:extLst>
          </p:cNvPr>
          <p:cNvGrpSpPr/>
          <p:nvPr/>
        </p:nvGrpSpPr>
        <p:grpSpPr>
          <a:xfrm flipH="1">
            <a:off x="534262" y="2408223"/>
            <a:ext cx="4615254" cy="2963877"/>
            <a:chOff x="541107" y="3896447"/>
            <a:chExt cx="5020450" cy="2349912"/>
          </a:xfrm>
        </p:grpSpPr>
        <p:sp>
          <p:nvSpPr>
            <p:cNvPr id="21" name="Rectangle 20">
              <a:extLst>
                <a:ext uri="{FF2B5EF4-FFF2-40B4-BE49-F238E27FC236}">
                  <a16:creationId xmlns:a16="http://schemas.microsoft.com/office/drawing/2014/main" id="{AE2F90E0-C714-D34C-804D-DDF3FF06A887}"/>
                </a:ext>
              </a:extLst>
            </p:cNvPr>
            <p:cNvSpPr/>
            <p:nvPr/>
          </p:nvSpPr>
          <p:spPr bwMode="gray">
            <a:xfrm>
              <a:off x="677040" y="3896447"/>
              <a:ext cx="4884517" cy="523479"/>
            </a:xfrm>
            <a:prstGeom prst="rect">
              <a:avLst/>
            </a:prstGeom>
          </p:spPr>
          <p:txBody>
            <a:bodyPr wrap="square" lIns="0" tIns="0" rIns="0" bIns="0" anchor="ctr">
              <a:noAutofit/>
            </a:bodyPr>
            <a:lstStyle/>
            <a:p>
              <a:pPr marL="179388" indent="-179388">
                <a:spcBef>
                  <a:spcPts val="1200"/>
                </a:spcBef>
                <a:buClr>
                  <a:schemeClr val="bg1"/>
                </a:buClr>
                <a:buFont typeface="Arial"/>
                <a:buChar char="•"/>
                <a:defRPr/>
              </a:pPr>
              <a:r>
                <a:rPr lang="en-US" sz="2000" kern="3000" spc="-100" dirty="0">
                  <a:solidFill>
                    <a:schemeClr val="bg1"/>
                  </a:solidFill>
                </a:rPr>
                <a:t>Tesla worth more than GM which </a:t>
              </a:r>
              <a:br>
                <a:rPr lang="en-US" sz="2000" kern="3000" spc="-100" dirty="0">
                  <a:solidFill>
                    <a:schemeClr val="bg1"/>
                  </a:solidFill>
                </a:rPr>
              </a:br>
              <a:r>
                <a:rPr lang="en-US" sz="2000" kern="3000" spc="-100" dirty="0">
                  <a:solidFill>
                    <a:schemeClr val="bg1"/>
                  </a:solidFill>
                </a:rPr>
                <a:t>shipped 92x more vehicles</a:t>
              </a:r>
            </a:p>
            <a:p>
              <a:pPr marL="190500" indent="-47625" defTabSz="914240">
                <a:spcBef>
                  <a:spcPts val="600"/>
                </a:spcBef>
                <a:buClr>
                  <a:schemeClr val="bg1"/>
                </a:buClr>
                <a:defRPr/>
              </a:pPr>
              <a:r>
                <a:rPr lang="en-US" sz="1600" kern="0" dirty="0">
                  <a:solidFill>
                    <a:schemeClr val="bg1"/>
                  </a:solidFill>
                </a:rPr>
                <a:t>- Economist</a:t>
              </a:r>
            </a:p>
          </p:txBody>
        </p:sp>
        <p:sp>
          <p:nvSpPr>
            <p:cNvPr id="19" name="Rectangle 18">
              <a:extLst>
                <a:ext uri="{FF2B5EF4-FFF2-40B4-BE49-F238E27FC236}">
                  <a16:creationId xmlns:a16="http://schemas.microsoft.com/office/drawing/2014/main" id="{5AA15F70-8A87-ED47-88FF-0D09ACCBE4B9}"/>
                </a:ext>
              </a:extLst>
            </p:cNvPr>
            <p:cNvSpPr/>
            <p:nvPr/>
          </p:nvSpPr>
          <p:spPr bwMode="gray">
            <a:xfrm>
              <a:off x="541107" y="4818586"/>
              <a:ext cx="5020450" cy="523479"/>
            </a:xfrm>
            <a:prstGeom prst="rect">
              <a:avLst/>
            </a:prstGeom>
          </p:spPr>
          <p:txBody>
            <a:bodyPr wrap="square" lIns="0" tIns="0" rIns="0" bIns="0" anchor="ctr">
              <a:noAutofit/>
            </a:bodyPr>
            <a:lstStyle/>
            <a:p>
              <a:pPr marL="179388" indent="-179388">
                <a:spcBef>
                  <a:spcPts val="1200"/>
                </a:spcBef>
                <a:buClr>
                  <a:schemeClr val="bg1"/>
                </a:buClr>
                <a:buFont typeface="Arial"/>
                <a:buChar char="•"/>
                <a:defRPr/>
              </a:pPr>
              <a:r>
                <a:rPr lang="en-US" sz="2000" kern="3000" spc="-100" dirty="0">
                  <a:solidFill>
                    <a:schemeClr val="bg1"/>
                  </a:solidFill>
                </a:rPr>
                <a:t>Tesco destroyed $1.8B of </a:t>
              </a:r>
              <a:r>
                <a:rPr lang="en-US" sz="2000" kern="3000" spc="-100" dirty="0" err="1">
                  <a:solidFill>
                    <a:schemeClr val="bg1"/>
                  </a:solidFill>
                </a:rPr>
                <a:t>Dunnhumby’s</a:t>
              </a:r>
              <a:r>
                <a:rPr lang="en-US" sz="2000" kern="3000" spc="-100" dirty="0">
                  <a:solidFill>
                    <a:schemeClr val="bg1"/>
                  </a:solidFill>
                </a:rPr>
                <a:t> </a:t>
              </a:r>
              <a:br>
                <a:rPr lang="en-US" sz="2000" kern="3000" spc="-100" dirty="0">
                  <a:solidFill>
                    <a:schemeClr val="bg1"/>
                  </a:solidFill>
                </a:rPr>
              </a:br>
              <a:r>
                <a:rPr lang="en-US" sz="2000" kern="3000" spc="-100" dirty="0">
                  <a:solidFill>
                    <a:schemeClr val="bg1"/>
                  </a:solidFill>
                </a:rPr>
                <a:t>market value in 9 months </a:t>
              </a:r>
            </a:p>
            <a:p>
              <a:pPr marL="190500" indent="-47625" defTabSz="914240">
                <a:spcBef>
                  <a:spcPts val="600"/>
                </a:spcBef>
                <a:buClr>
                  <a:schemeClr val="bg1"/>
                </a:buClr>
                <a:defRPr/>
              </a:pPr>
              <a:r>
                <a:rPr lang="en-US" sz="1600" kern="0" dirty="0">
                  <a:solidFill>
                    <a:schemeClr val="bg1"/>
                  </a:solidFill>
                </a:rPr>
                <a:t>- Harvard </a:t>
              </a:r>
            </a:p>
          </p:txBody>
        </p:sp>
        <p:sp>
          <p:nvSpPr>
            <p:cNvPr id="17" name="Rectangle 16">
              <a:extLst>
                <a:ext uri="{FF2B5EF4-FFF2-40B4-BE49-F238E27FC236}">
                  <a16:creationId xmlns:a16="http://schemas.microsoft.com/office/drawing/2014/main" id="{1D016969-771F-1F4D-9790-154A65A64DB4}"/>
                </a:ext>
              </a:extLst>
            </p:cNvPr>
            <p:cNvSpPr/>
            <p:nvPr/>
          </p:nvSpPr>
          <p:spPr bwMode="gray">
            <a:xfrm>
              <a:off x="701231" y="5722880"/>
              <a:ext cx="4860326" cy="523479"/>
            </a:xfrm>
            <a:prstGeom prst="rect">
              <a:avLst/>
            </a:prstGeom>
          </p:spPr>
          <p:txBody>
            <a:bodyPr wrap="square" lIns="0" tIns="0" rIns="0" bIns="0" anchor="ctr">
              <a:noAutofit/>
            </a:bodyPr>
            <a:lstStyle/>
            <a:p>
              <a:pPr marL="179388" indent="-179388">
                <a:spcBef>
                  <a:spcPts val="1200"/>
                </a:spcBef>
                <a:buClr>
                  <a:schemeClr val="bg1"/>
                </a:buClr>
                <a:buFont typeface="Arial"/>
                <a:buChar char="•"/>
                <a:defRPr/>
              </a:pPr>
              <a:r>
                <a:rPr lang="en-US" sz="2000" kern="3000" spc="-100" dirty="0">
                  <a:solidFill>
                    <a:schemeClr val="bg1"/>
                  </a:solidFill>
                </a:rPr>
                <a:t>Equifax’s data breach cost over </a:t>
              </a:r>
              <a:br>
                <a:rPr lang="en-US" sz="2000" kern="3000" spc="-100" dirty="0">
                  <a:solidFill>
                    <a:schemeClr val="bg1"/>
                  </a:solidFill>
                </a:rPr>
              </a:br>
              <a:r>
                <a:rPr lang="en-US" sz="2000" kern="3000" spc="-100" dirty="0">
                  <a:solidFill>
                    <a:schemeClr val="bg1"/>
                  </a:solidFill>
                </a:rPr>
                <a:t>$4 Billion</a:t>
              </a:r>
            </a:p>
            <a:p>
              <a:pPr marL="190500" indent="-47625" defTabSz="914240">
                <a:spcBef>
                  <a:spcPts val="600"/>
                </a:spcBef>
                <a:buClr>
                  <a:schemeClr val="bg1"/>
                </a:buClr>
                <a:defRPr/>
              </a:pPr>
              <a:r>
                <a:rPr lang="en-US" sz="2000" kern="0" dirty="0">
                  <a:solidFill>
                    <a:schemeClr val="bg1"/>
                  </a:solidFill>
                </a:rPr>
                <a:t>- </a:t>
              </a:r>
              <a:r>
                <a:rPr lang="en-US" sz="1600" kern="0" dirty="0">
                  <a:solidFill>
                    <a:schemeClr val="bg1"/>
                  </a:solidFill>
                </a:rPr>
                <a:t>Time</a:t>
              </a:r>
            </a:p>
          </p:txBody>
        </p:sp>
      </p:grpSp>
    </p:spTree>
    <p:extLst>
      <p:ext uri="{BB962C8B-B14F-4D97-AF65-F5344CB8AC3E}">
        <p14:creationId xmlns:p14="http://schemas.microsoft.com/office/powerpoint/2010/main" val="1986282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3000"/>
                                  </p:stCondLst>
                                  <p:childTnLst>
                                    <p:set>
                                      <p:cBhvr>
                                        <p:cTn id="6" dur="1" fill="hold">
                                          <p:stCondLst>
                                            <p:cond delay="0"/>
                                          </p:stCondLst>
                                        </p:cTn>
                                        <p:tgtEl>
                                          <p:spTgt spid="12"/>
                                        </p:tgtEl>
                                        <p:attrNameLst>
                                          <p:attrName>style.visibility</p:attrName>
                                        </p:attrNameLst>
                                      </p:cBhvr>
                                      <p:to>
                                        <p:strVal val="visible"/>
                                      </p:to>
                                    </p:set>
                                    <p:animEffect transition="in" filter="wipe(right)">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4D391D3-0F9B-144F-8908-2264FFD8DA29}"/>
              </a:ext>
            </a:extLst>
          </p:cNvPr>
          <p:cNvSpPr>
            <a:spLocks noGrp="1"/>
          </p:cNvSpPr>
          <p:nvPr>
            <p:ph type="sldNum" sz="quarter" idx="4"/>
          </p:nvPr>
        </p:nvSpPr>
        <p:spPr/>
        <p:txBody>
          <a:bodyPr/>
          <a:lstStyle/>
          <a:p>
            <a:fld id="{C51EAA63-D034-42AE-91FA-B13B9518C7BE}" type="slidenum">
              <a:rPr lang="en-US" smtClean="0"/>
              <a:pPr/>
              <a:t>8</a:t>
            </a:fld>
            <a:endParaRPr lang="en-US" dirty="0"/>
          </a:p>
        </p:txBody>
      </p:sp>
      <p:sp>
        <p:nvSpPr>
          <p:cNvPr id="3" name="Footer Placeholder 2">
            <a:extLst>
              <a:ext uri="{FF2B5EF4-FFF2-40B4-BE49-F238E27FC236}">
                <a16:creationId xmlns:a16="http://schemas.microsoft.com/office/drawing/2014/main" id="{58377366-EBF6-EE43-AE33-9DBD08768BAC}"/>
              </a:ext>
            </a:extLst>
          </p:cNvPr>
          <p:cNvSpPr>
            <a:spLocks noGrp="1"/>
          </p:cNvSpPr>
          <p:nvPr>
            <p:ph type="ftr" sz="quarter" idx="14"/>
          </p:nvPr>
        </p:nvSpPr>
        <p:spPr>
          <a:effectLst/>
        </p:spPr>
        <p:txBody>
          <a:bodyPr vert="horz" lIns="91440" tIns="45720" rIns="91440" bIns="45720" rtlCol="0" anchor="ctr"/>
          <a:lstStyle/>
          <a:p>
            <a:r>
              <a:rPr lang="en-US" dirty="0"/>
              <a:t>Copyright © 2019, Oracle and/or its affiliates. All rights reserved.  </a:t>
            </a:r>
          </a:p>
        </p:txBody>
      </p:sp>
      <p:grpSp>
        <p:nvGrpSpPr>
          <p:cNvPr id="93" name="Group 92">
            <a:extLst>
              <a:ext uri="{FF2B5EF4-FFF2-40B4-BE49-F238E27FC236}">
                <a16:creationId xmlns:a16="http://schemas.microsoft.com/office/drawing/2014/main" id="{A6999454-7260-EE45-8925-582A87C1153A}"/>
              </a:ext>
            </a:extLst>
          </p:cNvPr>
          <p:cNvGrpSpPr/>
          <p:nvPr/>
        </p:nvGrpSpPr>
        <p:grpSpPr>
          <a:xfrm>
            <a:off x="10766214" y="5672112"/>
            <a:ext cx="1042465" cy="549903"/>
            <a:chOff x="4604124" y="5601976"/>
            <a:chExt cx="1042465" cy="549903"/>
          </a:xfrm>
        </p:grpSpPr>
        <p:sp>
          <p:nvSpPr>
            <p:cNvPr id="94" name="Rectangle 93">
              <a:extLst>
                <a:ext uri="{FF2B5EF4-FFF2-40B4-BE49-F238E27FC236}">
                  <a16:creationId xmlns:a16="http://schemas.microsoft.com/office/drawing/2014/main" id="{8AC8B9F8-7657-7E44-9E48-B88014657667}"/>
                </a:ext>
              </a:extLst>
            </p:cNvPr>
            <p:cNvSpPr/>
            <p:nvPr/>
          </p:nvSpPr>
          <p:spPr>
            <a:xfrm>
              <a:off x="4940306" y="5601976"/>
              <a:ext cx="706283" cy="246221"/>
            </a:xfrm>
            <a:prstGeom prst="rect">
              <a:avLst/>
            </a:prstGeom>
            <a:effectLst/>
          </p:spPr>
          <p:txBody>
            <a:bodyPr wrap="none" rIns="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effectLst/>
                  <a:uLnTx/>
                  <a:uFillTx/>
                </a:rPr>
                <a:t>Created By:</a:t>
              </a:r>
              <a:endParaRPr kumimoji="0" lang="en-US" sz="2400" b="0" i="0" u="none" strike="noStrike" kern="0" cap="none" spc="0" normalizeH="0" baseline="0" noProof="0" dirty="0">
                <a:ln>
                  <a:noFill/>
                </a:ln>
                <a:effectLst/>
                <a:uLnTx/>
                <a:uFillTx/>
              </a:endParaRPr>
            </a:p>
          </p:txBody>
        </p:sp>
        <p:sp>
          <p:nvSpPr>
            <p:cNvPr id="95" name="Rectangle 94">
              <a:extLst>
                <a:ext uri="{FF2B5EF4-FFF2-40B4-BE49-F238E27FC236}">
                  <a16:creationId xmlns:a16="http://schemas.microsoft.com/office/drawing/2014/main" id="{CAA24B7C-0514-4F49-ABC9-91CF8F160CF4}"/>
                </a:ext>
              </a:extLst>
            </p:cNvPr>
            <p:cNvSpPr/>
            <p:nvPr/>
          </p:nvSpPr>
          <p:spPr>
            <a:xfrm>
              <a:off x="4620223" y="5751769"/>
              <a:ext cx="1026366" cy="400110"/>
            </a:xfrm>
            <a:prstGeom prst="rect">
              <a:avLst/>
            </a:prstGeom>
          </p:spPr>
          <p:txBody>
            <a:bodyPr wrap="none" rIns="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effectLst/>
                  <a:uLnTx/>
                  <a:uFillTx/>
                </a:rPr>
                <a:t>@</a:t>
              </a:r>
              <a:r>
                <a:rPr kumimoji="0" lang="en-US" sz="1000" b="0" i="0" u="none" strike="noStrike" kern="0" cap="none" spc="0" normalizeH="0" baseline="0" noProof="0" dirty="0" err="1">
                  <a:ln>
                    <a:noFill/>
                  </a:ln>
                  <a:effectLst/>
                  <a:uLnTx/>
                  <a:uFillTx/>
                </a:rPr>
                <a:t>LoriLewis</a:t>
              </a:r>
              <a:endParaRPr kumimoji="0" lang="en-US" sz="1000" b="0" i="0" u="none" strike="noStrike" kern="0" cap="none" spc="0" normalizeH="0" baseline="0" noProof="0" dirty="0">
                <a:ln>
                  <a:noFill/>
                </a:ln>
                <a:effectLst/>
                <a:uLnTx/>
                <a:uFillTx/>
              </a:endParaRPr>
            </a:p>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effectLst/>
                  <a:uLnTx/>
                  <a:uFillTx/>
                </a:rPr>
                <a:t>@</a:t>
              </a:r>
              <a:r>
                <a:rPr kumimoji="0" lang="en-US" sz="1000" b="0" i="0" u="none" strike="noStrike" kern="0" cap="none" spc="0" normalizeH="0" baseline="0" noProof="0" dirty="0" err="1">
                  <a:ln>
                    <a:noFill/>
                  </a:ln>
                  <a:effectLst/>
                  <a:uLnTx/>
                  <a:uFillTx/>
                </a:rPr>
                <a:t>OfficiallyChadd</a:t>
              </a:r>
              <a:endParaRPr kumimoji="0" lang="en-US" sz="2400" b="0" i="0" u="none" strike="noStrike" kern="0" cap="none" spc="0" normalizeH="0" baseline="0" noProof="0" dirty="0">
                <a:ln>
                  <a:noFill/>
                </a:ln>
                <a:effectLst/>
                <a:uLnTx/>
                <a:uFillTx/>
              </a:endParaRPr>
            </a:p>
          </p:txBody>
        </p:sp>
        <p:pic>
          <p:nvPicPr>
            <p:cNvPr id="96" name="Picture 95" descr="Twitter.png">
              <a:extLst>
                <a:ext uri="{FF2B5EF4-FFF2-40B4-BE49-F238E27FC236}">
                  <a16:creationId xmlns:a16="http://schemas.microsoft.com/office/drawing/2014/main" id="{A5DAC9DA-6F5E-FD44-BCF5-ECC39ABACEDF}"/>
                </a:ext>
              </a:extLst>
            </p:cNvPr>
            <p:cNvPicPr>
              <a:picLocks noChangeAspect="1"/>
            </p:cNvPicPr>
            <p:nvPr/>
          </p:nvPicPr>
          <p:blipFill rotWithShape="1">
            <a:blip r:embed="rId4" cstate="screen">
              <a:duotone>
                <a:prstClr val="black"/>
                <a:schemeClr val="accent4">
                  <a:tint val="45000"/>
                  <a:satMod val="400000"/>
                </a:schemeClr>
              </a:duotone>
              <a:extLst>
                <a:ext uri="{28A0092B-C50C-407E-A947-70E740481C1C}">
                  <a14:useLocalDpi xmlns:a14="http://schemas.microsoft.com/office/drawing/2010/main"/>
                </a:ext>
              </a:extLst>
            </a:blip>
            <a:srcRect/>
            <a:stretch/>
          </p:blipFill>
          <p:spPr>
            <a:xfrm>
              <a:off x="4920175" y="5819474"/>
              <a:ext cx="129017" cy="106954"/>
            </a:xfrm>
            <a:prstGeom prst="rect">
              <a:avLst/>
            </a:prstGeom>
          </p:spPr>
        </p:pic>
        <p:pic>
          <p:nvPicPr>
            <p:cNvPr id="97" name="Picture 96" descr="Twitter.png">
              <a:extLst>
                <a:ext uri="{FF2B5EF4-FFF2-40B4-BE49-F238E27FC236}">
                  <a16:creationId xmlns:a16="http://schemas.microsoft.com/office/drawing/2014/main" id="{5AD2365F-07AC-6443-9370-3F8179C03F94}"/>
                </a:ext>
              </a:extLst>
            </p:cNvPr>
            <p:cNvPicPr>
              <a:picLocks noChangeAspect="1"/>
            </p:cNvPicPr>
            <p:nvPr/>
          </p:nvPicPr>
          <p:blipFill rotWithShape="1">
            <a:blip r:embed="rId4" cstate="screen">
              <a:duotone>
                <a:prstClr val="black"/>
                <a:schemeClr val="accent4">
                  <a:tint val="45000"/>
                  <a:satMod val="400000"/>
                </a:schemeClr>
              </a:duotone>
              <a:extLst>
                <a:ext uri="{28A0092B-C50C-407E-A947-70E740481C1C}">
                  <a14:useLocalDpi xmlns:a14="http://schemas.microsoft.com/office/drawing/2010/main"/>
                </a:ext>
              </a:extLst>
            </a:blip>
            <a:srcRect/>
            <a:stretch/>
          </p:blipFill>
          <p:spPr>
            <a:xfrm>
              <a:off x="4604124" y="5975780"/>
              <a:ext cx="129017" cy="106954"/>
            </a:xfrm>
            <a:prstGeom prst="rect">
              <a:avLst/>
            </a:prstGeom>
          </p:spPr>
        </p:pic>
      </p:grpSp>
      <p:grpSp>
        <p:nvGrpSpPr>
          <p:cNvPr id="98" name="Group 97">
            <a:extLst>
              <a:ext uri="{FF2B5EF4-FFF2-40B4-BE49-F238E27FC236}">
                <a16:creationId xmlns:a16="http://schemas.microsoft.com/office/drawing/2014/main" id="{FC83FCB3-4D25-624A-9CB7-CC0AEA607FC3}"/>
              </a:ext>
            </a:extLst>
          </p:cNvPr>
          <p:cNvGrpSpPr/>
          <p:nvPr/>
        </p:nvGrpSpPr>
        <p:grpSpPr>
          <a:xfrm>
            <a:off x="-1" y="4146760"/>
            <a:ext cx="5891392" cy="1121377"/>
            <a:chOff x="272539" y="1447247"/>
            <a:chExt cx="5074968" cy="1121377"/>
          </a:xfrm>
        </p:grpSpPr>
        <p:sp>
          <p:nvSpPr>
            <p:cNvPr id="99" name="Parallelogram 12">
              <a:extLst>
                <a:ext uri="{FF2B5EF4-FFF2-40B4-BE49-F238E27FC236}">
                  <a16:creationId xmlns:a16="http://schemas.microsoft.com/office/drawing/2014/main" id="{8728281A-DFCB-CD46-8D1E-978548B380C2}"/>
                </a:ext>
              </a:extLst>
            </p:cNvPr>
            <p:cNvSpPr>
              <a:spLocks/>
            </p:cNvSpPr>
            <p:nvPr/>
          </p:nvSpPr>
          <p:spPr>
            <a:xfrm>
              <a:off x="272539" y="1447247"/>
              <a:ext cx="5074968" cy="1121377"/>
            </a:xfrm>
            <a:custGeom>
              <a:avLst/>
              <a:gdLst>
                <a:gd name="connsiteX0" fmla="*/ 0 w 4923567"/>
                <a:gd name="connsiteY0" fmla="*/ 942732 h 942732"/>
                <a:gd name="connsiteX1" fmla="*/ 344842 w 4923567"/>
                <a:gd name="connsiteY1" fmla="*/ 0 h 942732"/>
                <a:gd name="connsiteX2" fmla="*/ 4923567 w 4923567"/>
                <a:gd name="connsiteY2" fmla="*/ 0 h 942732"/>
                <a:gd name="connsiteX3" fmla="*/ 4578725 w 4923567"/>
                <a:gd name="connsiteY3" fmla="*/ 942732 h 942732"/>
                <a:gd name="connsiteX4" fmla="*/ 0 w 4923567"/>
                <a:gd name="connsiteY4" fmla="*/ 942732 h 942732"/>
                <a:gd name="connsiteX0" fmla="*/ 1521 w 4925088"/>
                <a:gd name="connsiteY0" fmla="*/ 942732 h 942732"/>
                <a:gd name="connsiteX1" fmla="*/ 0 w 4925088"/>
                <a:gd name="connsiteY1" fmla="*/ 0 h 942732"/>
                <a:gd name="connsiteX2" fmla="*/ 4925088 w 4925088"/>
                <a:gd name="connsiteY2" fmla="*/ 0 h 942732"/>
                <a:gd name="connsiteX3" fmla="*/ 4580246 w 4925088"/>
                <a:gd name="connsiteY3" fmla="*/ 942732 h 942732"/>
                <a:gd name="connsiteX4" fmla="*/ 1521 w 4925088"/>
                <a:gd name="connsiteY4" fmla="*/ 942732 h 942732"/>
                <a:gd name="connsiteX0" fmla="*/ 1521 w 4925088"/>
                <a:gd name="connsiteY0" fmla="*/ 942732 h 942732"/>
                <a:gd name="connsiteX1" fmla="*/ 0 w 4925088"/>
                <a:gd name="connsiteY1" fmla="*/ 0 h 942732"/>
                <a:gd name="connsiteX2" fmla="*/ 4925088 w 4925088"/>
                <a:gd name="connsiteY2" fmla="*/ 0 h 942732"/>
                <a:gd name="connsiteX3" fmla="*/ 4446431 w 4925088"/>
                <a:gd name="connsiteY3" fmla="*/ 942732 h 942732"/>
                <a:gd name="connsiteX4" fmla="*/ 1521 w 4925088"/>
                <a:gd name="connsiteY4" fmla="*/ 942732 h 942732"/>
                <a:gd name="connsiteX0" fmla="*/ 1521 w 5014298"/>
                <a:gd name="connsiteY0" fmla="*/ 942732 h 942732"/>
                <a:gd name="connsiteX1" fmla="*/ 0 w 5014298"/>
                <a:gd name="connsiteY1" fmla="*/ 0 h 942732"/>
                <a:gd name="connsiteX2" fmla="*/ 5014298 w 5014298"/>
                <a:gd name="connsiteY2" fmla="*/ 0 h 942732"/>
                <a:gd name="connsiteX3" fmla="*/ 4446431 w 5014298"/>
                <a:gd name="connsiteY3" fmla="*/ 942732 h 942732"/>
                <a:gd name="connsiteX4" fmla="*/ 1521 w 5014298"/>
                <a:gd name="connsiteY4" fmla="*/ 942732 h 942732"/>
                <a:gd name="connsiteX0" fmla="*/ 1521 w 5014298"/>
                <a:gd name="connsiteY0" fmla="*/ 942732 h 942732"/>
                <a:gd name="connsiteX1" fmla="*/ 0 w 5014298"/>
                <a:gd name="connsiteY1" fmla="*/ 0 h 942732"/>
                <a:gd name="connsiteX2" fmla="*/ 5014298 w 5014298"/>
                <a:gd name="connsiteY2" fmla="*/ 0 h 942732"/>
                <a:gd name="connsiteX3" fmla="*/ 4490675 w 5014298"/>
                <a:gd name="connsiteY3" fmla="*/ 942732 h 942732"/>
                <a:gd name="connsiteX4" fmla="*/ 1521 w 5014298"/>
                <a:gd name="connsiteY4" fmla="*/ 942732 h 942732"/>
                <a:gd name="connsiteX0" fmla="*/ 1521 w 5014298"/>
                <a:gd name="connsiteY0" fmla="*/ 942732 h 942732"/>
                <a:gd name="connsiteX1" fmla="*/ 0 w 5014298"/>
                <a:gd name="connsiteY1" fmla="*/ 0 h 942732"/>
                <a:gd name="connsiteX2" fmla="*/ 5014298 w 5014298"/>
                <a:gd name="connsiteY2" fmla="*/ 0 h 942732"/>
                <a:gd name="connsiteX3" fmla="*/ 4663623 w 5014298"/>
                <a:gd name="connsiteY3" fmla="*/ 937986 h 942732"/>
                <a:gd name="connsiteX4" fmla="*/ 1521 w 5014298"/>
                <a:gd name="connsiteY4" fmla="*/ 942732 h 942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14298" h="942732">
                  <a:moveTo>
                    <a:pt x="1521" y="942732"/>
                  </a:moveTo>
                  <a:lnTo>
                    <a:pt x="0" y="0"/>
                  </a:lnTo>
                  <a:lnTo>
                    <a:pt x="5014298" y="0"/>
                  </a:lnTo>
                  <a:lnTo>
                    <a:pt x="4663623" y="937986"/>
                  </a:lnTo>
                  <a:lnTo>
                    <a:pt x="1521" y="942732"/>
                  </a:lnTo>
                  <a:close/>
                </a:path>
              </a:pathLst>
            </a:custGeom>
            <a:solidFill>
              <a:schemeClr val="accent5"/>
            </a:solidFill>
            <a:ln w="19050" cap="flat" cmpd="sng" algn="ctr">
              <a:noFill/>
              <a:prstDash val="solid"/>
              <a:miter lim="800000"/>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ctr" defTabSz="914400" eaLnBrk="1" fontAlgn="auto" latinLnBrk="0" hangingPunct="1">
                <a:lnSpc>
                  <a:spcPct val="90000"/>
                </a:lnSpc>
                <a:spcBef>
                  <a:spcPts val="0"/>
                </a:spcBef>
                <a:spcAft>
                  <a:spcPts val="0"/>
                </a:spcAft>
                <a:buClrTx/>
                <a:buSzTx/>
                <a:buFontTx/>
                <a:buNone/>
                <a:tabLst/>
                <a:defRPr/>
              </a:pPr>
              <a:endParaRPr kumimoji="0" lang="fi-FI" sz="2000" b="0" i="0" u="none" strike="noStrike" kern="0" cap="none" spc="0" normalizeH="0" baseline="0" noProof="0" dirty="0">
                <a:ln>
                  <a:noFill/>
                </a:ln>
                <a:effectLst/>
                <a:uLnTx/>
                <a:uFillTx/>
                <a:latin typeface="Calibri"/>
                <a:ea typeface=""/>
                <a:cs typeface=""/>
              </a:endParaRPr>
            </a:p>
          </p:txBody>
        </p:sp>
        <p:sp>
          <p:nvSpPr>
            <p:cNvPr id="188" name="Rectangle 187">
              <a:extLst>
                <a:ext uri="{FF2B5EF4-FFF2-40B4-BE49-F238E27FC236}">
                  <a16:creationId xmlns:a16="http://schemas.microsoft.com/office/drawing/2014/main" id="{E68A0B91-3C24-AA4E-9EFD-6F2EA6ED7D69}"/>
                </a:ext>
              </a:extLst>
            </p:cNvPr>
            <p:cNvSpPr/>
            <p:nvPr/>
          </p:nvSpPr>
          <p:spPr>
            <a:xfrm>
              <a:off x="1129507" y="1654283"/>
              <a:ext cx="3361031" cy="369332"/>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effectLst/>
                  <a:uLnTx/>
                  <a:uFillTx/>
                </a:rPr>
                <a:t>This is What Happens to data in an</a:t>
              </a:r>
              <a:endParaRPr kumimoji="0" lang="en-US" sz="4400" b="0" i="0" u="none" strike="noStrike" kern="0" cap="none" spc="0" normalizeH="0" baseline="0" noProof="0" dirty="0">
                <a:ln>
                  <a:noFill/>
                </a:ln>
                <a:effectLst/>
                <a:uLnTx/>
                <a:uFillTx/>
              </a:endParaRPr>
            </a:p>
          </p:txBody>
        </p:sp>
        <p:sp>
          <p:nvSpPr>
            <p:cNvPr id="189" name="Rectangle 188">
              <a:extLst>
                <a:ext uri="{FF2B5EF4-FFF2-40B4-BE49-F238E27FC236}">
                  <a16:creationId xmlns:a16="http://schemas.microsoft.com/office/drawing/2014/main" id="{7DADF4C8-0C8F-364A-9BF2-DAC6C4C529BE}"/>
                </a:ext>
              </a:extLst>
            </p:cNvPr>
            <p:cNvSpPr/>
            <p:nvPr/>
          </p:nvSpPr>
          <p:spPr>
            <a:xfrm>
              <a:off x="755386" y="2183991"/>
              <a:ext cx="3660374" cy="348685"/>
            </a:xfrm>
            <a:prstGeom prst="rect">
              <a:avLst/>
            </a:prstGeom>
          </p:spPr>
          <p:txBody>
            <a:bodyPr wrap="square">
              <a:spAutoFit/>
            </a:bodyPr>
            <a:lstStyle/>
            <a:p>
              <a:pPr marL="0" marR="0" lvl="0" indent="0" algn="ctr" defTabSz="914400" eaLnBrk="1" fontAlgn="auto" latinLnBrk="0" hangingPunct="1">
                <a:lnSpc>
                  <a:spcPct val="50000"/>
                </a:lnSpc>
                <a:spcBef>
                  <a:spcPts val="0"/>
                </a:spcBef>
                <a:spcAft>
                  <a:spcPts val="0"/>
                </a:spcAft>
                <a:buClrTx/>
                <a:buSzTx/>
                <a:buFontTx/>
                <a:buNone/>
                <a:tabLst/>
                <a:defRPr/>
              </a:pPr>
              <a:r>
                <a:rPr kumimoji="0" lang="en-US" sz="2800" b="1" i="0" u="none" strike="noStrike" kern="0" cap="none" spc="0" normalizeH="0" baseline="0" noProof="0" dirty="0">
                  <a:ln>
                    <a:noFill/>
                  </a:ln>
                  <a:effectLst/>
                  <a:uLnTx/>
                  <a:uFillTx/>
                </a:rPr>
                <a:t>Internet Minute</a:t>
              </a:r>
              <a:endParaRPr kumimoji="0" lang="en-US" sz="6000" b="1" i="0" u="none" strike="noStrike" kern="0" cap="none" spc="0" normalizeH="0" baseline="0" noProof="0" dirty="0">
                <a:ln>
                  <a:noFill/>
                </a:ln>
                <a:effectLst/>
                <a:uLnTx/>
                <a:uFillTx/>
              </a:endParaRPr>
            </a:p>
          </p:txBody>
        </p:sp>
      </p:grpSp>
      <p:grpSp>
        <p:nvGrpSpPr>
          <p:cNvPr id="190" name="Group 189">
            <a:extLst>
              <a:ext uri="{FF2B5EF4-FFF2-40B4-BE49-F238E27FC236}">
                <a16:creationId xmlns:a16="http://schemas.microsoft.com/office/drawing/2014/main" id="{6E1DDAFA-3E55-6747-BDE7-13E5156858FD}"/>
              </a:ext>
            </a:extLst>
          </p:cNvPr>
          <p:cNvGrpSpPr/>
          <p:nvPr/>
        </p:nvGrpSpPr>
        <p:grpSpPr>
          <a:xfrm>
            <a:off x="5606753" y="2659965"/>
            <a:ext cx="1795619" cy="704534"/>
            <a:chOff x="5606753" y="2659965"/>
            <a:chExt cx="1795619" cy="704534"/>
          </a:xfrm>
        </p:grpSpPr>
        <p:sp>
          <p:nvSpPr>
            <p:cNvPr id="191" name="Rounded Rectangular Callout 190">
              <a:extLst>
                <a:ext uri="{FF2B5EF4-FFF2-40B4-BE49-F238E27FC236}">
                  <a16:creationId xmlns:a16="http://schemas.microsoft.com/office/drawing/2014/main" id="{6EDD46BC-11AE-3E47-9250-1B6F0EAA7CB5}"/>
                </a:ext>
              </a:extLst>
            </p:cNvPr>
            <p:cNvSpPr/>
            <p:nvPr/>
          </p:nvSpPr>
          <p:spPr bwMode="gray">
            <a:xfrm>
              <a:off x="5606753" y="2659965"/>
              <a:ext cx="1795619" cy="704534"/>
            </a:xfrm>
            <a:prstGeom prst="wedgeRoundRectCallout">
              <a:avLst>
                <a:gd name="adj1" fmla="val -43180"/>
                <a:gd name="adj2" fmla="val 125406"/>
                <a:gd name="adj3" fmla="val 16667"/>
              </a:avLst>
            </a:prstGeom>
            <a:solidFill>
              <a:schemeClr val="tx2">
                <a:lumMod val="50000"/>
              </a:schemeClr>
            </a:solidFill>
            <a:ln w="15875"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90000"/>
                </a:lnSpc>
                <a:spcBef>
                  <a:spcPts val="0"/>
                </a:spcBef>
                <a:spcAft>
                  <a:spcPts val="0"/>
                </a:spcAft>
                <a:buClrTx/>
                <a:buSzTx/>
                <a:buFontTx/>
                <a:buNone/>
                <a:tabLst/>
                <a:defRPr/>
              </a:pPr>
              <a:endParaRPr kumimoji="0" lang="en-US" sz="1800" b="0" i="0" u="none" strike="noStrike" kern="0" cap="none" spc="0" normalizeH="0" baseline="0" noProof="0" dirty="0">
                <a:ln>
                  <a:noFill/>
                </a:ln>
                <a:effectLst/>
                <a:uLnTx/>
                <a:uFillTx/>
                <a:latin typeface="Calibri"/>
                <a:ea typeface=""/>
                <a:cs typeface=""/>
              </a:endParaRPr>
            </a:p>
          </p:txBody>
        </p:sp>
        <p:pic>
          <p:nvPicPr>
            <p:cNvPr id="192" name="Picture 191" descr="facebook-logo-clip-art-25.jpg">
              <a:extLst>
                <a:ext uri="{FF2B5EF4-FFF2-40B4-BE49-F238E27FC236}">
                  <a16:creationId xmlns:a16="http://schemas.microsoft.com/office/drawing/2014/main" id="{6383DFBC-49E1-B245-BD8C-3435A0C8BC4F}"/>
                </a:ext>
              </a:extLst>
            </p:cNvPr>
            <p:cNvPicPr>
              <a:picLocks noChangeAspect="1"/>
            </p:cNvPicPr>
            <p:nvPr/>
          </p:nvPicPr>
          <p:blipFill>
            <a:blip r:embed="rId5" cstate="email">
              <a:extLst>
                <a:ext uri="{BEBA8EAE-BF5A-486C-A8C5-ECC9F3942E4B}">
                  <a14:imgProps xmlns:a14="http://schemas.microsoft.com/office/drawing/2010/main">
                    <a14:imgLayer r:embed="rId6">
                      <a14:imgEffect>
                        <a14:brightnessContrast bright="100000"/>
                      </a14:imgEffect>
                    </a14:imgLayer>
                  </a14:imgProps>
                </a:ext>
                <a:ext uri="{28A0092B-C50C-407E-A947-70E740481C1C}">
                  <a14:useLocalDpi xmlns:a14="http://schemas.microsoft.com/office/drawing/2010/main"/>
                </a:ext>
              </a:extLst>
            </a:blip>
            <a:stretch>
              <a:fillRect/>
            </a:stretch>
          </p:blipFill>
          <p:spPr>
            <a:xfrm>
              <a:off x="5752412" y="2920935"/>
              <a:ext cx="734875" cy="153592"/>
            </a:xfrm>
            <a:prstGeom prst="rect">
              <a:avLst/>
            </a:prstGeom>
          </p:spPr>
        </p:pic>
        <p:sp>
          <p:nvSpPr>
            <p:cNvPr id="193" name="TextBox 192">
              <a:extLst>
                <a:ext uri="{FF2B5EF4-FFF2-40B4-BE49-F238E27FC236}">
                  <a16:creationId xmlns:a16="http://schemas.microsoft.com/office/drawing/2014/main" id="{9358EA05-CFA2-4044-BC06-017FBFC061BF}"/>
                </a:ext>
              </a:extLst>
            </p:cNvPr>
            <p:cNvSpPr txBox="1"/>
            <p:nvPr/>
          </p:nvSpPr>
          <p:spPr bwMode="gray">
            <a:xfrm>
              <a:off x="6632946" y="2832978"/>
              <a:ext cx="737713" cy="372270"/>
            </a:xfrm>
            <a:prstGeom prst="rect">
              <a:avLst/>
            </a:prstGeom>
            <a:noFill/>
          </p:spPr>
          <p:txBody>
            <a:bodyPr wrap="square" lIns="0" tIns="0" rIns="0" bIns="0" rtlCol="0">
              <a:noAutofit/>
            </a:bodyPr>
            <a:lstStyle/>
            <a:p>
              <a:pPr marL="0" marR="0" lvl="0" indent="0" defTabSz="914400" eaLnBrk="1" fontAlgn="auto" latinLnBrk="0" hangingPunct="1">
                <a:lnSpc>
                  <a:spcPct val="90000"/>
                </a:lnSpc>
                <a:spcBef>
                  <a:spcPts val="0"/>
                </a:spcBef>
                <a:spcAft>
                  <a:spcPts val="0"/>
                </a:spcAft>
                <a:buClrTx/>
                <a:buSzTx/>
                <a:buFontTx/>
                <a:buNone/>
                <a:tabLst/>
                <a:defRPr/>
              </a:pPr>
              <a:r>
                <a:rPr kumimoji="0" lang="en-US" sz="1200" b="1" i="0" u="none" strike="noStrike" kern="0" cap="none" spc="0" normalizeH="0" baseline="0" noProof="0" dirty="0">
                  <a:ln>
                    <a:noFill/>
                  </a:ln>
                  <a:effectLst/>
                  <a:uLnTx/>
                  <a:uFillTx/>
                </a:rPr>
                <a:t>900,000</a:t>
              </a:r>
            </a:p>
            <a:p>
              <a:pPr marL="0" marR="0" lvl="0" indent="0" defTabSz="914400" eaLnBrk="1" fontAlgn="auto" latinLnBrk="0" hangingPunct="1">
                <a:lnSpc>
                  <a:spcPct val="90000"/>
                </a:lnSpc>
                <a:spcBef>
                  <a:spcPts val="0"/>
                </a:spcBef>
                <a:spcAft>
                  <a:spcPts val="0"/>
                </a:spcAft>
                <a:buClrTx/>
                <a:buSzTx/>
                <a:buFontTx/>
                <a:buNone/>
                <a:tabLst/>
                <a:defRPr/>
              </a:pPr>
              <a:r>
                <a:rPr kumimoji="0" lang="en-US" sz="1200" b="0" i="0" u="none" strike="noStrike" kern="0" cap="none" spc="0" normalizeH="0" baseline="0" noProof="0" dirty="0">
                  <a:ln>
                    <a:noFill/>
                  </a:ln>
                  <a:effectLst/>
                  <a:uLnTx/>
                  <a:uFillTx/>
                </a:rPr>
                <a:t>Logins</a:t>
              </a:r>
            </a:p>
          </p:txBody>
        </p:sp>
      </p:grpSp>
      <p:grpSp>
        <p:nvGrpSpPr>
          <p:cNvPr id="194" name="Group 193">
            <a:extLst>
              <a:ext uri="{FF2B5EF4-FFF2-40B4-BE49-F238E27FC236}">
                <a16:creationId xmlns:a16="http://schemas.microsoft.com/office/drawing/2014/main" id="{190674B2-5078-3C40-91F0-48B7907CA01D}"/>
              </a:ext>
            </a:extLst>
          </p:cNvPr>
          <p:cNvGrpSpPr/>
          <p:nvPr/>
        </p:nvGrpSpPr>
        <p:grpSpPr>
          <a:xfrm>
            <a:off x="8661902" y="3351517"/>
            <a:ext cx="1504380" cy="704534"/>
            <a:chOff x="8028288" y="2498835"/>
            <a:chExt cx="1504380" cy="704534"/>
          </a:xfrm>
        </p:grpSpPr>
        <p:grpSp>
          <p:nvGrpSpPr>
            <p:cNvPr id="195" name="Group 194">
              <a:extLst>
                <a:ext uri="{FF2B5EF4-FFF2-40B4-BE49-F238E27FC236}">
                  <a16:creationId xmlns:a16="http://schemas.microsoft.com/office/drawing/2014/main" id="{1ACF90B7-3F5C-6C42-A09F-CFA9A164A033}"/>
                </a:ext>
              </a:extLst>
            </p:cNvPr>
            <p:cNvGrpSpPr/>
            <p:nvPr/>
          </p:nvGrpSpPr>
          <p:grpSpPr>
            <a:xfrm>
              <a:off x="8028288" y="2498835"/>
              <a:ext cx="1504380" cy="704534"/>
              <a:chOff x="5606754" y="2659965"/>
              <a:chExt cx="1504380" cy="704534"/>
            </a:xfrm>
          </p:grpSpPr>
          <p:sp>
            <p:nvSpPr>
              <p:cNvPr id="197" name="Rounded Rectangular Callout 196">
                <a:extLst>
                  <a:ext uri="{FF2B5EF4-FFF2-40B4-BE49-F238E27FC236}">
                    <a16:creationId xmlns:a16="http://schemas.microsoft.com/office/drawing/2014/main" id="{6BFB1F7B-F2D5-094A-9431-8EDC0A00C323}"/>
                  </a:ext>
                </a:extLst>
              </p:cNvPr>
              <p:cNvSpPr/>
              <p:nvPr/>
            </p:nvSpPr>
            <p:spPr bwMode="gray">
              <a:xfrm>
                <a:off x="5606754" y="2659965"/>
                <a:ext cx="1504380" cy="704534"/>
              </a:xfrm>
              <a:prstGeom prst="wedgeRoundRectCallout">
                <a:avLst>
                  <a:gd name="adj1" fmla="val -48633"/>
                  <a:gd name="adj2" fmla="val 42813"/>
                  <a:gd name="adj3" fmla="val 16667"/>
                </a:avLst>
              </a:prstGeom>
              <a:gradFill>
                <a:gsLst>
                  <a:gs pos="0">
                    <a:srgbClr val="3A913F">
                      <a:alpha val="19000"/>
                    </a:srgbClr>
                  </a:gs>
                  <a:gs pos="100000">
                    <a:srgbClr val="007395">
                      <a:alpha val="54000"/>
                    </a:srgbClr>
                  </a:gs>
                </a:gsLst>
                <a:lin ang="13500000" scaled="1"/>
              </a:gradFill>
              <a:ln w="15875"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90000"/>
                  </a:lnSpc>
                  <a:spcBef>
                    <a:spcPts val="0"/>
                  </a:spcBef>
                  <a:spcAft>
                    <a:spcPts val="0"/>
                  </a:spcAft>
                  <a:buClrTx/>
                  <a:buSzTx/>
                  <a:buFontTx/>
                  <a:buNone/>
                  <a:tabLst/>
                  <a:defRPr/>
                </a:pPr>
                <a:endParaRPr kumimoji="0" lang="en-US" sz="1800" b="0" i="0" u="none" strike="noStrike" kern="0" cap="none" spc="0" normalizeH="0" baseline="0" noProof="0" dirty="0">
                  <a:ln>
                    <a:noFill/>
                  </a:ln>
                  <a:effectLst/>
                  <a:uLnTx/>
                  <a:uFillTx/>
                  <a:latin typeface="Calibri"/>
                  <a:ea typeface=""/>
                  <a:cs typeface=""/>
                </a:endParaRPr>
              </a:p>
            </p:txBody>
          </p:sp>
          <p:sp>
            <p:nvSpPr>
              <p:cNvPr id="198" name="TextBox 197">
                <a:extLst>
                  <a:ext uri="{FF2B5EF4-FFF2-40B4-BE49-F238E27FC236}">
                    <a16:creationId xmlns:a16="http://schemas.microsoft.com/office/drawing/2014/main" id="{48C9B19D-4E14-A74B-A4AB-E51B0E31EDE6}"/>
                  </a:ext>
                </a:extLst>
              </p:cNvPr>
              <p:cNvSpPr txBox="1"/>
              <p:nvPr/>
            </p:nvSpPr>
            <p:spPr bwMode="gray">
              <a:xfrm>
                <a:off x="6199888" y="2851855"/>
                <a:ext cx="813523" cy="372270"/>
              </a:xfrm>
              <a:prstGeom prst="rect">
                <a:avLst/>
              </a:prstGeom>
              <a:noFill/>
            </p:spPr>
            <p:txBody>
              <a:bodyPr wrap="square" lIns="0" tIns="0" rIns="0" bIns="0" rtlCol="0">
                <a:noAutofit/>
              </a:bodyPr>
              <a:lstStyle/>
              <a:p>
                <a:pPr marL="0" marR="0" lvl="0" indent="0" defTabSz="914400" eaLnBrk="1" fontAlgn="auto" latinLnBrk="0" hangingPunct="1">
                  <a:lnSpc>
                    <a:spcPct val="90000"/>
                  </a:lnSpc>
                  <a:spcBef>
                    <a:spcPts val="0"/>
                  </a:spcBef>
                  <a:spcAft>
                    <a:spcPts val="0"/>
                  </a:spcAft>
                  <a:buClrTx/>
                  <a:buSzTx/>
                  <a:buFontTx/>
                  <a:buNone/>
                  <a:tabLst/>
                  <a:defRPr/>
                </a:pPr>
                <a:r>
                  <a:rPr kumimoji="0" lang="en-US" sz="1200" b="1" i="0" u="none" strike="noStrike" kern="0" cap="none" spc="0" normalizeH="0" baseline="0" noProof="0" dirty="0">
                    <a:ln>
                      <a:noFill/>
                    </a:ln>
                    <a:effectLst/>
                    <a:uLnTx/>
                    <a:uFillTx/>
                  </a:rPr>
                  <a:t>156 Million</a:t>
                </a:r>
              </a:p>
              <a:p>
                <a:pPr marL="0" marR="0" lvl="0" indent="0" defTabSz="914400" eaLnBrk="1" fontAlgn="auto" latinLnBrk="0" hangingPunct="1">
                  <a:lnSpc>
                    <a:spcPct val="90000"/>
                  </a:lnSpc>
                  <a:spcBef>
                    <a:spcPts val="0"/>
                  </a:spcBef>
                  <a:spcAft>
                    <a:spcPts val="0"/>
                  </a:spcAft>
                  <a:buClrTx/>
                  <a:buSzTx/>
                  <a:buFontTx/>
                  <a:buNone/>
                  <a:tabLst/>
                  <a:defRPr/>
                </a:pPr>
                <a:r>
                  <a:rPr kumimoji="0" lang="en-US" sz="1200" b="0" i="0" u="none" strike="noStrike" kern="0" cap="none" spc="0" normalizeH="0" baseline="0" noProof="0" dirty="0">
                    <a:ln>
                      <a:noFill/>
                    </a:ln>
                    <a:effectLst/>
                    <a:uLnTx/>
                    <a:uFillTx/>
                  </a:rPr>
                  <a:t>Emails Sent</a:t>
                </a:r>
              </a:p>
            </p:txBody>
          </p:sp>
        </p:grpSp>
        <p:pic>
          <p:nvPicPr>
            <p:cNvPr id="196" name="Picture 195" descr="email_PNG49.png">
              <a:extLst>
                <a:ext uri="{FF2B5EF4-FFF2-40B4-BE49-F238E27FC236}">
                  <a16:creationId xmlns:a16="http://schemas.microsoft.com/office/drawing/2014/main" id="{8E85DF15-E668-D34F-96ED-C80F89DD8F4E}"/>
                </a:ext>
              </a:extLst>
            </p:cNvPr>
            <p:cNvPicPr>
              <a:picLocks noChangeAspect="1"/>
            </p:cNvPicPr>
            <p:nvPr/>
          </p:nvPicPr>
          <p:blipFill rotWithShape="1">
            <a:blip r:embed="rId7" cstate="screen">
              <a:biLevel thresh="75000"/>
              <a:extLst>
                <a:ext uri="{BEBA8EAE-BF5A-486C-A8C5-ECC9F3942E4B}">
                  <a14:imgProps xmlns:a14="http://schemas.microsoft.com/office/drawing/2010/main">
                    <a14:imgLayer r:embed="rId8">
                      <a14:imgEffect>
                        <a14:brightnessContrast bright="97000"/>
                      </a14:imgEffect>
                    </a14:imgLayer>
                  </a14:imgProps>
                </a:ext>
                <a:ext uri="{28A0092B-C50C-407E-A947-70E740481C1C}">
                  <a14:useLocalDpi xmlns:a14="http://schemas.microsoft.com/office/drawing/2010/main"/>
                </a:ext>
              </a:extLst>
            </a:blip>
            <a:srcRect/>
            <a:stretch/>
          </p:blipFill>
          <p:spPr>
            <a:xfrm>
              <a:off x="8154708" y="2759366"/>
              <a:ext cx="351449" cy="234988"/>
            </a:xfrm>
            <a:prstGeom prst="rect">
              <a:avLst/>
            </a:prstGeom>
          </p:spPr>
        </p:pic>
      </p:grpSp>
      <p:grpSp>
        <p:nvGrpSpPr>
          <p:cNvPr id="199" name="Group 198">
            <a:extLst>
              <a:ext uri="{FF2B5EF4-FFF2-40B4-BE49-F238E27FC236}">
                <a16:creationId xmlns:a16="http://schemas.microsoft.com/office/drawing/2014/main" id="{BD1D95C9-4103-3B4D-A764-504F70303F5C}"/>
              </a:ext>
            </a:extLst>
          </p:cNvPr>
          <p:cNvGrpSpPr/>
          <p:nvPr/>
        </p:nvGrpSpPr>
        <p:grpSpPr>
          <a:xfrm>
            <a:off x="6309304" y="1630854"/>
            <a:ext cx="1577784" cy="704534"/>
            <a:chOff x="5670005" y="1816152"/>
            <a:chExt cx="1577784" cy="704534"/>
          </a:xfrm>
        </p:grpSpPr>
        <p:grpSp>
          <p:nvGrpSpPr>
            <p:cNvPr id="200" name="Group 199">
              <a:extLst>
                <a:ext uri="{FF2B5EF4-FFF2-40B4-BE49-F238E27FC236}">
                  <a16:creationId xmlns:a16="http://schemas.microsoft.com/office/drawing/2014/main" id="{1A8C9740-C0FB-EA4B-963D-22926111C98C}"/>
                </a:ext>
              </a:extLst>
            </p:cNvPr>
            <p:cNvGrpSpPr/>
            <p:nvPr/>
          </p:nvGrpSpPr>
          <p:grpSpPr>
            <a:xfrm>
              <a:off x="5670005" y="1816152"/>
              <a:ext cx="1577784" cy="704534"/>
              <a:chOff x="5606754" y="2659965"/>
              <a:chExt cx="1577784" cy="704534"/>
            </a:xfrm>
          </p:grpSpPr>
          <p:sp>
            <p:nvSpPr>
              <p:cNvPr id="202" name="Rounded Rectangular Callout 201">
                <a:extLst>
                  <a:ext uri="{FF2B5EF4-FFF2-40B4-BE49-F238E27FC236}">
                    <a16:creationId xmlns:a16="http://schemas.microsoft.com/office/drawing/2014/main" id="{6553B530-AD88-9F41-B74D-FA310CFE47E5}"/>
                  </a:ext>
                </a:extLst>
              </p:cNvPr>
              <p:cNvSpPr/>
              <p:nvPr/>
            </p:nvSpPr>
            <p:spPr bwMode="gray">
              <a:xfrm>
                <a:off x="5606754" y="2659965"/>
                <a:ext cx="1476916" cy="704534"/>
              </a:xfrm>
              <a:prstGeom prst="wedgeRoundRectCallout">
                <a:avLst>
                  <a:gd name="adj1" fmla="val -11092"/>
                  <a:gd name="adj2" fmla="val 30073"/>
                  <a:gd name="adj3" fmla="val 16667"/>
                </a:avLst>
              </a:prstGeom>
              <a:solidFill>
                <a:schemeClr val="tx2">
                  <a:lumMod val="50000"/>
                </a:schemeClr>
              </a:solidFill>
              <a:ln w="15875"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90000"/>
                  </a:lnSpc>
                  <a:spcBef>
                    <a:spcPts val="0"/>
                  </a:spcBef>
                  <a:spcAft>
                    <a:spcPts val="0"/>
                  </a:spcAft>
                  <a:buClrTx/>
                  <a:buSzTx/>
                  <a:buFontTx/>
                  <a:buNone/>
                  <a:tabLst/>
                  <a:defRPr/>
                </a:pPr>
                <a:endParaRPr kumimoji="0" lang="en-US" sz="1800" b="0" i="0" u="none" strike="noStrike" kern="0" cap="none" spc="0" normalizeH="0" baseline="0" noProof="0" dirty="0">
                  <a:ln>
                    <a:noFill/>
                  </a:ln>
                  <a:effectLst/>
                  <a:uLnTx/>
                  <a:uFillTx/>
                  <a:latin typeface="Calibri"/>
                  <a:ea typeface=""/>
                  <a:cs typeface=""/>
                </a:endParaRPr>
              </a:p>
            </p:txBody>
          </p:sp>
          <p:sp>
            <p:nvSpPr>
              <p:cNvPr id="203" name="TextBox 202">
                <a:extLst>
                  <a:ext uri="{FF2B5EF4-FFF2-40B4-BE49-F238E27FC236}">
                    <a16:creationId xmlns:a16="http://schemas.microsoft.com/office/drawing/2014/main" id="{49ED4D20-7EAB-4E44-8030-148F1192BDA8}"/>
                  </a:ext>
                </a:extLst>
              </p:cNvPr>
              <p:cNvSpPr txBox="1"/>
              <p:nvPr/>
            </p:nvSpPr>
            <p:spPr bwMode="gray">
              <a:xfrm>
                <a:off x="6205711" y="2746493"/>
                <a:ext cx="978827" cy="519207"/>
              </a:xfrm>
              <a:prstGeom prst="rect">
                <a:avLst/>
              </a:prstGeom>
              <a:noFill/>
            </p:spPr>
            <p:txBody>
              <a:bodyPr wrap="square" lIns="0" tIns="0" rIns="0" bIns="0" rtlCol="0">
                <a:noAutofit/>
              </a:bodyPr>
              <a:lstStyle/>
              <a:p>
                <a:pPr marL="0" marR="0" lvl="0" indent="0" defTabSz="914400" eaLnBrk="1" fontAlgn="auto" latinLnBrk="0" hangingPunct="1">
                  <a:lnSpc>
                    <a:spcPct val="90000"/>
                  </a:lnSpc>
                  <a:spcBef>
                    <a:spcPts val="0"/>
                  </a:spcBef>
                  <a:spcAft>
                    <a:spcPts val="0"/>
                  </a:spcAft>
                  <a:buClrTx/>
                  <a:buSzTx/>
                  <a:buFontTx/>
                  <a:buNone/>
                  <a:tabLst/>
                  <a:defRPr/>
                </a:pPr>
                <a:r>
                  <a:rPr kumimoji="0" lang="en-US" sz="1200" b="1" i="0" u="none" strike="noStrike" kern="0" cap="none" spc="0" normalizeH="0" baseline="0" noProof="0" dirty="0">
                    <a:ln>
                      <a:noFill/>
                    </a:ln>
                    <a:effectLst/>
                    <a:uLnTx/>
                    <a:uFillTx/>
                  </a:rPr>
                  <a:t>15,000</a:t>
                </a:r>
              </a:p>
              <a:p>
                <a:pPr marL="0" marR="0" lvl="0" indent="0" defTabSz="914400" eaLnBrk="1" fontAlgn="auto" latinLnBrk="0" hangingPunct="1">
                  <a:lnSpc>
                    <a:spcPct val="90000"/>
                  </a:lnSpc>
                  <a:spcBef>
                    <a:spcPts val="0"/>
                  </a:spcBef>
                  <a:spcAft>
                    <a:spcPts val="0"/>
                  </a:spcAft>
                  <a:buClrTx/>
                  <a:buSzTx/>
                  <a:buFontTx/>
                  <a:buNone/>
                  <a:tabLst/>
                  <a:defRPr/>
                </a:pPr>
                <a:r>
                  <a:rPr kumimoji="0" lang="en-US" sz="1200" b="0" i="0" u="none" strike="noStrike" kern="0" cap="none" spc="0" normalizeH="0" baseline="0" noProof="0" dirty="0">
                    <a:ln>
                      <a:noFill/>
                    </a:ln>
                    <a:effectLst/>
                    <a:uLnTx/>
                    <a:uFillTx/>
                  </a:rPr>
                  <a:t>GIFs Sent via</a:t>
                </a:r>
              </a:p>
              <a:p>
                <a:pPr marL="0" marR="0" lvl="0" indent="0" defTabSz="914400" eaLnBrk="1" fontAlgn="auto" latinLnBrk="0" hangingPunct="1">
                  <a:lnSpc>
                    <a:spcPct val="90000"/>
                  </a:lnSpc>
                  <a:spcBef>
                    <a:spcPts val="0"/>
                  </a:spcBef>
                  <a:spcAft>
                    <a:spcPts val="0"/>
                  </a:spcAft>
                  <a:buClrTx/>
                  <a:buSzTx/>
                  <a:buFontTx/>
                  <a:buNone/>
                  <a:tabLst/>
                  <a:defRPr/>
                </a:pPr>
                <a:r>
                  <a:rPr kumimoji="0" lang="en-US" sz="1200" b="0" i="0" u="none" strike="noStrike" kern="0" cap="none" spc="0" normalizeH="0" baseline="0" noProof="0" dirty="0">
                    <a:ln>
                      <a:noFill/>
                    </a:ln>
                    <a:effectLst/>
                    <a:uLnTx/>
                    <a:uFillTx/>
                  </a:rPr>
                  <a:t>Messenger</a:t>
                </a:r>
              </a:p>
            </p:txBody>
          </p:sp>
        </p:grpSp>
        <p:pic>
          <p:nvPicPr>
            <p:cNvPr id="201" name="Picture 200" descr="facebook-messenger-logo-png-2.png">
              <a:extLst>
                <a:ext uri="{FF2B5EF4-FFF2-40B4-BE49-F238E27FC236}">
                  <a16:creationId xmlns:a16="http://schemas.microsoft.com/office/drawing/2014/main" id="{472A766C-3BD3-D844-9687-645E71FD63D8}"/>
                </a:ext>
              </a:extLst>
            </p:cNvPr>
            <p:cNvPicPr>
              <a:picLocks noChangeAspect="1"/>
            </p:cNvPicPr>
            <p:nvPr/>
          </p:nvPicPr>
          <p:blipFill rotWithShape="1">
            <a:blip r:embed="rId9" cstate="email">
              <a:extLst>
                <a:ext uri="{BEBA8EAE-BF5A-486C-A8C5-ECC9F3942E4B}">
                  <a14:imgProps xmlns:a14="http://schemas.microsoft.com/office/drawing/2010/main">
                    <a14:imgLayer r:embed="rId10">
                      <a14:imgEffect>
                        <a14:brightnessContrast bright="93000"/>
                      </a14:imgEffect>
                    </a14:imgLayer>
                  </a14:imgProps>
                </a:ext>
                <a:ext uri="{28A0092B-C50C-407E-A947-70E740481C1C}">
                  <a14:useLocalDpi xmlns:a14="http://schemas.microsoft.com/office/drawing/2010/main"/>
                </a:ext>
              </a:extLst>
            </a:blip>
            <a:srcRect/>
            <a:stretch/>
          </p:blipFill>
          <p:spPr>
            <a:xfrm>
              <a:off x="5815281" y="1976360"/>
              <a:ext cx="358721" cy="360376"/>
            </a:xfrm>
            <a:prstGeom prst="rect">
              <a:avLst/>
            </a:prstGeom>
          </p:spPr>
        </p:pic>
      </p:grpSp>
      <p:grpSp>
        <p:nvGrpSpPr>
          <p:cNvPr id="204" name="Group 203">
            <a:extLst>
              <a:ext uri="{FF2B5EF4-FFF2-40B4-BE49-F238E27FC236}">
                <a16:creationId xmlns:a16="http://schemas.microsoft.com/office/drawing/2014/main" id="{FA2AB5EB-0724-DF43-AF70-5068AE6D1FBF}"/>
              </a:ext>
            </a:extLst>
          </p:cNvPr>
          <p:cNvGrpSpPr/>
          <p:nvPr/>
        </p:nvGrpSpPr>
        <p:grpSpPr>
          <a:xfrm>
            <a:off x="5334394" y="801417"/>
            <a:ext cx="1843696" cy="704534"/>
            <a:chOff x="5334394" y="801417"/>
            <a:chExt cx="1843696" cy="704534"/>
          </a:xfrm>
        </p:grpSpPr>
        <p:grpSp>
          <p:nvGrpSpPr>
            <p:cNvPr id="205" name="Group 204">
              <a:extLst>
                <a:ext uri="{FF2B5EF4-FFF2-40B4-BE49-F238E27FC236}">
                  <a16:creationId xmlns:a16="http://schemas.microsoft.com/office/drawing/2014/main" id="{FB686D12-B22D-504E-B5F1-6A51B8AA41EC}"/>
                </a:ext>
              </a:extLst>
            </p:cNvPr>
            <p:cNvGrpSpPr/>
            <p:nvPr/>
          </p:nvGrpSpPr>
          <p:grpSpPr>
            <a:xfrm>
              <a:off x="5334394" y="801417"/>
              <a:ext cx="1843696" cy="704534"/>
              <a:chOff x="5606754" y="2659965"/>
              <a:chExt cx="1843696" cy="704534"/>
            </a:xfrm>
          </p:grpSpPr>
          <p:sp>
            <p:nvSpPr>
              <p:cNvPr id="207" name="Rounded Rectangular Callout 206">
                <a:extLst>
                  <a:ext uri="{FF2B5EF4-FFF2-40B4-BE49-F238E27FC236}">
                    <a16:creationId xmlns:a16="http://schemas.microsoft.com/office/drawing/2014/main" id="{C9AB5CA9-1D24-304A-9F90-FBF6393F016F}"/>
                  </a:ext>
                </a:extLst>
              </p:cNvPr>
              <p:cNvSpPr/>
              <p:nvPr/>
            </p:nvSpPr>
            <p:spPr bwMode="gray">
              <a:xfrm>
                <a:off x="5606754" y="2659965"/>
                <a:ext cx="1843696" cy="704534"/>
              </a:xfrm>
              <a:prstGeom prst="wedgeRoundRectCallout">
                <a:avLst>
                  <a:gd name="adj1" fmla="val -48633"/>
                  <a:gd name="adj2" fmla="val 42813"/>
                  <a:gd name="adj3" fmla="val 16667"/>
                </a:avLst>
              </a:prstGeom>
              <a:solidFill>
                <a:schemeClr val="accent4"/>
              </a:solidFill>
              <a:ln w="15875"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90000"/>
                  </a:lnSpc>
                  <a:spcBef>
                    <a:spcPts val="0"/>
                  </a:spcBef>
                  <a:spcAft>
                    <a:spcPts val="0"/>
                  </a:spcAft>
                  <a:buClrTx/>
                  <a:buSzTx/>
                  <a:buFontTx/>
                  <a:buNone/>
                  <a:tabLst/>
                  <a:defRPr/>
                </a:pPr>
                <a:endParaRPr kumimoji="0" lang="en-US" sz="1800" b="0" i="0" u="none" strike="noStrike" kern="0" cap="none" spc="0" normalizeH="0" baseline="0" noProof="0" dirty="0">
                  <a:ln>
                    <a:noFill/>
                  </a:ln>
                  <a:effectLst/>
                  <a:uLnTx/>
                  <a:uFillTx/>
                  <a:latin typeface="Calibri"/>
                  <a:ea typeface=""/>
                  <a:cs typeface=""/>
                </a:endParaRPr>
              </a:p>
            </p:txBody>
          </p:sp>
          <p:sp>
            <p:nvSpPr>
              <p:cNvPr id="208" name="TextBox 207">
                <a:extLst>
                  <a:ext uri="{FF2B5EF4-FFF2-40B4-BE49-F238E27FC236}">
                    <a16:creationId xmlns:a16="http://schemas.microsoft.com/office/drawing/2014/main" id="{B9C548EE-19E9-DC4F-A27C-A77425A5E651}"/>
                  </a:ext>
                </a:extLst>
              </p:cNvPr>
              <p:cNvSpPr txBox="1"/>
              <p:nvPr/>
            </p:nvSpPr>
            <p:spPr bwMode="gray">
              <a:xfrm>
                <a:off x="6592098" y="2783214"/>
                <a:ext cx="837140" cy="372270"/>
              </a:xfrm>
              <a:prstGeom prst="rect">
                <a:avLst/>
              </a:prstGeom>
              <a:noFill/>
            </p:spPr>
            <p:txBody>
              <a:bodyPr wrap="square" lIns="0" tIns="0" rIns="0" bIns="0" rtlCol="0">
                <a:noAutofit/>
              </a:bodyPr>
              <a:lstStyle/>
              <a:p>
                <a:pPr marL="0" marR="0" lvl="0" indent="0" defTabSz="914400" eaLnBrk="1" fontAlgn="auto" latinLnBrk="0" hangingPunct="1">
                  <a:lnSpc>
                    <a:spcPct val="90000"/>
                  </a:lnSpc>
                  <a:spcBef>
                    <a:spcPts val="0"/>
                  </a:spcBef>
                  <a:spcAft>
                    <a:spcPts val="0"/>
                  </a:spcAft>
                  <a:buClrTx/>
                  <a:buSzTx/>
                  <a:buFontTx/>
                  <a:buNone/>
                  <a:tabLst/>
                  <a:defRPr/>
                </a:pPr>
                <a:r>
                  <a:rPr kumimoji="0" lang="en-US" sz="1200" b="1" i="0" u="none" strike="noStrike" kern="0" cap="none" spc="0" normalizeH="0" baseline="0" noProof="0" dirty="0">
                    <a:ln>
                      <a:noFill/>
                    </a:ln>
                    <a:effectLst/>
                    <a:uLnTx/>
                    <a:uFillTx/>
                  </a:rPr>
                  <a:t>70,017</a:t>
                </a:r>
              </a:p>
              <a:p>
                <a:pPr marL="0" marR="0" lvl="0" indent="0" defTabSz="914400" eaLnBrk="1" fontAlgn="auto" latinLnBrk="0" hangingPunct="1">
                  <a:lnSpc>
                    <a:spcPct val="90000"/>
                  </a:lnSpc>
                  <a:spcBef>
                    <a:spcPts val="0"/>
                  </a:spcBef>
                  <a:spcAft>
                    <a:spcPts val="0"/>
                  </a:spcAft>
                  <a:buClrTx/>
                  <a:buSzTx/>
                  <a:buFontTx/>
                  <a:buNone/>
                  <a:tabLst/>
                  <a:defRPr/>
                </a:pPr>
                <a:r>
                  <a:rPr kumimoji="0" lang="en-US" sz="1200" b="0" i="0" u="none" strike="noStrike" kern="0" cap="none" spc="0" normalizeH="0" baseline="0" noProof="0" dirty="0">
                    <a:ln>
                      <a:noFill/>
                    </a:ln>
                    <a:effectLst/>
                    <a:uLnTx/>
                    <a:uFillTx/>
                  </a:rPr>
                  <a:t>Hours</a:t>
                </a:r>
              </a:p>
              <a:p>
                <a:pPr marL="0" marR="0" lvl="0" indent="0" defTabSz="914400" eaLnBrk="1" fontAlgn="auto" latinLnBrk="0" hangingPunct="1">
                  <a:lnSpc>
                    <a:spcPct val="90000"/>
                  </a:lnSpc>
                  <a:spcBef>
                    <a:spcPts val="0"/>
                  </a:spcBef>
                  <a:spcAft>
                    <a:spcPts val="0"/>
                  </a:spcAft>
                  <a:buClrTx/>
                  <a:buSzTx/>
                  <a:buFontTx/>
                  <a:buNone/>
                  <a:tabLst/>
                  <a:defRPr/>
                </a:pPr>
                <a:r>
                  <a:rPr kumimoji="0" lang="en-US" sz="1200" b="0" i="0" u="none" strike="noStrike" kern="0" cap="none" spc="0" normalizeH="0" baseline="0" noProof="0" dirty="0">
                    <a:ln>
                      <a:noFill/>
                    </a:ln>
                    <a:effectLst/>
                    <a:uLnTx/>
                    <a:uFillTx/>
                  </a:rPr>
                  <a:t>Watched</a:t>
                </a:r>
              </a:p>
            </p:txBody>
          </p:sp>
        </p:grpSp>
        <p:pic>
          <p:nvPicPr>
            <p:cNvPr id="206" name="Picture 205" descr="Netflix.png">
              <a:extLst>
                <a:ext uri="{FF2B5EF4-FFF2-40B4-BE49-F238E27FC236}">
                  <a16:creationId xmlns:a16="http://schemas.microsoft.com/office/drawing/2014/main" id="{D0D3F6E9-F1B9-6943-A5C8-FF43674F3F2D}"/>
                </a:ext>
              </a:extLst>
            </p:cNvPr>
            <p:cNvPicPr>
              <a:picLocks noChangeAspect="1"/>
            </p:cNvPicPr>
            <p:nvPr/>
          </p:nvPicPr>
          <p:blipFill rotWithShape="1">
            <a:blip r:embed="rId11" cstate="screen">
              <a:extLst>
                <a:ext uri="{BEBA8EAE-BF5A-486C-A8C5-ECC9F3942E4B}">
                  <a14:imgProps xmlns:a14="http://schemas.microsoft.com/office/drawing/2010/main">
                    <a14:imgLayer r:embed="rId12">
                      <a14:imgEffect>
                        <a14:brightnessContrast bright="100000"/>
                      </a14:imgEffect>
                    </a14:imgLayer>
                  </a14:imgProps>
                </a:ext>
                <a:ext uri="{28A0092B-C50C-407E-A947-70E740481C1C}">
                  <a14:useLocalDpi xmlns:a14="http://schemas.microsoft.com/office/drawing/2010/main"/>
                </a:ext>
              </a:extLst>
            </a:blip>
            <a:srcRect/>
            <a:stretch/>
          </p:blipFill>
          <p:spPr>
            <a:xfrm>
              <a:off x="5511148" y="1068747"/>
              <a:ext cx="608701" cy="171284"/>
            </a:xfrm>
            <a:prstGeom prst="rect">
              <a:avLst/>
            </a:prstGeom>
          </p:spPr>
        </p:pic>
      </p:grpSp>
      <p:grpSp>
        <p:nvGrpSpPr>
          <p:cNvPr id="209" name="Group 208">
            <a:extLst>
              <a:ext uri="{FF2B5EF4-FFF2-40B4-BE49-F238E27FC236}">
                <a16:creationId xmlns:a16="http://schemas.microsoft.com/office/drawing/2014/main" id="{AC5BFADA-92CE-4149-825F-3C8B95D672B4}"/>
              </a:ext>
            </a:extLst>
          </p:cNvPr>
          <p:cNvGrpSpPr/>
          <p:nvPr/>
        </p:nvGrpSpPr>
        <p:grpSpPr>
          <a:xfrm>
            <a:off x="9395846" y="4269952"/>
            <a:ext cx="1653193" cy="704534"/>
            <a:chOff x="9180739" y="4235467"/>
            <a:chExt cx="1653193" cy="704534"/>
          </a:xfrm>
        </p:grpSpPr>
        <p:grpSp>
          <p:nvGrpSpPr>
            <p:cNvPr id="210" name="Group 209">
              <a:extLst>
                <a:ext uri="{FF2B5EF4-FFF2-40B4-BE49-F238E27FC236}">
                  <a16:creationId xmlns:a16="http://schemas.microsoft.com/office/drawing/2014/main" id="{41BBBE3D-98BF-6843-9B94-7556B418E9F7}"/>
                </a:ext>
              </a:extLst>
            </p:cNvPr>
            <p:cNvGrpSpPr/>
            <p:nvPr/>
          </p:nvGrpSpPr>
          <p:grpSpPr>
            <a:xfrm>
              <a:off x="9180739" y="4235467"/>
              <a:ext cx="1653193" cy="704534"/>
              <a:chOff x="5606754" y="2659965"/>
              <a:chExt cx="1653193" cy="704534"/>
            </a:xfrm>
          </p:grpSpPr>
          <p:sp>
            <p:nvSpPr>
              <p:cNvPr id="212" name="Rounded Rectangular Callout 211">
                <a:extLst>
                  <a:ext uri="{FF2B5EF4-FFF2-40B4-BE49-F238E27FC236}">
                    <a16:creationId xmlns:a16="http://schemas.microsoft.com/office/drawing/2014/main" id="{F0F47C65-8377-5648-A2FE-11B2586B9750}"/>
                  </a:ext>
                </a:extLst>
              </p:cNvPr>
              <p:cNvSpPr/>
              <p:nvPr/>
            </p:nvSpPr>
            <p:spPr bwMode="gray">
              <a:xfrm>
                <a:off x="5606754" y="2659965"/>
                <a:ext cx="1585476" cy="704534"/>
              </a:xfrm>
              <a:prstGeom prst="wedgeRoundRectCallout">
                <a:avLst>
                  <a:gd name="adj1" fmla="val -16150"/>
                  <a:gd name="adj2" fmla="val -23"/>
                  <a:gd name="adj3" fmla="val 16667"/>
                </a:avLst>
              </a:prstGeom>
              <a:solidFill>
                <a:schemeClr val="accent4"/>
              </a:solidFill>
              <a:ln w="15875"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90000"/>
                  </a:lnSpc>
                  <a:spcBef>
                    <a:spcPts val="0"/>
                  </a:spcBef>
                  <a:spcAft>
                    <a:spcPts val="0"/>
                  </a:spcAft>
                  <a:buClrTx/>
                  <a:buSzTx/>
                  <a:buFontTx/>
                  <a:buNone/>
                  <a:tabLst/>
                  <a:defRPr/>
                </a:pPr>
                <a:endParaRPr kumimoji="0" lang="en-US" sz="1800" b="0" i="0" u="none" strike="noStrike" kern="0" cap="none" spc="0" normalizeH="0" baseline="0" noProof="0" dirty="0">
                  <a:ln>
                    <a:noFill/>
                  </a:ln>
                  <a:effectLst/>
                  <a:uLnTx/>
                  <a:uFillTx/>
                  <a:latin typeface="Calibri"/>
                  <a:ea typeface=""/>
                  <a:cs typeface=""/>
                </a:endParaRPr>
              </a:p>
            </p:txBody>
          </p:sp>
          <p:sp>
            <p:nvSpPr>
              <p:cNvPr id="213" name="TextBox 212">
                <a:extLst>
                  <a:ext uri="{FF2B5EF4-FFF2-40B4-BE49-F238E27FC236}">
                    <a16:creationId xmlns:a16="http://schemas.microsoft.com/office/drawing/2014/main" id="{E44D2C78-AE1A-3B45-AA97-38AA16F31D8A}"/>
                  </a:ext>
                </a:extLst>
              </p:cNvPr>
              <p:cNvSpPr txBox="1"/>
              <p:nvPr/>
            </p:nvSpPr>
            <p:spPr bwMode="gray">
              <a:xfrm>
                <a:off x="6281120" y="2850766"/>
                <a:ext cx="978827" cy="372270"/>
              </a:xfrm>
              <a:prstGeom prst="rect">
                <a:avLst/>
              </a:prstGeom>
              <a:noFill/>
            </p:spPr>
            <p:txBody>
              <a:bodyPr wrap="square" lIns="0" tIns="0" rIns="0" bIns="0" rtlCol="0">
                <a:noAutofit/>
              </a:bodyPr>
              <a:lstStyle/>
              <a:p>
                <a:pPr marL="0" marR="0" lvl="0" indent="0" defTabSz="914400" eaLnBrk="1" fontAlgn="auto" latinLnBrk="0" hangingPunct="1">
                  <a:lnSpc>
                    <a:spcPct val="90000"/>
                  </a:lnSpc>
                  <a:spcBef>
                    <a:spcPts val="0"/>
                  </a:spcBef>
                  <a:spcAft>
                    <a:spcPts val="0"/>
                  </a:spcAft>
                  <a:buClrTx/>
                  <a:buSzTx/>
                  <a:buFontTx/>
                  <a:buNone/>
                  <a:tabLst/>
                  <a:defRPr/>
                </a:pPr>
                <a:r>
                  <a:rPr kumimoji="0" lang="en-US" sz="1200" b="1" i="0" u="none" strike="noStrike" kern="0" cap="none" spc="0" normalizeH="0" baseline="0" noProof="0" dirty="0">
                    <a:ln>
                      <a:noFill/>
                    </a:ln>
                    <a:effectLst/>
                    <a:uLnTx/>
                    <a:uFillTx/>
                  </a:rPr>
                  <a:t>452,000</a:t>
                </a:r>
              </a:p>
              <a:p>
                <a:pPr marL="0" marR="0" lvl="0" indent="0" defTabSz="914400" eaLnBrk="1" fontAlgn="auto" latinLnBrk="0" hangingPunct="1">
                  <a:lnSpc>
                    <a:spcPct val="90000"/>
                  </a:lnSpc>
                  <a:spcBef>
                    <a:spcPts val="0"/>
                  </a:spcBef>
                  <a:spcAft>
                    <a:spcPts val="0"/>
                  </a:spcAft>
                  <a:buClrTx/>
                  <a:buSzTx/>
                  <a:buFontTx/>
                  <a:buNone/>
                  <a:tabLst/>
                  <a:defRPr/>
                </a:pPr>
                <a:r>
                  <a:rPr kumimoji="0" lang="en-US" sz="1200" b="1" i="0" u="none" strike="noStrike" kern="0" cap="none" spc="0" normalizeH="0" baseline="0" noProof="0" dirty="0">
                    <a:ln>
                      <a:noFill/>
                    </a:ln>
                    <a:effectLst/>
                    <a:uLnTx/>
                    <a:uFillTx/>
                  </a:rPr>
                  <a:t>Tweets Sent</a:t>
                </a:r>
              </a:p>
            </p:txBody>
          </p:sp>
        </p:grpSp>
        <p:pic>
          <p:nvPicPr>
            <p:cNvPr id="211" name="Picture 210" descr="Twitter.png">
              <a:extLst>
                <a:ext uri="{FF2B5EF4-FFF2-40B4-BE49-F238E27FC236}">
                  <a16:creationId xmlns:a16="http://schemas.microsoft.com/office/drawing/2014/main" id="{D7C4B594-584E-B145-B837-7EA55AA0AF79}"/>
                </a:ext>
              </a:extLst>
            </p:cNvPr>
            <p:cNvPicPr>
              <a:picLocks noChangeAspect="1"/>
            </p:cNvPicPr>
            <p:nvPr/>
          </p:nvPicPr>
          <p:blipFill rotWithShape="1">
            <a:blip r:embed="rId13" cstate="screen">
              <a:extLst>
                <a:ext uri="{BEBA8EAE-BF5A-486C-A8C5-ECC9F3942E4B}">
                  <a14:imgProps xmlns:a14="http://schemas.microsoft.com/office/drawing/2010/main">
                    <a14:imgLayer r:embed="rId14">
                      <a14:imgEffect>
                        <a14:brightnessContrast bright="100000"/>
                      </a14:imgEffect>
                    </a14:imgLayer>
                  </a14:imgProps>
                </a:ext>
                <a:ext uri="{28A0092B-C50C-407E-A947-70E740481C1C}">
                  <a14:useLocalDpi xmlns:a14="http://schemas.microsoft.com/office/drawing/2010/main"/>
                </a:ext>
              </a:extLst>
            </a:blip>
            <a:srcRect/>
            <a:stretch/>
          </p:blipFill>
          <p:spPr>
            <a:xfrm>
              <a:off x="9313289" y="4420380"/>
              <a:ext cx="387255" cy="319171"/>
            </a:xfrm>
            <a:prstGeom prst="rect">
              <a:avLst/>
            </a:prstGeom>
          </p:spPr>
        </p:pic>
      </p:grpSp>
      <p:grpSp>
        <p:nvGrpSpPr>
          <p:cNvPr id="214" name="Group 213">
            <a:extLst>
              <a:ext uri="{FF2B5EF4-FFF2-40B4-BE49-F238E27FC236}">
                <a16:creationId xmlns:a16="http://schemas.microsoft.com/office/drawing/2014/main" id="{F2DAB231-A5C5-874F-9F20-487A7352A5BE}"/>
              </a:ext>
            </a:extLst>
          </p:cNvPr>
          <p:cNvGrpSpPr/>
          <p:nvPr/>
        </p:nvGrpSpPr>
        <p:grpSpPr>
          <a:xfrm>
            <a:off x="7391838" y="612285"/>
            <a:ext cx="1850648" cy="704534"/>
            <a:chOff x="7391838" y="612285"/>
            <a:chExt cx="1850648" cy="704534"/>
          </a:xfrm>
        </p:grpSpPr>
        <p:grpSp>
          <p:nvGrpSpPr>
            <p:cNvPr id="215" name="Group 214">
              <a:extLst>
                <a:ext uri="{FF2B5EF4-FFF2-40B4-BE49-F238E27FC236}">
                  <a16:creationId xmlns:a16="http://schemas.microsoft.com/office/drawing/2014/main" id="{5C8E5F31-AFB3-A148-84A2-549058CF90E0}"/>
                </a:ext>
              </a:extLst>
            </p:cNvPr>
            <p:cNvGrpSpPr/>
            <p:nvPr/>
          </p:nvGrpSpPr>
          <p:grpSpPr>
            <a:xfrm>
              <a:off x="7391838" y="612285"/>
              <a:ext cx="1850648" cy="704534"/>
              <a:chOff x="5606754" y="2659965"/>
              <a:chExt cx="1850648" cy="704534"/>
            </a:xfrm>
          </p:grpSpPr>
          <p:sp>
            <p:nvSpPr>
              <p:cNvPr id="217" name="Rounded Rectangular Callout 216">
                <a:extLst>
                  <a:ext uri="{FF2B5EF4-FFF2-40B4-BE49-F238E27FC236}">
                    <a16:creationId xmlns:a16="http://schemas.microsoft.com/office/drawing/2014/main" id="{C36CC0B9-2F71-B64E-A92C-022CEB70F482}"/>
                  </a:ext>
                </a:extLst>
              </p:cNvPr>
              <p:cNvSpPr/>
              <p:nvPr/>
            </p:nvSpPr>
            <p:spPr bwMode="gray">
              <a:xfrm>
                <a:off x="5606754" y="2659965"/>
                <a:ext cx="1755045" cy="704534"/>
              </a:xfrm>
              <a:prstGeom prst="wedgeRoundRectCallout">
                <a:avLst>
                  <a:gd name="adj1" fmla="val -48633"/>
                  <a:gd name="adj2" fmla="val 42813"/>
                  <a:gd name="adj3" fmla="val 16667"/>
                </a:avLst>
              </a:prstGeom>
              <a:solidFill>
                <a:schemeClr val="accent5"/>
              </a:solidFill>
              <a:ln w="15875"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90000"/>
                  </a:lnSpc>
                  <a:spcBef>
                    <a:spcPts val="0"/>
                  </a:spcBef>
                  <a:spcAft>
                    <a:spcPts val="0"/>
                  </a:spcAft>
                  <a:buClrTx/>
                  <a:buSzTx/>
                  <a:buFontTx/>
                  <a:buNone/>
                  <a:tabLst/>
                  <a:defRPr/>
                </a:pPr>
                <a:endParaRPr kumimoji="0" lang="en-US" sz="1800" b="0" i="0" u="none" strike="noStrike" kern="0" cap="none" spc="0" normalizeH="0" baseline="0" noProof="0" dirty="0">
                  <a:ln>
                    <a:noFill/>
                  </a:ln>
                  <a:effectLst/>
                  <a:uLnTx/>
                  <a:uFillTx/>
                  <a:latin typeface="Calibri"/>
                  <a:ea typeface=""/>
                  <a:cs typeface=""/>
                </a:endParaRPr>
              </a:p>
            </p:txBody>
          </p:sp>
          <p:sp>
            <p:nvSpPr>
              <p:cNvPr id="218" name="TextBox 217">
                <a:extLst>
                  <a:ext uri="{FF2B5EF4-FFF2-40B4-BE49-F238E27FC236}">
                    <a16:creationId xmlns:a16="http://schemas.microsoft.com/office/drawing/2014/main" id="{D023EB05-CB8E-B14F-A219-33BC4BD08972}"/>
                  </a:ext>
                </a:extLst>
              </p:cNvPr>
              <p:cNvSpPr txBox="1"/>
              <p:nvPr/>
            </p:nvSpPr>
            <p:spPr bwMode="gray">
              <a:xfrm>
                <a:off x="6643879" y="2769792"/>
                <a:ext cx="813523" cy="372270"/>
              </a:xfrm>
              <a:prstGeom prst="rect">
                <a:avLst/>
              </a:prstGeom>
              <a:noFill/>
            </p:spPr>
            <p:txBody>
              <a:bodyPr wrap="square" lIns="0" tIns="0" rIns="0" bIns="0" rtlCol="0">
                <a:noAutofit/>
              </a:bodyPr>
              <a:lstStyle/>
              <a:p>
                <a:pPr marL="0" marR="0" lvl="0" indent="0" defTabSz="914400" eaLnBrk="1" fontAlgn="auto" latinLnBrk="0" hangingPunct="1">
                  <a:lnSpc>
                    <a:spcPct val="90000"/>
                  </a:lnSpc>
                  <a:spcBef>
                    <a:spcPts val="0"/>
                  </a:spcBef>
                  <a:spcAft>
                    <a:spcPts val="0"/>
                  </a:spcAft>
                  <a:buClrTx/>
                  <a:buSzTx/>
                  <a:buFontTx/>
                  <a:buNone/>
                  <a:tabLst/>
                  <a:defRPr/>
                </a:pPr>
                <a:r>
                  <a:rPr kumimoji="0" lang="en-US" sz="1200" b="1" i="0" u="none" strike="noStrike" kern="0" cap="none" spc="0" normalizeH="0" baseline="0" noProof="0" dirty="0">
                    <a:ln>
                      <a:noFill/>
                    </a:ln>
                    <a:effectLst/>
                    <a:uLnTx/>
                    <a:uFillTx/>
                  </a:rPr>
                  <a:t>40,000</a:t>
                </a:r>
              </a:p>
              <a:p>
                <a:pPr marL="0" marR="0" lvl="0" indent="0" defTabSz="914400" eaLnBrk="1" fontAlgn="auto" latinLnBrk="0" hangingPunct="1">
                  <a:lnSpc>
                    <a:spcPct val="90000"/>
                  </a:lnSpc>
                  <a:spcBef>
                    <a:spcPts val="0"/>
                  </a:spcBef>
                  <a:spcAft>
                    <a:spcPts val="0"/>
                  </a:spcAft>
                  <a:buClrTx/>
                  <a:buSzTx/>
                  <a:buFontTx/>
                  <a:buNone/>
                  <a:tabLst/>
                  <a:defRPr/>
                </a:pPr>
                <a:r>
                  <a:rPr kumimoji="0" lang="en-US" sz="1200" b="0" i="0" u="none" strike="noStrike" kern="0" cap="none" spc="0" normalizeH="0" baseline="0" noProof="0" dirty="0">
                    <a:ln>
                      <a:noFill/>
                    </a:ln>
                    <a:effectLst/>
                    <a:uLnTx/>
                    <a:uFillTx/>
                  </a:rPr>
                  <a:t>Hours</a:t>
                </a:r>
              </a:p>
              <a:p>
                <a:pPr marL="0" marR="0" lvl="0" indent="0" defTabSz="914400" eaLnBrk="1" fontAlgn="auto" latinLnBrk="0" hangingPunct="1">
                  <a:lnSpc>
                    <a:spcPct val="90000"/>
                  </a:lnSpc>
                  <a:spcBef>
                    <a:spcPts val="0"/>
                  </a:spcBef>
                  <a:spcAft>
                    <a:spcPts val="0"/>
                  </a:spcAft>
                  <a:buClrTx/>
                  <a:buSzTx/>
                  <a:buFontTx/>
                  <a:buNone/>
                  <a:tabLst/>
                  <a:defRPr/>
                </a:pPr>
                <a:r>
                  <a:rPr kumimoji="0" lang="en-US" sz="1200" b="0" i="0" u="none" strike="noStrike" kern="0" cap="none" spc="0" normalizeH="0" baseline="0" noProof="0" dirty="0">
                    <a:ln>
                      <a:noFill/>
                    </a:ln>
                    <a:effectLst/>
                    <a:uLnTx/>
                    <a:uFillTx/>
                  </a:rPr>
                  <a:t>Listened</a:t>
                </a:r>
              </a:p>
            </p:txBody>
          </p:sp>
        </p:grpSp>
        <p:pic>
          <p:nvPicPr>
            <p:cNvPr id="216" name="Picture 2" descr="Image result for spotify logo png">
              <a:extLst>
                <a:ext uri="{FF2B5EF4-FFF2-40B4-BE49-F238E27FC236}">
                  <a16:creationId xmlns:a16="http://schemas.microsoft.com/office/drawing/2014/main" id="{A7386E1A-FEDB-054F-9E51-A0FCC1A9A96A}"/>
                </a:ext>
              </a:extLst>
            </p:cNvPr>
            <p:cNvPicPr>
              <a:picLocks noChangeAspect="1" noChangeArrowheads="1"/>
            </p:cNvPicPr>
            <p:nvPr/>
          </p:nvPicPr>
          <p:blipFill>
            <a:blip r:embed="rId15" cstate="print">
              <a:extLst>
                <a:ext uri="{BEBA8EAE-BF5A-486C-A8C5-ECC9F3942E4B}">
                  <a14:imgProps xmlns:a14="http://schemas.microsoft.com/office/drawing/2010/main">
                    <a14:imgLayer r:embed="rId16">
                      <a14:imgEffect>
                        <a14:brightnessContrast bright="100000"/>
                      </a14:imgEffect>
                    </a14:imgLayer>
                  </a14:imgProps>
                </a:ext>
                <a:ext uri="{28A0092B-C50C-407E-A947-70E740481C1C}">
                  <a14:useLocalDpi xmlns:a14="http://schemas.microsoft.com/office/drawing/2010/main"/>
                </a:ext>
              </a:extLst>
            </a:blip>
            <a:srcRect/>
            <a:stretch>
              <a:fillRect/>
            </a:stretch>
          </p:blipFill>
          <p:spPr bwMode="auto">
            <a:xfrm>
              <a:off x="7531992" y="816141"/>
              <a:ext cx="818280" cy="24554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19" name="Group 218">
            <a:extLst>
              <a:ext uri="{FF2B5EF4-FFF2-40B4-BE49-F238E27FC236}">
                <a16:creationId xmlns:a16="http://schemas.microsoft.com/office/drawing/2014/main" id="{4A200AEE-1E4D-BB4C-8BDE-E61C5C462B9D}"/>
              </a:ext>
            </a:extLst>
          </p:cNvPr>
          <p:cNvGrpSpPr/>
          <p:nvPr/>
        </p:nvGrpSpPr>
        <p:grpSpPr>
          <a:xfrm>
            <a:off x="4242483" y="1799171"/>
            <a:ext cx="1903323" cy="704534"/>
            <a:chOff x="4242483" y="1799171"/>
            <a:chExt cx="1903323" cy="704534"/>
          </a:xfrm>
        </p:grpSpPr>
        <p:grpSp>
          <p:nvGrpSpPr>
            <p:cNvPr id="220" name="Group 219">
              <a:extLst>
                <a:ext uri="{FF2B5EF4-FFF2-40B4-BE49-F238E27FC236}">
                  <a16:creationId xmlns:a16="http://schemas.microsoft.com/office/drawing/2014/main" id="{35A1453F-7958-CD40-B38B-0596C6EB5F91}"/>
                </a:ext>
              </a:extLst>
            </p:cNvPr>
            <p:cNvGrpSpPr/>
            <p:nvPr/>
          </p:nvGrpSpPr>
          <p:grpSpPr>
            <a:xfrm>
              <a:off x="4242483" y="1799171"/>
              <a:ext cx="1903323" cy="704534"/>
              <a:chOff x="5606753" y="2659965"/>
              <a:chExt cx="1903323" cy="704534"/>
            </a:xfrm>
          </p:grpSpPr>
          <p:sp>
            <p:nvSpPr>
              <p:cNvPr id="224" name="Rounded Rectangular Callout 223">
                <a:extLst>
                  <a:ext uri="{FF2B5EF4-FFF2-40B4-BE49-F238E27FC236}">
                    <a16:creationId xmlns:a16="http://schemas.microsoft.com/office/drawing/2014/main" id="{DE0CFAC8-5DD8-5649-BFE2-D1A5DDD63430}"/>
                  </a:ext>
                </a:extLst>
              </p:cNvPr>
              <p:cNvSpPr/>
              <p:nvPr/>
            </p:nvSpPr>
            <p:spPr bwMode="gray">
              <a:xfrm>
                <a:off x="5606753" y="2659965"/>
                <a:ext cx="1903323" cy="704534"/>
              </a:xfrm>
              <a:prstGeom prst="wedgeRoundRectCallout">
                <a:avLst>
                  <a:gd name="adj1" fmla="val -2535"/>
                  <a:gd name="adj2" fmla="val 191385"/>
                  <a:gd name="adj3" fmla="val 16667"/>
                </a:avLst>
              </a:prstGeom>
              <a:solidFill>
                <a:schemeClr val="accent5"/>
              </a:solidFill>
              <a:ln w="15875"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90000"/>
                  </a:lnSpc>
                  <a:spcBef>
                    <a:spcPts val="0"/>
                  </a:spcBef>
                  <a:spcAft>
                    <a:spcPts val="0"/>
                  </a:spcAft>
                  <a:buClrTx/>
                  <a:buSzTx/>
                  <a:buFontTx/>
                  <a:buNone/>
                  <a:tabLst/>
                  <a:defRPr/>
                </a:pPr>
                <a:endParaRPr kumimoji="0" lang="en-US" sz="1800" b="0" i="0" u="none" strike="noStrike" kern="0" cap="none" spc="0" normalizeH="0" baseline="0" noProof="0" dirty="0">
                  <a:ln>
                    <a:noFill/>
                  </a:ln>
                  <a:effectLst/>
                  <a:uLnTx/>
                  <a:uFillTx/>
                  <a:latin typeface="Calibri"/>
                  <a:ea typeface=""/>
                  <a:cs typeface=""/>
                </a:endParaRPr>
              </a:p>
            </p:txBody>
          </p:sp>
          <p:sp>
            <p:nvSpPr>
              <p:cNvPr id="225" name="TextBox 224">
                <a:extLst>
                  <a:ext uri="{FF2B5EF4-FFF2-40B4-BE49-F238E27FC236}">
                    <a16:creationId xmlns:a16="http://schemas.microsoft.com/office/drawing/2014/main" id="{EBFD2B09-8148-5B45-90B7-B0F327A23400}"/>
                  </a:ext>
                </a:extLst>
              </p:cNvPr>
              <p:cNvSpPr txBox="1"/>
              <p:nvPr/>
            </p:nvSpPr>
            <p:spPr bwMode="gray">
              <a:xfrm>
                <a:off x="6531423" y="2736838"/>
                <a:ext cx="879200" cy="372270"/>
              </a:xfrm>
              <a:prstGeom prst="rect">
                <a:avLst/>
              </a:prstGeom>
              <a:noFill/>
            </p:spPr>
            <p:txBody>
              <a:bodyPr wrap="square" lIns="0" tIns="0" rIns="0" bIns="0" rtlCol="0">
                <a:noAutofit/>
              </a:bodyPr>
              <a:lstStyle/>
              <a:p>
                <a:pPr marL="0" marR="0" lvl="0" indent="0" defTabSz="914400" eaLnBrk="1" fontAlgn="auto" latinLnBrk="0" hangingPunct="1">
                  <a:lnSpc>
                    <a:spcPct val="90000"/>
                  </a:lnSpc>
                  <a:spcBef>
                    <a:spcPts val="0"/>
                  </a:spcBef>
                  <a:spcAft>
                    <a:spcPts val="0"/>
                  </a:spcAft>
                  <a:buClrTx/>
                  <a:buSzTx/>
                  <a:buFontTx/>
                  <a:buNone/>
                  <a:tabLst/>
                  <a:defRPr/>
                </a:pPr>
                <a:r>
                  <a:rPr kumimoji="0" lang="en-US" sz="1200" b="1" i="0" u="none" strike="noStrike" kern="0" cap="none" spc="0" normalizeH="0" baseline="0" noProof="0" dirty="0">
                    <a:ln>
                      <a:noFill/>
                    </a:ln>
                    <a:effectLst/>
                    <a:uLnTx/>
                    <a:uFillTx/>
                  </a:rPr>
                  <a:t>342,000</a:t>
                </a:r>
              </a:p>
              <a:p>
                <a:pPr marL="0" marR="0" lvl="0" indent="0" defTabSz="914400" eaLnBrk="1" fontAlgn="auto" latinLnBrk="0" hangingPunct="1">
                  <a:lnSpc>
                    <a:spcPct val="90000"/>
                  </a:lnSpc>
                  <a:spcBef>
                    <a:spcPts val="0"/>
                  </a:spcBef>
                  <a:spcAft>
                    <a:spcPts val="0"/>
                  </a:spcAft>
                  <a:buClrTx/>
                  <a:buSzTx/>
                  <a:buFontTx/>
                  <a:buNone/>
                  <a:tabLst/>
                  <a:defRPr/>
                </a:pPr>
                <a:r>
                  <a:rPr kumimoji="0" lang="en-US" sz="1200" b="0" i="0" u="none" strike="noStrike" kern="0" cap="none" spc="0" normalizeH="0" baseline="0" noProof="0" dirty="0">
                    <a:ln>
                      <a:noFill/>
                    </a:ln>
                    <a:effectLst/>
                    <a:uLnTx/>
                    <a:uFillTx/>
                  </a:rPr>
                  <a:t>Apps Downloaded</a:t>
                </a:r>
              </a:p>
            </p:txBody>
          </p:sp>
        </p:grpSp>
        <p:grpSp>
          <p:nvGrpSpPr>
            <p:cNvPr id="221" name="Group 220">
              <a:extLst>
                <a:ext uri="{FF2B5EF4-FFF2-40B4-BE49-F238E27FC236}">
                  <a16:creationId xmlns:a16="http://schemas.microsoft.com/office/drawing/2014/main" id="{B590A52F-D623-C04F-BE26-B1BF5CDA2FF1}"/>
                </a:ext>
              </a:extLst>
            </p:cNvPr>
            <p:cNvGrpSpPr/>
            <p:nvPr/>
          </p:nvGrpSpPr>
          <p:grpSpPr>
            <a:xfrm>
              <a:off x="4359845" y="1876156"/>
              <a:ext cx="634155" cy="446058"/>
              <a:chOff x="2332382" y="3082102"/>
              <a:chExt cx="872398" cy="613636"/>
            </a:xfrm>
          </p:grpSpPr>
          <p:pic>
            <p:nvPicPr>
              <p:cNvPr id="222" name="Picture 6" descr="Image result for apple store white  logo png">
                <a:extLst>
                  <a:ext uri="{FF2B5EF4-FFF2-40B4-BE49-F238E27FC236}">
                    <a16:creationId xmlns:a16="http://schemas.microsoft.com/office/drawing/2014/main" id="{F74986F1-F0EA-5441-8AE9-BB8027E50826}"/>
                  </a:ext>
                </a:extLst>
              </p:cNvPr>
              <p:cNvPicPr>
                <a:picLocks noChangeAspect="1" noChangeArrowheads="1"/>
              </p:cNvPicPr>
              <p:nvPr/>
            </p:nvPicPr>
            <p:blipFill>
              <a:blip r:embed="rId17" cstate="print">
                <a:extLst>
                  <a:ext uri="{28A0092B-C50C-407E-A947-70E740481C1C}">
                    <a14:useLocalDpi xmlns:a14="http://schemas.microsoft.com/office/drawing/2010/main"/>
                  </a:ext>
                </a:extLst>
              </a:blip>
              <a:srcRect/>
              <a:stretch>
                <a:fillRect/>
              </a:stretch>
            </p:blipFill>
            <p:spPr bwMode="auto">
              <a:xfrm>
                <a:off x="2332382" y="3390398"/>
                <a:ext cx="872397" cy="305340"/>
              </a:xfrm>
              <a:prstGeom prst="rect">
                <a:avLst/>
              </a:prstGeom>
              <a:noFill/>
              <a:extLst>
                <a:ext uri="{909E8E84-426E-40DD-AFC4-6F175D3DCCD1}">
                  <a14:hiddenFill xmlns:a14="http://schemas.microsoft.com/office/drawing/2010/main">
                    <a:solidFill>
                      <a:srgbClr val="FFFFFF"/>
                    </a:solidFill>
                  </a14:hiddenFill>
                </a:ext>
              </a:extLst>
            </p:spPr>
          </p:pic>
          <p:pic>
            <p:nvPicPr>
              <p:cNvPr id="223" name="Picture 8" descr="Image result for google store white  logo png">
                <a:extLst>
                  <a:ext uri="{FF2B5EF4-FFF2-40B4-BE49-F238E27FC236}">
                    <a16:creationId xmlns:a16="http://schemas.microsoft.com/office/drawing/2014/main" id="{84C51054-72AF-9E4B-9AAF-815A6FBEFB91}"/>
                  </a:ext>
                </a:extLst>
              </p:cNvPr>
              <p:cNvPicPr>
                <a:picLocks noChangeAspect="1" noChangeArrowheads="1"/>
              </p:cNvPicPr>
              <p:nvPr/>
            </p:nvPicPr>
            <p:blipFill rotWithShape="1">
              <a:blip r:embed="rId18" cstate="print">
                <a:extLst>
                  <a:ext uri="{BEBA8EAE-BF5A-486C-A8C5-ECC9F3942E4B}">
                    <a14:imgProps xmlns:a14="http://schemas.microsoft.com/office/drawing/2010/main">
                      <a14:imgLayer r:embed="rId19">
                        <a14:imgEffect>
                          <a14:brightnessContrast bright="100000"/>
                        </a14:imgEffect>
                      </a14:imgLayer>
                    </a14:imgProps>
                  </a:ext>
                  <a:ext uri="{28A0092B-C50C-407E-A947-70E740481C1C}">
                    <a14:useLocalDpi xmlns:a14="http://schemas.microsoft.com/office/drawing/2010/main"/>
                  </a:ext>
                </a:extLst>
              </a:blip>
              <a:srcRect/>
              <a:stretch/>
            </p:blipFill>
            <p:spPr bwMode="auto">
              <a:xfrm>
                <a:off x="2332383" y="3082102"/>
                <a:ext cx="872397" cy="237240"/>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226" name="Group 225">
            <a:extLst>
              <a:ext uri="{FF2B5EF4-FFF2-40B4-BE49-F238E27FC236}">
                <a16:creationId xmlns:a16="http://schemas.microsoft.com/office/drawing/2014/main" id="{59E88E65-88D1-D648-AE8F-031F68F9A3FF}"/>
              </a:ext>
            </a:extLst>
          </p:cNvPr>
          <p:cNvGrpSpPr/>
          <p:nvPr/>
        </p:nvGrpSpPr>
        <p:grpSpPr>
          <a:xfrm>
            <a:off x="7992324" y="1422020"/>
            <a:ext cx="1920618" cy="704534"/>
            <a:chOff x="7992324" y="1422020"/>
            <a:chExt cx="1920618" cy="704534"/>
          </a:xfrm>
        </p:grpSpPr>
        <p:grpSp>
          <p:nvGrpSpPr>
            <p:cNvPr id="227" name="Group 226">
              <a:extLst>
                <a:ext uri="{FF2B5EF4-FFF2-40B4-BE49-F238E27FC236}">
                  <a16:creationId xmlns:a16="http://schemas.microsoft.com/office/drawing/2014/main" id="{330F9C27-4830-024E-B25D-A9922A171145}"/>
                </a:ext>
              </a:extLst>
            </p:cNvPr>
            <p:cNvGrpSpPr/>
            <p:nvPr/>
          </p:nvGrpSpPr>
          <p:grpSpPr>
            <a:xfrm>
              <a:off x="7992324" y="1422020"/>
              <a:ext cx="1920618" cy="704534"/>
              <a:chOff x="5606753" y="2659965"/>
              <a:chExt cx="1920618" cy="704534"/>
            </a:xfrm>
          </p:grpSpPr>
          <p:sp>
            <p:nvSpPr>
              <p:cNvPr id="229" name="Rounded Rectangular Callout 228">
                <a:extLst>
                  <a:ext uri="{FF2B5EF4-FFF2-40B4-BE49-F238E27FC236}">
                    <a16:creationId xmlns:a16="http://schemas.microsoft.com/office/drawing/2014/main" id="{60FD83C2-3226-9044-B032-6FE0779151CD}"/>
                  </a:ext>
                </a:extLst>
              </p:cNvPr>
              <p:cNvSpPr/>
              <p:nvPr/>
            </p:nvSpPr>
            <p:spPr bwMode="gray">
              <a:xfrm>
                <a:off x="5606753" y="2659965"/>
                <a:ext cx="1668511" cy="704534"/>
              </a:xfrm>
              <a:prstGeom prst="wedgeRoundRectCallout">
                <a:avLst>
                  <a:gd name="adj1" fmla="val -14248"/>
                  <a:gd name="adj2" fmla="val 24430"/>
                  <a:gd name="adj3" fmla="val 16667"/>
                </a:avLst>
              </a:prstGeom>
              <a:solidFill>
                <a:schemeClr val="accent5"/>
              </a:solidFill>
              <a:ln w="15875"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90000"/>
                  </a:lnSpc>
                  <a:spcBef>
                    <a:spcPts val="0"/>
                  </a:spcBef>
                  <a:spcAft>
                    <a:spcPts val="0"/>
                  </a:spcAft>
                  <a:buClrTx/>
                  <a:buSzTx/>
                  <a:buFontTx/>
                  <a:buNone/>
                  <a:tabLst/>
                  <a:defRPr/>
                </a:pPr>
                <a:endParaRPr kumimoji="0" lang="en-US" sz="1800" b="0" i="0" u="none" strike="noStrike" kern="0" cap="none" spc="0" normalizeH="0" baseline="0" noProof="0" dirty="0">
                  <a:ln>
                    <a:noFill/>
                  </a:ln>
                  <a:effectLst/>
                  <a:uLnTx/>
                  <a:uFillTx/>
                  <a:latin typeface="Calibri"/>
                  <a:ea typeface=""/>
                  <a:cs typeface=""/>
                </a:endParaRPr>
              </a:p>
            </p:txBody>
          </p:sp>
          <p:sp>
            <p:nvSpPr>
              <p:cNvPr id="230" name="TextBox 229">
                <a:extLst>
                  <a:ext uri="{FF2B5EF4-FFF2-40B4-BE49-F238E27FC236}">
                    <a16:creationId xmlns:a16="http://schemas.microsoft.com/office/drawing/2014/main" id="{96EC58B7-1CC8-514E-AFA9-CD4387BFD73E}"/>
                  </a:ext>
                </a:extLst>
              </p:cNvPr>
              <p:cNvSpPr txBox="1"/>
              <p:nvPr/>
            </p:nvSpPr>
            <p:spPr bwMode="gray">
              <a:xfrm>
                <a:off x="6548544" y="2837763"/>
                <a:ext cx="978827" cy="372270"/>
              </a:xfrm>
              <a:prstGeom prst="rect">
                <a:avLst/>
              </a:prstGeom>
              <a:noFill/>
            </p:spPr>
            <p:txBody>
              <a:bodyPr wrap="square" lIns="0" tIns="0" rIns="0" bIns="0" rtlCol="0">
                <a:noAutofit/>
              </a:bodyPr>
              <a:lstStyle/>
              <a:p>
                <a:pPr marL="0" marR="0" lvl="0" indent="0" defTabSz="914400" eaLnBrk="1" fontAlgn="auto" latinLnBrk="0" hangingPunct="1">
                  <a:lnSpc>
                    <a:spcPct val="90000"/>
                  </a:lnSpc>
                  <a:spcBef>
                    <a:spcPts val="0"/>
                  </a:spcBef>
                  <a:spcAft>
                    <a:spcPts val="0"/>
                  </a:spcAft>
                  <a:buClrTx/>
                  <a:buSzTx/>
                  <a:buFontTx/>
                  <a:buNone/>
                  <a:tabLst/>
                  <a:defRPr/>
                </a:pPr>
                <a:r>
                  <a:rPr kumimoji="0" lang="en-US" sz="1200" b="1" i="0" u="none" strike="noStrike" kern="0" cap="none" spc="0" normalizeH="0" baseline="0" noProof="0" dirty="0">
                    <a:ln>
                      <a:noFill/>
                    </a:ln>
                    <a:effectLst/>
                    <a:uLnTx/>
                    <a:uFillTx/>
                  </a:rPr>
                  <a:t>990,000</a:t>
                </a:r>
              </a:p>
              <a:p>
                <a:pPr marL="0" marR="0" lvl="0" indent="0" defTabSz="914400" eaLnBrk="1" fontAlgn="auto" latinLnBrk="0" hangingPunct="1">
                  <a:lnSpc>
                    <a:spcPct val="90000"/>
                  </a:lnSpc>
                  <a:spcBef>
                    <a:spcPts val="0"/>
                  </a:spcBef>
                  <a:spcAft>
                    <a:spcPts val="0"/>
                  </a:spcAft>
                  <a:buClrTx/>
                  <a:buSzTx/>
                  <a:buFontTx/>
                  <a:buNone/>
                  <a:tabLst/>
                  <a:defRPr/>
                </a:pPr>
                <a:r>
                  <a:rPr kumimoji="0" lang="en-US" sz="1200" b="0" i="0" u="none" strike="noStrike" kern="0" cap="none" spc="0" normalizeH="0" baseline="0" noProof="0" dirty="0">
                    <a:ln>
                      <a:noFill/>
                    </a:ln>
                    <a:effectLst/>
                    <a:uLnTx/>
                    <a:uFillTx/>
                  </a:rPr>
                  <a:t>Swipes</a:t>
                </a:r>
              </a:p>
            </p:txBody>
          </p:sp>
        </p:grpSp>
        <p:pic>
          <p:nvPicPr>
            <p:cNvPr id="228" name="Picture 10" descr="Image result for tinder white  logo png">
              <a:extLst>
                <a:ext uri="{FF2B5EF4-FFF2-40B4-BE49-F238E27FC236}">
                  <a16:creationId xmlns:a16="http://schemas.microsoft.com/office/drawing/2014/main" id="{03A66D5E-2262-384E-B398-4D92C89D0318}"/>
                </a:ext>
              </a:extLst>
            </p:cNvPr>
            <p:cNvPicPr>
              <a:picLocks noChangeAspect="1" noChangeArrowheads="1"/>
            </p:cNvPicPr>
            <p:nvPr/>
          </p:nvPicPr>
          <p:blipFill>
            <a:blip r:embed="rId20" cstate="print">
              <a:extLst>
                <a:ext uri="{BEBA8EAE-BF5A-486C-A8C5-ECC9F3942E4B}">
                  <a14:imgProps xmlns:a14="http://schemas.microsoft.com/office/drawing/2010/main">
                    <a14:imgLayer r:embed="rId21">
                      <a14:imgEffect>
                        <a14:brightnessContrast bright="98000"/>
                      </a14:imgEffect>
                    </a14:imgLayer>
                  </a14:imgProps>
                </a:ext>
                <a:ext uri="{28A0092B-C50C-407E-A947-70E740481C1C}">
                  <a14:useLocalDpi xmlns:a14="http://schemas.microsoft.com/office/drawing/2010/main"/>
                </a:ext>
              </a:extLst>
            </a:blip>
            <a:srcRect/>
            <a:stretch>
              <a:fillRect/>
            </a:stretch>
          </p:blipFill>
          <p:spPr bwMode="auto">
            <a:xfrm>
              <a:off x="8078512" y="1584573"/>
              <a:ext cx="729775" cy="28542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31" name="Group 230">
            <a:extLst>
              <a:ext uri="{FF2B5EF4-FFF2-40B4-BE49-F238E27FC236}">
                <a16:creationId xmlns:a16="http://schemas.microsoft.com/office/drawing/2014/main" id="{DA81D5D9-6E58-5A48-8E87-B820101CB200}"/>
              </a:ext>
            </a:extLst>
          </p:cNvPr>
          <p:cNvGrpSpPr/>
          <p:nvPr/>
        </p:nvGrpSpPr>
        <p:grpSpPr>
          <a:xfrm>
            <a:off x="7500649" y="2384220"/>
            <a:ext cx="1741837" cy="704534"/>
            <a:chOff x="7500649" y="2384220"/>
            <a:chExt cx="1741837" cy="704534"/>
          </a:xfrm>
        </p:grpSpPr>
        <p:grpSp>
          <p:nvGrpSpPr>
            <p:cNvPr id="232" name="Group 231">
              <a:extLst>
                <a:ext uri="{FF2B5EF4-FFF2-40B4-BE49-F238E27FC236}">
                  <a16:creationId xmlns:a16="http://schemas.microsoft.com/office/drawing/2014/main" id="{B18F2D5D-7045-F249-AB66-24209A876D96}"/>
                </a:ext>
              </a:extLst>
            </p:cNvPr>
            <p:cNvGrpSpPr/>
            <p:nvPr/>
          </p:nvGrpSpPr>
          <p:grpSpPr>
            <a:xfrm>
              <a:off x="7500649" y="2384220"/>
              <a:ext cx="1741837" cy="704534"/>
              <a:chOff x="5606753" y="2659965"/>
              <a:chExt cx="1741837" cy="704534"/>
            </a:xfrm>
          </p:grpSpPr>
          <p:sp>
            <p:nvSpPr>
              <p:cNvPr id="234" name="Rounded Rectangular Callout 233">
                <a:extLst>
                  <a:ext uri="{FF2B5EF4-FFF2-40B4-BE49-F238E27FC236}">
                    <a16:creationId xmlns:a16="http://schemas.microsoft.com/office/drawing/2014/main" id="{51E5E235-EBCB-5F4B-A931-E85D856518A6}"/>
                  </a:ext>
                </a:extLst>
              </p:cNvPr>
              <p:cNvSpPr/>
              <p:nvPr/>
            </p:nvSpPr>
            <p:spPr bwMode="gray">
              <a:xfrm>
                <a:off x="5606753" y="2659965"/>
                <a:ext cx="1741837" cy="704534"/>
              </a:xfrm>
              <a:prstGeom prst="wedgeRoundRectCallout">
                <a:avLst>
                  <a:gd name="adj1" fmla="val -13257"/>
                  <a:gd name="adj2" fmla="val 27252"/>
                  <a:gd name="adj3" fmla="val 16667"/>
                </a:avLst>
              </a:prstGeom>
              <a:solidFill>
                <a:schemeClr val="accent4"/>
              </a:solidFill>
              <a:ln w="15875"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90000"/>
                  </a:lnSpc>
                  <a:spcBef>
                    <a:spcPts val="0"/>
                  </a:spcBef>
                  <a:spcAft>
                    <a:spcPts val="0"/>
                  </a:spcAft>
                  <a:buClrTx/>
                  <a:buSzTx/>
                  <a:buFontTx/>
                  <a:buNone/>
                  <a:tabLst/>
                  <a:defRPr/>
                </a:pPr>
                <a:endParaRPr kumimoji="0" lang="en-US" sz="1800" b="0" i="0" u="none" strike="noStrike" kern="0" cap="none" spc="0" normalizeH="0" baseline="0" noProof="0" dirty="0">
                  <a:ln>
                    <a:noFill/>
                  </a:ln>
                  <a:effectLst/>
                  <a:uLnTx/>
                  <a:uFillTx/>
                  <a:latin typeface="Calibri"/>
                  <a:ea typeface=""/>
                  <a:cs typeface=""/>
                </a:endParaRPr>
              </a:p>
            </p:txBody>
          </p:sp>
          <p:sp>
            <p:nvSpPr>
              <p:cNvPr id="235" name="TextBox 234">
                <a:extLst>
                  <a:ext uri="{FF2B5EF4-FFF2-40B4-BE49-F238E27FC236}">
                    <a16:creationId xmlns:a16="http://schemas.microsoft.com/office/drawing/2014/main" id="{1F00CDFA-06C0-834C-8CDA-D8BFF1373E09}"/>
                  </a:ext>
                </a:extLst>
              </p:cNvPr>
              <p:cNvSpPr txBox="1"/>
              <p:nvPr/>
            </p:nvSpPr>
            <p:spPr bwMode="gray">
              <a:xfrm>
                <a:off x="6283018" y="2851855"/>
                <a:ext cx="978827" cy="372270"/>
              </a:xfrm>
              <a:prstGeom prst="rect">
                <a:avLst/>
              </a:prstGeom>
              <a:noFill/>
            </p:spPr>
            <p:txBody>
              <a:bodyPr wrap="square" lIns="0" tIns="0" rIns="0" bIns="0" rtlCol="0">
                <a:noAutofit/>
              </a:bodyPr>
              <a:lstStyle/>
              <a:p>
                <a:pPr marL="0" marR="0" lvl="0" indent="0" defTabSz="914400" eaLnBrk="1" fontAlgn="auto" latinLnBrk="0" hangingPunct="1">
                  <a:lnSpc>
                    <a:spcPct val="90000"/>
                  </a:lnSpc>
                  <a:spcBef>
                    <a:spcPts val="0"/>
                  </a:spcBef>
                  <a:spcAft>
                    <a:spcPts val="0"/>
                  </a:spcAft>
                  <a:buClrTx/>
                  <a:buSzTx/>
                  <a:buFontTx/>
                  <a:buNone/>
                  <a:tabLst/>
                  <a:defRPr/>
                </a:pPr>
                <a:r>
                  <a:rPr kumimoji="0" lang="en-US" sz="1200" b="1" i="0" u="none" strike="noStrike" kern="0" cap="none" spc="0" normalizeH="0" baseline="0" noProof="0" dirty="0">
                    <a:ln>
                      <a:noFill/>
                    </a:ln>
                    <a:effectLst/>
                    <a:uLnTx/>
                    <a:uFillTx/>
                  </a:rPr>
                  <a:t>46,200</a:t>
                </a:r>
              </a:p>
              <a:p>
                <a:pPr marL="0" marR="0" lvl="0" indent="0" defTabSz="914400" eaLnBrk="1" fontAlgn="auto" latinLnBrk="0" hangingPunct="1">
                  <a:lnSpc>
                    <a:spcPct val="90000"/>
                  </a:lnSpc>
                  <a:spcBef>
                    <a:spcPts val="0"/>
                  </a:spcBef>
                  <a:spcAft>
                    <a:spcPts val="0"/>
                  </a:spcAft>
                  <a:buClrTx/>
                  <a:buSzTx/>
                  <a:buFontTx/>
                  <a:buNone/>
                  <a:tabLst/>
                  <a:defRPr/>
                </a:pPr>
                <a:r>
                  <a:rPr kumimoji="0" lang="en-US" sz="1200" b="0" i="0" u="none" strike="noStrike" kern="0" cap="none" spc="0" normalizeH="0" baseline="0" noProof="0" dirty="0">
                    <a:ln>
                      <a:noFill/>
                    </a:ln>
                    <a:effectLst/>
                    <a:uLnTx/>
                    <a:uFillTx/>
                  </a:rPr>
                  <a:t>Posts Uploaded</a:t>
                </a:r>
              </a:p>
            </p:txBody>
          </p:sp>
        </p:grpSp>
        <p:pic>
          <p:nvPicPr>
            <p:cNvPr id="233" name="Picture 12" descr="Image result for instagram white logo png">
              <a:extLst>
                <a:ext uri="{FF2B5EF4-FFF2-40B4-BE49-F238E27FC236}">
                  <a16:creationId xmlns:a16="http://schemas.microsoft.com/office/drawing/2014/main" id="{E17C9710-C46B-2549-AB8A-003BD0804C4A}"/>
                </a:ext>
              </a:extLst>
            </p:cNvPr>
            <p:cNvPicPr>
              <a:picLocks noChangeAspect="1" noChangeArrowheads="1"/>
            </p:cNvPicPr>
            <p:nvPr/>
          </p:nvPicPr>
          <p:blipFill>
            <a:blip r:embed="rId22" cstate="print">
              <a:extLst>
                <a:ext uri="{BEBA8EAE-BF5A-486C-A8C5-ECC9F3942E4B}">
                  <a14:imgProps xmlns:a14="http://schemas.microsoft.com/office/drawing/2010/main">
                    <a14:imgLayer r:embed="rId23">
                      <a14:imgEffect>
                        <a14:brightnessContrast bright="100000"/>
                      </a14:imgEffect>
                    </a14:imgLayer>
                  </a14:imgProps>
                </a:ext>
                <a:ext uri="{28A0092B-C50C-407E-A947-70E740481C1C}">
                  <a14:useLocalDpi xmlns:a14="http://schemas.microsoft.com/office/drawing/2010/main"/>
                </a:ext>
              </a:extLst>
            </a:blip>
            <a:srcRect/>
            <a:stretch>
              <a:fillRect/>
            </a:stretch>
          </p:blipFill>
          <p:spPr bwMode="auto">
            <a:xfrm>
              <a:off x="7542822" y="2469334"/>
              <a:ext cx="594707" cy="59470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36" name="Group 235">
            <a:extLst>
              <a:ext uri="{FF2B5EF4-FFF2-40B4-BE49-F238E27FC236}">
                <a16:creationId xmlns:a16="http://schemas.microsoft.com/office/drawing/2014/main" id="{1EAAB350-1E20-3E4F-BD99-C5085F740500}"/>
              </a:ext>
            </a:extLst>
          </p:cNvPr>
          <p:cNvGrpSpPr/>
          <p:nvPr/>
        </p:nvGrpSpPr>
        <p:grpSpPr>
          <a:xfrm>
            <a:off x="9576061" y="2377560"/>
            <a:ext cx="1757134" cy="704534"/>
            <a:chOff x="9452958" y="2322214"/>
            <a:chExt cx="1757134" cy="704534"/>
          </a:xfrm>
        </p:grpSpPr>
        <p:grpSp>
          <p:nvGrpSpPr>
            <p:cNvPr id="237" name="Group 236">
              <a:extLst>
                <a:ext uri="{FF2B5EF4-FFF2-40B4-BE49-F238E27FC236}">
                  <a16:creationId xmlns:a16="http://schemas.microsoft.com/office/drawing/2014/main" id="{8D152F32-E8C7-5346-B29D-3003E07E36CE}"/>
                </a:ext>
              </a:extLst>
            </p:cNvPr>
            <p:cNvGrpSpPr/>
            <p:nvPr/>
          </p:nvGrpSpPr>
          <p:grpSpPr>
            <a:xfrm>
              <a:off x="9452958" y="2322214"/>
              <a:ext cx="1757134" cy="704534"/>
              <a:chOff x="5606754" y="2659965"/>
              <a:chExt cx="1757134" cy="704534"/>
            </a:xfrm>
          </p:grpSpPr>
          <p:sp>
            <p:nvSpPr>
              <p:cNvPr id="239" name="Rounded Rectangular Callout 238">
                <a:extLst>
                  <a:ext uri="{FF2B5EF4-FFF2-40B4-BE49-F238E27FC236}">
                    <a16:creationId xmlns:a16="http://schemas.microsoft.com/office/drawing/2014/main" id="{634C09E9-0A9A-E24E-98FE-5E3CB86D8834}"/>
                  </a:ext>
                </a:extLst>
              </p:cNvPr>
              <p:cNvSpPr/>
              <p:nvPr/>
            </p:nvSpPr>
            <p:spPr bwMode="gray">
              <a:xfrm>
                <a:off x="5606754" y="2659965"/>
                <a:ext cx="1585476" cy="704534"/>
              </a:xfrm>
              <a:prstGeom prst="wedgeRoundRectCallout">
                <a:avLst>
                  <a:gd name="adj1" fmla="val -17822"/>
                  <a:gd name="adj2" fmla="val 24430"/>
                  <a:gd name="adj3" fmla="val 16667"/>
                </a:avLst>
              </a:prstGeom>
              <a:solidFill>
                <a:schemeClr val="accent5"/>
              </a:solidFill>
              <a:ln w="15875"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90000"/>
                  </a:lnSpc>
                  <a:spcBef>
                    <a:spcPts val="0"/>
                  </a:spcBef>
                  <a:spcAft>
                    <a:spcPts val="0"/>
                  </a:spcAft>
                  <a:buClrTx/>
                  <a:buSzTx/>
                  <a:buFontTx/>
                  <a:buNone/>
                  <a:tabLst/>
                  <a:defRPr/>
                </a:pPr>
                <a:endParaRPr kumimoji="0" lang="en-US" sz="1800" b="0" i="0" u="none" strike="noStrike" kern="0" cap="none" spc="0" normalizeH="0" baseline="0" noProof="0" dirty="0">
                  <a:ln>
                    <a:noFill/>
                  </a:ln>
                  <a:effectLst/>
                  <a:uLnTx/>
                  <a:uFillTx/>
                  <a:latin typeface="Calibri"/>
                  <a:ea typeface=""/>
                  <a:cs typeface=""/>
                </a:endParaRPr>
              </a:p>
            </p:txBody>
          </p:sp>
          <p:sp>
            <p:nvSpPr>
              <p:cNvPr id="240" name="TextBox 239">
                <a:extLst>
                  <a:ext uri="{FF2B5EF4-FFF2-40B4-BE49-F238E27FC236}">
                    <a16:creationId xmlns:a16="http://schemas.microsoft.com/office/drawing/2014/main" id="{DCB9CF3F-DC70-8341-8FDD-034F712122B6}"/>
                  </a:ext>
                </a:extLst>
              </p:cNvPr>
              <p:cNvSpPr txBox="1"/>
              <p:nvPr/>
            </p:nvSpPr>
            <p:spPr bwMode="gray">
              <a:xfrm>
                <a:off x="6385061" y="2773795"/>
                <a:ext cx="978827" cy="372270"/>
              </a:xfrm>
              <a:prstGeom prst="rect">
                <a:avLst/>
              </a:prstGeom>
              <a:noFill/>
            </p:spPr>
            <p:txBody>
              <a:bodyPr wrap="square" lIns="0" tIns="0" rIns="0" bIns="0" rtlCol="0">
                <a:noAutofit/>
              </a:bodyPr>
              <a:lstStyle/>
              <a:p>
                <a:pPr marL="0" marR="0" lvl="0" indent="0" defTabSz="914400" eaLnBrk="1" fontAlgn="auto" latinLnBrk="0" hangingPunct="1">
                  <a:lnSpc>
                    <a:spcPct val="90000"/>
                  </a:lnSpc>
                  <a:spcBef>
                    <a:spcPts val="0"/>
                  </a:spcBef>
                  <a:spcAft>
                    <a:spcPts val="0"/>
                  </a:spcAft>
                  <a:buClrTx/>
                  <a:buSzTx/>
                  <a:buFontTx/>
                  <a:buNone/>
                  <a:tabLst/>
                  <a:defRPr/>
                </a:pPr>
                <a:r>
                  <a:rPr kumimoji="0" lang="en-US" sz="1200" b="1" i="0" u="none" strike="noStrike" kern="0" cap="none" spc="0" normalizeH="0" baseline="0" noProof="0" dirty="0">
                    <a:ln>
                      <a:noFill/>
                    </a:ln>
                    <a:effectLst/>
                    <a:uLnTx/>
                    <a:uFillTx/>
                  </a:rPr>
                  <a:t>4.1 Million</a:t>
                </a:r>
              </a:p>
              <a:p>
                <a:pPr marL="0" marR="0" lvl="0" indent="0" defTabSz="914400" eaLnBrk="1" fontAlgn="auto" latinLnBrk="0" hangingPunct="1">
                  <a:lnSpc>
                    <a:spcPct val="90000"/>
                  </a:lnSpc>
                  <a:spcBef>
                    <a:spcPts val="0"/>
                  </a:spcBef>
                  <a:spcAft>
                    <a:spcPts val="0"/>
                  </a:spcAft>
                  <a:buClrTx/>
                  <a:buSzTx/>
                  <a:buFontTx/>
                  <a:buNone/>
                  <a:tabLst/>
                  <a:defRPr/>
                </a:pPr>
                <a:r>
                  <a:rPr kumimoji="0" lang="en-US" sz="1200" b="0" i="0" u="none" strike="noStrike" kern="0" cap="none" spc="0" normalizeH="0" baseline="0" noProof="0" dirty="0">
                    <a:ln>
                      <a:noFill/>
                    </a:ln>
                    <a:effectLst/>
                    <a:uLnTx/>
                    <a:uFillTx/>
                  </a:rPr>
                  <a:t>Videos</a:t>
                </a:r>
              </a:p>
              <a:p>
                <a:pPr marL="0" marR="0" lvl="0" indent="0" defTabSz="914400" eaLnBrk="1" fontAlgn="auto" latinLnBrk="0" hangingPunct="1">
                  <a:lnSpc>
                    <a:spcPct val="90000"/>
                  </a:lnSpc>
                  <a:spcBef>
                    <a:spcPts val="0"/>
                  </a:spcBef>
                  <a:spcAft>
                    <a:spcPts val="0"/>
                  </a:spcAft>
                  <a:buClrTx/>
                  <a:buSzTx/>
                  <a:buFontTx/>
                  <a:buNone/>
                  <a:tabLst/>
                  <a:defRPr/>
                </a:pPr>
                <a:r>
                  <a:rPr kumimoji="0" lang="en-US" sz="1200" b="0" i="0" u="none" strike="noStrike" kern="0" cap="none" spc="0" normalizeH="0" baseline="0" noProof="0" dirty="0">
                    <a:ln>
                      <a:noFill/>
                    </a:ln>
                    <a:effectLst/>
                    <a:uLnTx/>
                    <a:uFillTx/>
                  </a:rPr>
                  <a:t>Viewed</a:t>
                </a:r>
              </a:p>
            </p:txBody>
          </p:sp>
        </p:grpSp>
        <p:pic>
          <p:nvPicPr>
            <p:cNvPr id="238" name="Picture 14" descr="Image result for youtube white logo png">
              <a:extLst>
                <a:ext uri="{FF2B5EF4-FFF2-40B4-BE49-F238E27FC236}">
                  <a16:creationId xmlns:a16="http://schemas.microsoft.com/office/drawing/2014/main" id="{ABB79E3B-7B21-7742-8A14-45372BA4627E}"/>
                </a:ext>
              </a:extLst>
            </p:cNvPr>
            <p:cNvPicPr>
              <a:picLocks noChangeAspect="1" noChangeArrowheads="1"/>
            </p:cNvPicPr>
            <p:nvPr/>
          </p:nvPicPr>
          <p:blipFill>
            <a:blip r:embed="rId24" cstate="print">
              <a:extLst>
                <a:ext uri="{BEBA8EAE-BF5A-486C-A8C5-ECC9F3942E4B}">
                  <a14:imgProps xmlns:a14="http://schemas.microsoft.com/office/drawing/2010/main">
                    <a14:imgLayer r:embed="rId25">
                      <a14:imgEffect>
                        <a14:brightnessContrast bright="100000"/>
                      </a14:imgEffect>
                    </a14:imgLayer>
                  </a14:imgProps>
                </a:ext>
                <a:ext uri="{28A0092B-C50C-407E-A947-70E740481C1C}">
                  <a14:useLocalDpi xmlns:a14="http://schemas.microsoft.com/office/drawing/2010/main"/>
                </a:ext>
              </a:extLst>
            </a:blip>
            <a:srcRect/>
            <a:stretch>
              <a:fillRect/>
            </a:stretch>
          </p:blipFill>
          <p:spPr bwMode="auto">
            <a:xfrm>
              <a:off x="9506916" y="2529932"/>
              <a:ext cx="625825" cy="30284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41" name="Group 240">
            <a:extLst>
              <a:ext uri="{FF2B5EF4-FFF2-40B4-BE49-F238E27FC236}">
                <a16:creationId xmlns:a16="http://schemas.microsoft.com/office/drawing/2014/main" id="{B4A85A55-F637-BB42-9278-6479B8FDF735}"/>
              </a:ext>
            </a:extLst>
          </p:cNvPr>
          <p:cNvGrpSpPr/>
          <p:nvPr/>
        </p:nvGrpSpPr>
        <p:grpSpPr>
          <a:xfrm>
            <a:off x="8784318" y="5254197"/>
            <a:ext cx="1585476" cy="704534"/>
            <a:chOff x="10259435" y="3215409"/>
            <a:chExt cx="1585476" cy="704534"/>
          </a:xfrm>
        </p:grpSpPr>
        <p:grpSp>
          <p:nvGrpSpPr>
            <p:cNvPr id="242" name="Group 241">
              <a:extLst>
                <a:ext uri="{FF2B5EF4-FFF2-40B4-BE49-F238E27FC236}">
                  <a16:creationId xmlns:a16="http://schemas.microsoft.com/office/drawing/2014/main" id="{160AF077-0C0F-C24D-B8D8-BAB6FDFF8642}"/>
                </a:ext>
              </a:extLst>
            </p:cNvPr>
            <p:cNvGrpSpPr/>
            <p:nvPr/>
          </p:nvGrpSpPr>
          <p:grpSpPr>
            <a:xfrm>
              <a:off x="10259435" y="3215409"/>
              <a:ext cx="1585476" cy="704534"/>
              <a:chOff x="5606754" y="2659965"/>
              <a:chExt cx="1585476" cy="704534"/>
            </a:xfrm>
          </p:grpSpPr>
          <p:sp>
            <p:nvSpPr>
              <p:cNvPr id="244" name="Rounded Rectangular Callout 243">
                <a:extLst>
                  <a:ext uri="{FF2B5EF4-FFF2-40B4-BE49-F238E27FC236}">
                    <a16:creationId xmlns:a16="http://schemas.microsoft.com/office/drawing/2014/main" id="{05C07404-20BC-024B-83E8-3BE1706FC293}"/>
                  </a:ext>
                </a:extLst>
              </p:cNvPr>
              <p:cNvSpPr/>
              <p:nvPr/>
            </p:nvSpPr>
            <p:spPr bwMode="gray">
              <a:xfrm>
                <a:off x="5606754" y="2659965"/>
                <a:ext cx="1585476" cy="704534"/>
              </a:xfrm>
              <a:prstGeom prst="wedgeRoundRectCallout">
                <a:avLst>
                  <a:gd name="adj1" fmla="val -17822"/>
                  <a:gd name="adj2" fmla="val 24430"/>
                  <a:gd name="adj3" fmla="val 16667"/>
                </a:avLst>
              </a:prstGeom>
              <a:solidFill>
                <a:schemeClr val="accent4"/>
              </a:solidFill>
              <a:ln w="15875"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90000"/>
                  </a:lnSpc>
                  <a:spcBef>
                    <a:spcPts val="0"/>
                  </a:spcBef>
                  <a:spcAft>
                    <a:spcPts val="0"/>
                  </a:spcAft>
                  <a:buClrTx/>
                  <a:buSzTx/>
                  <a:buFontTx/>
                  <a:buNone/>
                  <a:tabLst/>
                  <a:defRPr/>
                </a:pPr>
                <a:endParaRPr kumimoji="0" lang="en-US" sz="1800" b="0" i="0" u="none" strike="noStrike" kern="0" cap="none" spc="0" normalizeH="0" baseline="0" noProof="0" dirty="0">
                  <a:ln>
                    <a:noFill/>
                  </a:ln>
                  <a:effectLst/>
                  <a:uLnTx/>
                  <a:uFillTx/>
                  <a:latin typeface="Calibri"/>
                  <a:ea typeface=""/>
                  <a:cs typeface=""/>
                </a:endParaRPr>
              </a:p>
            </p:txBody>
          </p:sp>
          <p:sp>
            <p:nvSpPr>
              <p:cNvPr id="245" name="TextBox 244">
                <a:extLst>
                  <a:ext uri="{FF2B5EF4-FFF2-40B4-BE49-F238E27FC236}">
                    <a16:creationId xmlns:a16="http://schemas.microsoft.com/office/drawing/2014/main" id="{F4FE8762-222D-D445-B6FF-D4FB56F37F41}"/>
                  </a:ext>
                </a:extLst>
              </p:cNvPr>
              <p:cNvSpPr txBox="1"/>
              <p:nvPr/>
            </p:nvSpPr>
            <p:spPr bwMode="gray">
              <a:xfrm>
                <a:off x="6205870" y="2839565"/>
                <a:ext cx="978827" cy="372270"/>
              </a:xfrm>
              <a:prstGeom prst="rect">
                <a:avLst/>
              </a:prstGeom>
              <a:noFill/>
            </p:spPr>
            <p:txBody>
              <a:bodyPr wrap="square" lIns="0" tIns="0" rIns="0" bIns="0" rtlCol="0">
                <a:noAutofit/>
              </a:bodyPr>
              <a:lstStyle/>
              <a:p>
                <a:pPr marL="0" marR="0" lvl="0" indent="0" defTabSz="914400" eaLnBrk="1" fontAlgn="auto" latinLnBrk="0" hangingPunct="1">
                  <a:lnSpc>
                    <a:spcPct val="90000"/>
                  </a:lnSpc>
                  <a:spcBef>
                    <a:spcPts val="0"/>
                  </a:spcBef>
                  <a:spcAft>
                    <a:spcPts val="0"/>
                  </a:spcAft>
                  <a:buClrTx/>
                  <a:buSzTx/>
                  <a:buFontTx/>
                  <a:buNone/>
                  <a:tabLst/>
                  <a:defRPr/>
                </a:pPr>
                <a:r>
                  <a:rPr kumimoji="0" lang="en-US" sz="1200" b="1" i="0" u="none" strike="noStrike" kern="0" cap="none" spc="0" normalizeH="0" baseline="0" noProof="0" dirty="0">
                    <a:ln>
                      <a:noFill/>
                    </a:ln>
                    <a:effectLst/>
                    <a:uLnTx/>
                    <a:uFillTx/>
                  </a:rPr>
                  <a:t>1.8 Million</a:t>
                </a:r>
              </a:p>
              <a:p>
                <a:pPr marL="0" marR="0" lvl="0" indent="0" defTabSz="914400" eaLnBrk="1" fontAlgn="auto" latinLnBrk="0" hangingPunct="1">
                  <a:lnSpc>
                    <a:spcPct val="90000"/>
                  </a:lnSpc>
                  <a:spcBef>
                    <a:spcPts val="0"/>
                  </a:spcBef>
                  <a:spcAft>
                    <a:spcPts val="0"/>
                  </a:spcAft>
                  <a:buClrTx/>
                  <a:buSzTx/>
                  <a:buFontTx/>
                  <a:buNone/>
                  <a:tabLst/>
                  <a:defRPr/>
                </a:pPr>
                <a:r>
                  <a:rPr kumimoji="0" lang="en-US" sz="1200" b="0" i="0" u="none" strike="noStrike" kern="0" cap="none" spc="0" normalizeH="0" baseline="0" noProof="0" dirty="0">
                    <a:ln>
                      <a:noFill/>
                    </a:ln>
                    <a:effectLst/>
                    <a:uLnTx/>
                    <a:uFillTx/>
                  </a:rPr>
                  <a:t>Snaps Created</a:t>
                </a:r>
              </a:p>
            </p:txBody>
          </p:sp>
        </p:grpSp>
        <p:pic>
          <p:nvPicPr>
            <p:cNvPr id="243" name="Picture 16" descr="Image result for snapchat  logo png">
              <a:extLst>
                <a:ext uri="{FF2B5EF4-FFF2-40B4-BE49-F238E27FC236}">
                  <a16:creationId xmlns:a16="http://schemas.microsoft.com/office/drawing/2014/main" id="{F62E81FA-118B-F048-9623-ED7EC37E1E70}"/>
                </a:ext>
              </a:extLst>
            </p:cNvPr>
            <p:cNvPicPr>
              <a:picLocks noChangeAspect="1" noChangeArrowheads="1"/>
            </p:cNvPicPr>
            <p:nvPr/>
          </p:nvPicPr>
          <p:blipFill>
            <a:blip r:embed="rId26" cstate="print">
              <a:extLst>
                <a:ext uri="{BEBA8EAE-BF5A-486C-A8C5-ECC9F3942E4B}">
                  <a14:imgProps xmlns:a14="http://schemas.microsoft.com/office/drawing/2010/main">
                    <a14:imgLayer r:embed="rId27">
                      <a14:imgEffect>
                        <a14:brightnessContrast bright="100000"/>
                      </a14:imgEffect>
                    </a14:imgLayer>
                  </a14:imgProps>
                </a:ext>
                <a:ext uri="{28A0092B-C50C-407E-A947-70E740481C1C}">
                  <a14:useLocalDpi xmlns:a14="http://schemas.microsoft.com/office/drawing/2010/main"/>
                </a:ext>
              </a:extLst>
            </a:blip>
            <a:srcRect/>
            <a:stretch>
              <a:fillRect/>
            </a:stretch>
          </p:blipFill>
          <p:spPr bwMode="auto">
            <a:xfrm>
              <a:off x="10309201" y="3324498"/>
              <a:ext cx="473081" cy="47308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46" name="Group 245">
            <a:extLst>
              <a:ext uri="{FF2B5EF4-FFF2-40B4-BE49-F238E27FC236}">
                <a16:creationId xmlns:a16="http://schemas.microsoft.com/office/drawing/2014/main" id="{02FDFE20-0B66-F149-8EE0-9155E7F70E07}"/>
              </a:ext>
            </a:extLst>
          </p:cNvPr>
          <p:cNvGrpSpPr/>
          <p:nvPr/>
        </p:nvGrpSpPr>
        <p:grpSpPr>
          <a:xfrm>
            <a:off x="6623993" y="3528160"/>
            <a:ext cx="1795619" cy="704534"/>
            <a:chOff x="6623993" y="3528160"/>
            <a:chExt cx="1795619" cy="704534"/>
          </a:xfrm>
        </p:grpSpPr>
        <p:grpSp>
          <p:nvGrpSpPr>
            <p:cNvPr id="247" name="Group 246">
              <a:extLst>
                <a:ext uri="{FF2B5EF4-FFF2-40B4-BE49-F238E27FC236}">
                  <a16:creationId xmlns:a16="http://schemas.microsoft.com/office/drawing/2014/main" id="{923AC433-E010-2D4B-952D-B8521A4F66ED}"/>
                </a:ext>
              </a:extLst>
            </p:cNvPr>
            <p:cNvGrpSpPr/>
            <p:nvPr/>
          </p:nvGrpSpPr>
          <p:grpSpPr>
            <a:xfrm>
              <a:off x="6623993" y="3528160"/>
              <a:ext cx="1795619" cy="704534"/>
              <a:chOff x="5606753" y="2659965"/>
              <a:chExt cx="1795619" cy="704534"/>
            </a:xfrm>
          </p:grpSpPr>
          <p:sp>
            <p:nvSpPr>
              <p:cNvPr id="249" name="Rounded Rectangular Callout 248">
                <a:extLst>
                  <a:ext uri="{FF2B5EF4-FFF2-40B4-BE49-F238E27FC236}">
                    <a16:creationId xmlns:a16="http://schemas.microsoft.com/office/drawing/2014/main" id="{9C6906FF-850B-5B47-9363-E92F73797FDA}"/>
                  </a:ext>
                </a:extLst>
              </p:cNvPr>
              <p:cNvSpPr/>
              <p:nvPr/>
            </p:nvSpPr>
            <p:spPr bwMode="gray">
              <a:xfrm>
                <a:off x="5606753" y="2659965"/>
                <a:ext cx="1795619" cy="704534"/>
              </a:xfrm>
              <a:prstGeom prst="wedgeRoundRectCallout">
                <a:avLst>
                  <a:gd name="adj1" fmla="val -74815"/>
                  <a:gd name="adj2" fmla="val -20114"/>
                  <a:gd name="adj3" fmla="val 16667"/>
                </a:avLst>
              </a:prstGeom>
              <a:solidFill>
                <a:schemeClr val="accent5"/>
              </a:solidFill>
              <a:ln w="15875"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90000"/>
                  </a:lnSpc>
                  <a:spcBef>
                    <a:spcPts val="0"/>
                  </a:spcBef>
                  <a:spcAft>
                    <a:spcPts val="0"/>
                  </a:spcAft>
                  <a:buClrTx/>
                  <a:buSzTx/>
                  <a:buFontTx/>
                  <a:buNone/>
                  <a:tabLst/>
                  <a:defRPr/>
                </a:pPr>
                <a:endParaRPr kumimoji="0" lang="en-US" sz="1800" b="0" i="0" u="none" strike="noStrike" kern="0" cap="none" spc="0" normalizeH="0" baseline="0" noProof="0" dirty="0">
                  <a:ln>
                    <a:noFill/>
                  </a:ln>
                  <a:effectLst/>
                  <a:uLnTx/>
                  <a:uFillTx/>
                  <a:latin typeface="Calibri"/>
                  <a:ea typeface=""/>
                  <a:cs typeface=""/>
                </a:endParaRPr>
              </a:p>
            </p:txBody>
          </p:sp>
          <p:sp>
            <p:nvSpPr>
              <p:cNvPr id="250" name="TextBox 249">
                <a:extLst>
                  <a:ext uri="{FF2B5EF4-FFF2-40B4-BE49-F238E27FC236}">
                    <a16:creationId xmlns:a16="http://schemas.microsoft.com/office/drawing/2014/main" id="{16B09BE3-59A3-0F43-AF76-54C024F100D1}"/>
                  </a:ext>
                </a:extLst>
              </p:cNvPr>
              <p:cNvSpPr txBox="1"/>
              <p:nvPr/>
            </p:nvSpPr>
            <p:spPr bwMode="gray">
              <a:xfrm>
                <a:off x="6632946" y="2791413"/>
                <a:ext cx="737713" cy="372270"/>
              </a:xfrm>
              <a:prstGeom prst="rect">
                <a:avLst/>
              </a:prstGeom>
              <a:noFill/>
            </p:spPr>
            <p:txBody>
              <a:bodyPr wrap="square" lIns="0" tIns="0" rIns="0" bIns="0" rtlCol="0">
                <a:noAutofit/>
              </a:bodyPr>
              <a:lstStyle/>
              <a:p>
                <a:pPr marL="0" marR="0" lvl="0" indent="0" defTabSz="914400" eaLnBrk="1" fontAlgn="auto" latinLnBrk="0" hangingPunct="1">
                  <a:lnSpc>
                    <a:spcPct val="90000"/>
                  </a:lnSpc>
                  <a:spcBef>
                    <a:spcPts val="0"/>
                  </a:spcBef>
                  <a:spcAft>
                    <a:spcPts val="0"/>
                  </a:spcAft>
                  <a:buClrTx/>
                  <a:buSzTx/>
                  <a:buFontTx/>
                  <a:buNone/>
                  <a:tabLst/>
                  <a:defRPr/>
                </a:pPr>
                <a:r>
                  <a:rPr kumimoji="0" lang="en-US" sz="1200" b="1" i="0" u="none" strike="noStrike" kern="0" cap="none" spc="0" normalizeH="0" baseline="0" noProof="0" dirty="0">
                    <a:ln>
                      <a:noFill/>
                    </a:ln>
                    <a:effectLst/>
                    <a:uLnTx/>
                    <a:uFillTx/>
                  </a:rPr>
                  <a:t>3.5 Million</a:t>
                </a:r>
              </a:p>
              <a:p>
                <a:pPr marL="0" marR="0" lvl="0" indent="0" defTabSz="914400" eaLnBrk="1" fontAlgn="auto" latinLnBrk="0" hangingPunct="1">
                  <a:lnSpc>
                    <a:spcPct val="90000"/>
                  </a:lnSpc>
                  <a:spcBef>
                    <a:spcPts val="0"/>
                  </a:spcBef>
                  <a:spcAft>
                    <a:spcPts val="0"/>
                  </a:spcAft>
                  <a:buClrTx/>
                  <a:buSzTx/>
                  <a:buFontTx/>
                  <a:buNone/>
                  <a:tabLst/>
                  <a:defRPr/>
                </a:pPr>
                <a:r>
                  <a:rPr kumimoji="0" lang="en-US" sz="1200" b="0" i="0" u="none" strike="noStrike" kern="0" cap="none" spc="0" normalizeH="0" baseline="0" noProof="0" dirty="0">
                    <a:ln>
                      <a:noFill/>
                    </a:ln>
                    <a:effectLst/>
                    <a:uLnTx/>
                    <a:uFillTx/>
                  </a:rPr>
                  <a:t>Search</a:t>
                </a:r>
              </a:p>
              <a:p>
                <a:pPr marL="0" marR="0" lvl="0" indent="0" defTabSz="914400" eaLnBrk="1" fontAlgn="auto" latinLnBrk="0" hangingPunct="1">
                  <a:lnSpc>
                    <a:spcPct val="90000"/>
                  </a:lnSpc>
                  <a:spcBef>
                    <a:spcPts val="0"/>
                  </a:spcBef>
                  <a:spcAft>
                    <a:spcPts val="0"/>
                  </a:spcAft>
                  <a:buClrTx/>
                  <a:buSzTx/>
                  <a:buFontTx/>
                  <a:buNone/>
                  <a:tabLst/>
                  <a:defRPr/>
                </a:pPr>
                <a:r>
                  <a:rPr kumimoji="0" lang="en-US" sz="1200" b="0" i="0" u="none" strike="noStrike" kern="0" cap="none" spc="0" normalizeH="0" baseline="0" noProof="0" dirty="0">
                    <a:ln>
                      <a:noFill/>
                    </a:ln>
                    <a:effectLst/>
                    <a:uLnTx/>
                    <a:uFillTx/>
                  </a:rPr>
                  <a:t>Queries</a:t>
                </a:r>
              </a:p>
            </p:txBody>
          </p:sp>
        </p:grpSp>
        <p:pic>
          <p:nvPicPr>
            <p:cNvPr id="248" name="Picture 18" descr="Image result for google logo png">
              <a:extLst>
                <a:ext uri="{FF2B5EF4-FFF2-40B4-BE49-F238E27FC236}">
                  <a16:creationId xmlns:a16="http://schemas.microsoft.com/office/drawing/2014/main" id="{4A04E6E5-D140-484B-88A2-3A6FD43F130F}"/>
                </a:ext>
              </a:extLst>
            </p:cNvPr>
            <p:cNvPicPr>
              <a:picLocks noChangeAspect="1" noChangeArrowheads="1"/>
            </p:cNvPicPr>
            <p:nvPr/>
          </p:nvPicPr>
          <p:blipFill>
            <a:blip r:embed="rId28" cstate="print">
              <a:extLst>
                <a:ext uri="{BEBA8EAE-BF5A-486C-A8C5-ECC9F3942E4B}">
                  <a14:imgProps xmlns:a14="http://schemas.microsoft.com/office/drawing/2010/main">
                    <a14:imgLayer r:embed="rId29">
                      <a14:imgEffect>
                        <a14:brightnessContrast bright="100000"/>
                      </a14:imgEffect>
                    </a14:imgLayer>
                  </a14:imgProps>
                </a:ext>
                <a:ext uri="{28A0092B-C50C-407E-A947-70E740481C1C}">
                  <a14:useLocalDpi xmlns:a14="http://schemas.microsoft.com/office/drawing/2010/main"/>
                </a:ext>
              </a:extLst>
            </a:blip>
            <a:srcRect/>
            <a:stretch>
              <a:fillRect/>
            </a:stretch>
          </p:blipFill>
          <p:spPr bwMode="auto">
            <a:xfrm>
              <a:off x="6736001" y="3765885"/>
              <a:ext cx="785801" cy="26599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51" name="Group 250">
            <a:extLst>
              <a:ext uri="{FF2B5EF4-FFF2-40B4-BE49-F238E27FC236}">
                <a16:creationId xmlns:a16="http://schemas.microsoft.com/office/drawing/2014/main" id="{B5B23FC3-C0C3-564D-B7D5-FD360410F07D}"/>
              </a:ext>
            </a:extLst>
          </p:cNvPr>
          <p:cNvGrpSpPr/>
          <p:nvPr/>
        </p:nvGrpSpPr>
        <p:grpSpPr>
          <a:xfrm>
            <a:off x="7103223" y="4420380"/>
            <a:ext cx="1954906" cy="704534"/>
            <a:chOff x="7103223" y="4420380"/>
            <a:chExt cx="1954906" cy="704534"/>
          </a:xfrm>
        </p:grpSpPr>
        <p:grpSp>
          <p:nvGrpSpPr>
            <p:cNvPr id="252" name="Group 251">
              <a:extLst>
                <a:ext uri="{FF2B5EF4-FFF2-40B4-BE49-F238E27FC236}">
                  <a16:creationId xmlns:a16="http://schemas.microsoft.com/office/drawing/2014/main" id="{775177B2-E6AE-9745-8DE9-D428B2FBB4AB}"/>
                </a:ext>
              </a:extLst>
            </p:cNvPr>
            <p:cNvGrpSpPr/>
            <p:nvPr/>
          </p:nvGrpSpPr>
          <p:grpSpPr>
            <a:xfrm>
              <a:off x="7103223" y="4420380"/>
              <a:ext cx="1954906" cy="704534"/>
              <a:chOff x="5606754" y="2659965"/>
              <a:chExt cx="1954906" cy="704534"/>
            </a:xfrm>
          </p:grpSpPr>
          <p:sp>
            <p:nvSpPr>
              <p:cNvPr id="254" name="Rounded Rectangular Callout 253">
                <a:extLst>
                  <a:ext uri="{FF2B5EF4-FFF2-40B4-BE49-F238E27FC236}">
                    <a16:creationId xmlns:a16="http://schemas.microsoft.com/office/drawing/2014/main" id="{C0A20611-7828-4143-9D62-46E1F7FFC2E5}"/>
                  </a:ext>
                </a:extLst>
              </p:cNvPr>
              <p:cNvSpPr/>
              <p:nvPr/>
            </p:nvSpPr>
            <p:spPr bwMode="gray">
              <a:xfrm>
                <a:off x="5606754" y="2659965"/>
                <a:ext cx="1862142" cy="704534"/>
              </a:xfrm>
              <a:prstGeom prst="wedgeRoundRectCallout">
                <a:avLst>
                  <a:gd name="adj1" fmla="val -93810"/>
                  <a:gd name="adj2" fmla="val -63291"/>
                  <a:gd name="adj3" fmla="val 16667"/>
                </a:avLst>
              </a:prstGeom>
              <a:solidFill>
                <a:schemeClr val="tx2">
                  <a:lumMod val="50000"/>
                </a:schemeClr>
              </a:solidFill>
              <a:ln w="15875"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90000"/>
                  </a:lnSpc>
                  <a:spcBef>
                    <a:spcPts val="0"/>
                  </a:spcBef>
                  <a:spcAft>
                    <a:spcPts val="0"/>
                  </a:spcAft>
                  <a:buClrTx/>
                  <a:buSzTx/>
                  <a:buFontTx/>
                  <a:buNone/>
                  <a:tabLst/>
                  <a:defRPr/>
                </a:pPr>
                <a:endParaRPr kumimoji="0" lang="en-US" sz="1800" b="0" i="0" u="none" strike="noStrike" kern="0" cap="none" spc="0" normalizeH="0" baseline="0" noProof="0" dirty="0">
                  <a:ln>
                    <a:noFill/>
                  </a:ln>
                  <a:effectLst/>
                  <a:uLnTx/>
                  <a:uFillTx/>
                  <a:latin typeface="Calibri"/>
                  <a:ea typeface=""/>
                  <a:cs typeface=""/>
                </a:endParaRPr>
              </a:p>
            </p:txBody>
          </p:sp>
          <p:sp>
            <p:nvSpPr>
              <p:cNvPr id="255" name="TextBox 254">
                <a:extLst>
                  <a:ext uri="{FF2B5EF4-FFF2-40B4-BE49-F238E27FC236}">
                    <a16:creationId xmlns:a16="http://schemas.microsoft.com/office/drawing/2014/main" id="{BBCEB882-0F40-BF46-8953-CA67E8DBC9B6}"/>
                  </a:ext>
                </a:extLst>
              </p:cNvPr>
              <p:cNvSpPr txBox="1"/>
              <p:nvPr/>
            </p:nvSpPr>
            <p:spPr bwMode="gray">
              <a:xfrm>
                <a:off x="6519653" y="2780761"/>
                <a:ext cx="1042007" cy="372270"/>
              </a:xfrm>
              <a:prstGeom prst="rect">
                <a:avLst/>
              </a:prstGeom>
              <a:noFill/>
            </p:spPr>
            <p:txBody>
              <a:bodyPr wrap="square" lIns="0" tIns="0" rIns="0" bIns="0" rtlCol="0">
                <a:noAutofit/>
              </a:bodyPr>
              <a:lstStyle/>
              <a:p>
                <a:pPr marL="0" marR="0" lvl="0" indent="0" defTabSz="914400" eaLnBrk="1" fontAlgn="auto" latinLnBrk="0" hangingPunct="1">
                  <a:lnSpc>
                    <a:spcPct val="90000"/>
                  </a:lnSpc>
                  <a:spcBef>
                    <a:spcPts val="0"/>
                  </a:spcBef>
                  <a:spcAft>
                    <a:spcPts val="0"/>
                  </a:spcAft>
                  <a:buClrTx/>
                  <a:buSzTx/>
                  <a:buFontTx/>
                  <a:buNone/>
                  <a:tabLst/>
                  <a:defRPr/>
                </a:pPr>
                <a:r>
                  <a:rPr kumimoji="0" lang="en-US" sz="1200" b="1" i="0" u="none" strike="noStrike" kern="0" cap="none" spc="0" normalizeH="0" baseline="0" noProof="0" dirty="0">
                    <a:ln>
                      <a:noFill/>
                    </a:ln>
                    <a:effectLst/>
                    <a:uLnTx/>
                    <a:uFillTx/>
                  </a:rPr>
                  <a:t>120</a:t>
                </a:r>
              </a:p>
              <a:p>
                <a:pPr marL="0" marR="0" lvl="0" indent="0" defTabSz="914400" eaLnBrk="1" fontAlgn="auto" latinLnBrk="0" hangingPunct="1">
                  <a:lnSpc>
                    <a:spcPct val="90000"/>
                  </a:lnSpc>
                  <a:spcBef>
                    <a:spcPts val="0"/>
                  </a:spcBef>
                  <a:spcAft>
                    <a:spcPts val="0"/>
                  </a:spcAft>
                  <a:buClrTx/>
                  <a:buSzTx/>
                  <a:buFontTx/>
                  <a:buNone/>
                  <a:tabLst/>
                  <a:defRPr/>
                </a:pPr>
                <a:r>
                  <a:rPr kumimoji="0" lang="en-US" sz="1200" b="0" i="0" u="none" strike="noStrike" kern="0" cap="none" spc="0" normalizeH="0" baseline="0" noProof="0" dirty="0">
                    <a:ln>
                      <a:noFill/>
                    </a:ln>
                    <a:effectLst/>
                    <a:uLnTx/>
                    <a:uFillTx/>
                  </a:rPr>
                  <a:t>New Accounts</a:t>
                </a:r>
              </a:p>
              <a:p>
                <a:pPr marL="0" marR="0" lvl="0" indent="0" defTabSz="914400" eaLnBrk="1" fontAlgn="auto" latinLnBrk="0" hangingPunct="1">
                  <a:lnSpc>
                    <a:spcPct val="90000"/>
                  </a:lnSpc>
                  <a:spcBef>
                    <a:spcPts val="0"/>
                  </a:spcBef>
                  <a:spcAft>
                    <a:spcPts val="0"/>
                  </a:spcAft>
                  <a:buClrTx/>
                  <a:buSzTx/>
                  <a:buFontTx/>
                  <a:buNone/>
                  <a:tabLst/>
                  <a:defRPr/>
                </a:pPr>
                <a:r>
                  <a:rPr kumimoji="0" lang="en-US" sz="1200" b="0" i="0" u="none" strike="noStrike" kern="0" cap="none" spc="0" normalizeH="0" baseline="0" noProof="0" dirty="0">
                    <a:ln>
                      <a:noFill/>
                    </a:ln>
                    <a:effectLst/>
                    <a:uLnTx/>
                    <a:uFillTx/>
                  </a:rPr>
                  <a:t>Created</a:t>
                </a:r>
              </a:p>
            </p:txBody>
          </p:sp>
        </p:grpSp>
        <p:pic>
          <p:nvPicPr>
            <p:cNvPr id="253" name="Picture 20" descr="Image result for linked in logo png">
              <a:extLst>
                <a:ext uri="{FF2B5EF4-FFF2-40B4-BE49-F238E27FC236}">
                  <a16:creationId xmlns:a16="http://schemas.microsoft.com/office/drawing/2014/main" id="{A2CF004D-AB76-F74A-8BD7-D18DF9B9706C}"/>
                </a:ext>
              </a:extLst>
            </p:cNvPr>
            <p:cNvPicPr>
              <a:picLocks noChangeAspect="1" noChangeArrowheads="1"/>
            </p:cNvPicPr>
            <p:nvPr/>
          </p:nvPicPr>
          <p:blipFill rotWithShape="1">
            <a:blip r:embed="rId30" cstate="print">
              <a:extLst>
                <a:ext uri="{BEBA8EAE-BF5A-486C-A8C5-ECC9F3942E4B}">
                  <a14:imgProps xmlns:a14="http://schemas.microsoft.com/office/drawing/2010/main">
                    <a14:imgLayer r:embed="rId31">
                      <a14:imgEffect>
                        <a14:brightnessContrast bright="100000"/>
                      </a14:imgEffect>
                    </a14:imgLayer>
                  </a14:imgProps>
                </a:ext>
                <a:ext uri="{28A0092B-C50C-407E-A947-70E740481C1C}">
                  <a14:useLocalDpi xmlns:a14="http://schemas.microsoft.com/office/drawing/2010/main"/>
                </a:ext>
              </a:extLst>
            </a:blip>
            <a:srcRect/>
            <a:stretch/>
          </p:blipFill>
          <p:spPr bwMode="auto">
            <a:xfrm>
              <a:off x="7195515" y="4664300"/>
              <a:ext cx="713247" cy="21920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56" name="Group 255">
            <a:extLst>
              <a:ext uri="{FF2B5EF4-FFF2-40B4-BE49-F238E27FC236}">
                <a16:creationId xmlns:a16="http://schemas.microsoft.com/office/drawing/2014/main" id="{0A595CB3-76FA-9842-AF25-1024F0A0715D}"/>
              </a:ext>
            </a:extLst>
          </p:cNvPr>
          <p:cNvGrpSpPr/>
          <p:nvPr/>
        </p:nvGrpSpPr>
        <p:grpSpPr>
          <a:xfrm>
            <a:off x="6265049" y="5346069"/>
            <a:ext cx="2356373" cy="704534"/>
            <a:chOff x="7952828" y="5382580"/>
            <a:chExt cx="2356373" cy="704534"/>
          </a:xfrm>
        </p:grpSpPr>
        <p:grpSp>
          <p:nvGrpSpPr>
            <p:cNvPr id="257" name="Group 256">
              <a:extLst>
                <a:ext uri="{FF2B5EF4-FFF2-40B4-BE49-F238E27FC236}">
                  <a16:creationId xmlns:a16="http://schemas.microsoft.com/office/drawing/2014/main" id="{3519BD33-B734-464A-AD13-EACE15506AC8}"/>
                </a:ext>
              </a:extLst>
            </p:cNvPr>
            <p:cNvGrpSpPr/>
            <p:nvPr/>
          </p:nvGrpSpPr>
          <p:grpSpPr>
            <a:xfrm>
              <a:off x="7952828" y="5382580"/>
              <a:ext cx="2356373" cy="704534"/>
              <a:chOff x="5606753" y="2659965"/>
              <a:chExt cx="2356373" cy="704534"/>
            </a:xfrm>
          </p:grpSpPr>
          <p:sp>
            <p:nvSpPr>
              <p:cNvPr id="259" name="Rounded Rectangular Callout 258">
                <a:extLst>
                  <a:ext uri="{FF2B5EF4-FFF2-40B4-BE49-F238E27FC236}">
                    <a16:creationId xmlns:a16="http://schemas.microsoft.com/office/drawing/2014/main" id="{4296BFFA-CE98-B24E-B11C-77B6A45E6213}"/>
                  </a:ext>
                </a:extLst>
              </p:cNvPr>
              <p:cNvSpPr/>
              <p:nvPr/>
            </p:nvSpPr>
            <p:spPr bwMode="gray">
              <a:xfrm>
                <a:off x="5606753" y="2659965"/>
                <a:ext cx="2356373" cy="704534"/>
              </a:xfrm>
              <a:prstGeom prst="wedgeRoundRectCallout">
                <a:avLst>
                  <a:gd name="adj1" fmla="val -56502"/>
                  <a:gd name="adj2" fmla="val -136902"/>
                  <a:gd name="adj3" fmla="val 16667"/>
                </a:avLst>
              </a:prstGeom>
              <a:solidFill>
                <a:schemeClr val="accent5"/>
              </a:solidFill>
              <a:ln w="15875"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90000"/>
                  </a:lnSpc>
                  <a:spcBef>
                    <a:spcPts val="0"/>
                  </a:spcBef>
                  <a:spcAft>
                    <a:spcPts val="0"/>
                  </a:spcAft>
                  <a:buClrTx/>
                  <a:buSzTx/>
                  <a:buFontTx/>
                  <a:buNone/>
                  <a:tabLst/>
                  <a:defRPr/>
                </a:pPr>
                <a:endParaRPr kumimoji="0" lang="en-US" sz="1800" b="0" i="0" u="none" strike="noStrike" kern="0" cap="none" spc="0" normalizeH="0" baseline="0" noProof="0" dirty="0">
                  <a:ln>
                    <a:noFill/>
                  </a:ln>
                  <a:effectLst/>
                  <a:uLnTx/>
                  <a:uFillTx/>
                  <a:latin typeface="Calibri"/>
                  <a:ea typeface=""/>
                  <a:cs typeface=""/>
                </a:endParaRPr>
              </a:p>
            </p:txBody>
          </p:sp>
          <p:sp>
            <p:nvSpPr>
              <p:cNvPr id="260" name="TextBox 259">
                <a:extLst>
                  <a:ext uri="{FF2B5EF4-FFF2-40B4-BE49-F238E27FC236}">
                    <a16:creationId xmlns:a16="http://schemas.microsoft.com/office/drawing/2014/main" id="{8279AA06-6957-BD4D-BF31-8CF90761B7D6}"/>
                  </a:ext>
                </a:extLst>
              </p:cNvPr>
              <p:cNvSpPr txBox="1"/>
              <p:nvPr/>
            </p:nvSpPr>
            <p:spPr bwMode="gray">
              <a:xfrm>
                <a:off x="6800807" y="2758314"/>
                <a:ext cx="1140149" cy="372270"/>
              </a:xfrm>
              <a:prstGeom prst="rect">
                <a:avLst/>
              </a:prstGeom>
              <a:noFill/>
            </p:spPr>
            <p:txBody>
              <a:bodyPr wrap="square" lIns="0" tIns="0" rIns="0" bIns="0" rtlCol="0">
                <a:noAutofit/>
              </a:bodyPr>
              <a:lstStyle/>
              <a:p>
                <a:pPr marL="0" marR="0" lvl="0" indent="0" defTabSz="914400" eaLnBrk="1" fontAlgn="auto" latinLnBrk="0" hangingPunct="1">
                  <a:lnSpc>
                    <a:spcPct val="90000"/>
                  </a:lnSpc>
                  <a:spcBef>
                    <a:spcPts val="0"/>
                  </a:spcBef>
                  <a:spcAft>
                    <a:spcPts val="0"/>
                  </a:spcAft>
                  <a:buClrTx/>
                  <a:buSzTx/>
                  <a:buFontTx/>
                  <a:buNone/>
                  <a:tabLst/>
                  <a:defRPr/>
                </a:pPr>
                <a:r>
                  <a:rPr kumimoji="0" lang="en-US" sz="1200" b="1" i="0" u="none" strike="noStrike" kern="0" cap="none" spc="0" normalizeH="0" baseline="0" noProof="0" dirty="0">
                    <a:ln>
                      <a:noFill/>
                    </a:ln>
                    <a:effectLst/>
                    <a:uLnTx/>
                    <a:uFillTx/>
                  </a:rPr>
                  <a:t>50</a:t>
                </a:r>
              </a:p>
              <a:p>
                <a:pPr marL="0" marR="0" lvl="0" indent="0" defTabSz="914400" eaLnBrk="1" fontAlgn="auto" latinLnBrk="0" hangingPunct="1">
                  <a:lnSpc>
                    <a:spcPct val="90000"/>
                  </a:lnSpc>
                  <a:spcBef>
                    <a:spcPts val="0"/>
                  </a:spcBef>
                  <a:spcAft>
                    <a:spcPts val="0"/>
                  </a:spcAft>
                  <a:buClrTx/>
                  <a:buSzTx/>
                  <a:buFontTx/>
                  <a:buNone/>
                  <a:tabLst/>
                  <a:defRPr/>
                </a:pPr>
                <a:r>
                  <a:rPr kumimoji="0" lang="en-US" sz="1200" b="0" i="0" u="none" strike="noStrike" kern="0" cap="none" spc="0" normalizeH="0" baseline="0" noProof="0" dirty="0">
                    <a:ln>
                      <a:noFill/>
                    </a:ln>
                    <a:effectLst/>
                    <a:uLnTx/>
                    <a:uFillTx/>
                  </a:rPr>
                  <a:t>Voice-First</a:t>
                </a:r>
              </a:p>
              <a:p>
                <a:pPr marL="0" marR="0" lvl="0" indent="0" defTabSz="914400" eaLnBrk="1" fontAlgn="auto" latinLnBrk="0" hangingPunct="1">
                  <a:lnSpc>
                    <a:spcPct val="90000"/>
                  </a:lnSpc>
                  <a:spcBef>
                    <a:spcPts val="0"/>
                  </a:spcBef>
                  <a:spcAft>
                    <a:spcPts val="0"/>
                  </a:spcAft>
                  <a:buClrTx/>
                  <a:buSzTx/>
                  <a:buFontTx/>
                  <a:buNone/>
                  <a:tabLst/>
                  <a:defRPr/>
                </a:pPr>
                <a:r>
                  <a:rPr kumimoji="0" lang="en-US" sz="1200" b="0" i="0" u="none" strike="noStrike" kern="0" cap="none" spc="0" normalizeH="0" baseline="0" noProof="0" dirty="0">
                    <a:ln>
                      <a:noFill/>
                    </a:ln>
                    <a:effectLst/>
                    <a:uLnTx/>
                    <a:uFillTx/>
                  </a:rPr>
                  <a:t>Devices Shipped</a:t>
                </a:r>
              </a:p>
            </p:txBody>
          </p:sp>
        </p:grpSp>
        <p:pic>
          <p:nvPicPr>
            <p:cNvPr id="258" name="Picture 22" descr="Image result for amazon echo logo png">
              <a:extLst>
                <a:ext uri="{FF2B5EF4-FFF2-40B4-BE49-F238E27FC236}">
                  <a16:creationId xmlns:a16="http://schemas.microsoft.com/office/drawing/2014/main" id="{DFBF18FD-5ECB-EE41-BEC3-35BA83D0FABB}"/>
                </a:ext>
              </a:extLst>
            </p:cNvPr>
            <p:cNvPicPr>
              <a:picLocks noChangeAspect="1" noChangeArrowheads="1"/>
            </p:cNvPicPr>
            <p:nvPr/>
          </p:nvPicPr>
          <p:blipFill rotWithShape="1">
            <a:blip r:embed="rId32" cstate="print">
              <a:extLst>
                <a:ext uri="{BEBA8EAE-BF5A-486C-A8C5-ECC9F3942E4B}">
                  <a14:imgProps xmlns:a14="http://schemas.microsoft.com/office/drawing/2010/main">
                    <a14:imgLayer r:embed="rId33">
                      <a14:imgEffect>
                        <a14:saturation sat="0"/>
                      </a14:imgEffect>
                      <a14:imgEffect>
                        <a14:brightnessContrast bright="100000"/>
                      </a14:imgEffect>
                    </a14:imgLayer>
                  </a14:imgProps>
                </a:ext>
                <a:ext uri="{28A0092B-C50C-407E-A947-70E740481C1C}">
                  <a14:useLocalDpi xmlns:a14="http://schemas.microsoft.com/office/drawing/2010/main"/>
                </a:ext>
              </a:extLst>
            </a:blip>
            <a:srcRect/>
            <a:stretch/>
          </p:blipFill>
          <p:spPr bwMode="auto">
            <a:xfrm>
              <a:off x="8064619" y="5629582"/>
              <a:ext cx="919367" cy="24619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61" name="Group 260">
            <a:extLst>
              <a:ext uri="{FF2B5EF4-FFF2-40B4-BE49-F238E27FC236}">
                <a16:creationId xmlns:a16="http://schemas.microsoft.com/office/drawing/2014/main" id="{521DADDD-1F42-104F-9E44-98D18849DB78}"/>
              </a:ext>
            </a:extLst>
          </p:cNvPr>
          <p:cNvGrpSpPr/>
          <p:nvPr/>
        </p:nvGrpSpPr>
        <p:grpSpPr>
          <a:xfrm>
            <a:off x="9838818" y="1250954"/>
            <a:ext cx="1677622" cy="704534"/>
            <a:chOff x="9859208" y="1296311"/>
            <a:chExt cx="1677622" cy="704534"/>
          </a:xfrm>
        </p:grpSpPr>
        <p:grpSp>
          <p:nvGrpSpPr>
            <p:cNvPr id="262" name="Group 261">
              <a:extLst>
                <a:ext uri="{FF2B5EF4-FFF2-40B4-BE49-F238E27FC236}">
                  <a16:creationId xmlns:a16="http://schemas.microsoft.com/office/drawing/2014/main" id="{876B4C65-9477-974D-8243-417161551A60}"/>
                </a:ext>
              </a:extLst>
            </p:cNvPr>
            <p:cNvGrpSpPr/>
            <p:nvPr/>
          </p:nvGrpSpPr>
          <p:grpSpPr>
            <a:xfrm>
              <a:off x="9859208" y="1296311"/>
              <a:ext cx="1677622" cy="704534"/>
              <a:chOff x="5606754" y="2659965"/>
              <a:chExt cx="1677622" cy="704534"/>
            </a:xfrm>
          </p:grpSpPr>
          <p:sp>
            <p:nvSpPr>
              <p:cNvPr id="264" name="Rounded Rectangular Callout 263">
                <a:extLst>
                  <a:ext uri="{FF2B5EF4-FFF2-40B4-BE49-F238E27FC236}">
                    <a16:creationId xmlns:a16="http://schemas.microsoft.com/office/drawing/2014/main" id="{D94F2E55-7F5C-2841-95F6-993CF4532661}"/>
                  </a:ext>
                </a:extLst>
              </p:cNvPr>
              <p:cNvSpPr/>
              <p:nvPr/>
            </p:nvSpPr>
            <p:spPr bwMode="gray">
              <a:xfrm>
                <a:off x="5606754" y="2659965"/>
                <a:ext cx="1585476" cy="704534"/>
              </a:xfrm>
              <a:prstGeom prst="wedgeRoundRectCallout">
                <a:avLst>
                  <a:gd name="adj1" fmla="val -17822"/>
                  <a:gd name="adj2" fmla="val 24430"/>
                  <a:gd name="adj3" fmla="val 16667"/>
                </a:avLst>
              </a:prstGeom>
              <a:solidFill>
                <a:schemeClr val="accent4"/>
              </a:solidFill>
              <a:ln w="15875"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90000"/>
                  </a:lnSpc>
                  <a:spcBef>
                    <a:spcPts val="0"/>
                  </a:spcBef>
                  <a:spcAft>
                    <a:spcPts val="0"/>
                  </a:spcAft>
                  <a:buClrTx/>
                  <a:buSzTx/>
                  <a:buFontTx/>
                  <a:buNone/>
                  <a:tabLst/>
                  <a:defRPr/>
                </a:pPr>
                <a:endParaRPr kumimoji="0" lang="en-US" sz="1800" b="0" i="0" u="none" strike="noStrike" kern="0" cap="none" spc="0" normalizeH="0" baseline="0" noProof="0" dirty="0">
                  <a:ln>
                    <a:noFill/>
                  </a:ln>
                  <a:effectLst/>
                  <a:uLnTx/>
                  <a:uFillTx/>
                  <a:latin typeface="Calibri"/>
                  <a:ea typeface=""/>
                  <a:cs typeface=""/>
                </a:endParaRPr>
              </a:p>
            </p:txBody>
          </p:sp>
          <p:sp>
            <p:nvSpPr>
              <p:cNvPr id="265" name="TextBox 264">
                <a:extLst>
                  <a:ext uri="{FF2B5EF4-FFF2-40B4-BE49-F238E27FC236}">
                    <a16:creationId xmlns:a16="http://schemas.microsoft.com/office/drawing/2014/main" id="{0FF0D92E-5855-884B-B4E7-6694B5818A40}"/>
                  </a:ext>
                </a:extLst>
              </p:cNvPr>
              <p:cNvSpPr txBox="1"/>
              <p:nvPr/>
            </p:nvSpPr>
            <p:spPr bwMode="gray">
              <a:xfrm>
                <a:off x="6305549" y="2773795"/>
                <a:ext cx="978827" cy="372270"/>
              </a:xfrm>
              <a:prstGeom prst="rect">
                <a:avLst/>
              </a:prstGeom>
              <a:noFill/>
            </p:spPr>
            <p:txBody>
              <a:bodyPr wrap="square" lIns="0" tIns="0" rIns="0" bIns="0" rtlCol="0">
                <a:noAutofit/>
              </a:bodyPr>
              <a:lstStyle/>
              <a:p>
                <a:pPr marL="0" marR="0" lvl="0" indent="0" defTabSz="914400" eaLnBrk="1" fontAlgn="auto" latinLnBrk="0" hangingPunct="1">
                  <a:lnSpc>
                    <a:spcPct val="90000"/>
                  </a:lnSpc>
                  <a:spcBef>
                    <a:spcPts val="0"/>
                  </a:spcBef>
                  <a:spcAft>
                    <a:spcPts val="0"/>
                  </a:spcAft>
                  <a:buClrTx/>
                  <a:buSzTx/>
                  <a:buFontTx/>
                  <a:buNone/>
                  <a:tabLst/>
                  <a:defRPr/>
                </a:pPr>
                <a:r>
                  <a:rPr kumimoji="0" lang="en-US" sz="1200" b="1" i="0" u="none" strike="noStrike" kern="0" cap="none" spc="0" normalizeH="0" baseline="0" noProof="0" dirty="0">
                    <a:ln>
                      <a:noFill/>
                    </a:ln>
                    <a:effectLst/>
                    <a:uLnTx/>
                    <a:uFillTx/>
                  </a:rPr>
                  <a:t>16 Million</a:t>
                </a:r>
              </a:p>
              <a:p>
                <a:pPr marL="0" marR="0" lvl="0" indent="0" defTabSz="914400" eaLnBrk="1" fontAlgn="auto" latinLnBrk="0" hangingPunct="1">
                  <a:lnSpc>
                    <a:spcPct val="90000"/>
                  </a:lnSpc>
                  <a:spcBef>
                    <a:spcPts val="0"/>
                  </a:spcBef>
                  <a:spcAft>
                    <a:spcPts val="0"/>
                  </a:spcAft>
                  <a:buClrTx/>
                  <a:buSzTx/>
                  <a:buFontTx/>
                  <a:buNone/>
                  <a:tabLst/>
                  <a:defRPr/>
                </a:pPr>
                <a:r>
                  <a:rPr kumimoji="0" lang="en-US" sz="1200" b="0" i="0" u="none" strike="noStrike" kern="0" cap="none" spc="0" normalizeH="0" baseline="0" noProof="0" dirty="0">
                    <a:ln>
                      <a:noFill/>
                    </a:ln>
                    <a:effectLst/>
                    <a:uLnTx/>
                    <a:uFillTx/>
                  </a:rPr>
                  <a:t>Text</a:t>
                </a:r>
              </a:p>
              <a:p>
                <a:pPr marL="0" marR="0" lvl="0" indent="0" defTabSz="914400" eaLnBrk="1" fontAlgn="auto" latinLnBrk="0" hangingPunct="1">
                  <a:lnSpc>
                    <a:spcPct val="90000"/>
                  </a:lnSpc>
                  <a:spcBef>
                    <a:spcPts val="0"/>
                  </a:spcBef>
                  <a:spcAft>
                    <a:spcPts val="0"/>
                  </a:spcAft>
                  <a:buClrTx/>
                  <a:buSzTx/>
                  <a:buFontTx/>
                  <a:buNone/>
                  <a:tabLst/>
                  <a:defRPr/>
                </a:pPr>
                <a:r>
                  <a:rPr kumimoji="0" lang="en-US" sz="1200" b="0" i="0" u="none" strike="noStrike" kern="0" cap="none" spc="0" normalizeH="0" baseline="0" noProof="0" dirty="0">
                    <a:ln>
                      <a:noFill/>
                    </a:ln>
                    <a:effectLst/>
                    <a:uLnTx/>
                    <a:uFillTx/>
                  </a:rPr>
                  <a:t>Messages</a:t>
                </a:r>
              </a:p>
            </p:txBody>
          </p:sp>
        </p:grpSp>
        <p:pic>
          <p:nvPicPr>
            <p:cNvPr id="263" name="Picture 24" descr="Image result for we chat logo png">
              <a:extLst>
                <a:ext uri="{FF2B5EF4-FFF2-40B4-BE49-F238E27FC236}">
                  <a16:creationId xmlns:a16="http://schemas.microsoft.com/office/drawing/2014/main" id="{7FF7BAB1-06A8-B34A-8D4D-99F94930D93A}"/>
                </a:ext>
              </a:extLst>
            </p:cNvPr>
            <p:cNvPicPr>
              <a:picLocks noChangeAspect="1" noChangeArrowheads="1"/>
            </p:cNvPicPr>
            <p:nvPr/>
          </p:nvPicPr>
          <p:blipFill>
            <a:blip r:embed="rId34" cstate="print">
              <a:extLst>
                <a:ext uri="{BEBA8EAE-BF5A-486C-A8C5-ECC9F3942E4B}">
                  <a14:imgProps xmlns:a14="http://schemas.microsoft.com/office/drawing/2010/main">
                    <a14:imgLayer r:embed="rId35">
                      <a14:imgEffect>
                        <a14:brightnessContrast bright="100000"/>
                      </a14:imgEffect>
                    </a14:imgLayer>
                  </a14:imgProps>
                </a:ext>
                <a:ext uri="{28A0092B-C50C-407E-A947-70E740481C1C}">
                  <a14:useLocalDpi xmlns:a14="http://schemas.microsoft.com/office/drawing/2010/main"/>
                </a:ext>
              </a:extLst>
            </a:blip>
            <a:srcRect/>
            <a:stretch>
              <a:fillRect/>
            </a:stretch>
          </p:blipFill>
          <p:spPr bwMode="auto">
            <a:xfrm>
              <a:off x="9977646" y="1440479"/>
              <a:ext cx="435595" cy="370939"/>
            </a:xfrm>
            <a:prstGeom prst="rect">
              <a:avLst/>
            </a:prstGeom>
            <a:noFill/>
            <a:extLst>
              <a:ext uri="{909E8E84-426E-40DD-AFC4-6F175D3DCCD1}">
                <a14:hiddenFill xmlns:a14="http://schemas.microsoft.com/office/drawing/2010/main">
                  <a:solidFill>
                    <a:srgbClr val="FFFFFF"/>
                  </a:solidFill>
                </a14:hiddenFill>
              </a:ext>
            </a:extLst>
          </p:spPr>
        </p:pic>
      </p:grpSp>
      <p:sp>
        <p:nvSpPr>
          <p:cNvPr id="266" name="Rectangle 6">
            <a:extLst>
              <a:ext uri="{FF2B5EF4-FFF2-40B4-BE49-F238E27FC236}">
                <a16:creationId xmlns:a16="http://schemas.microsoft.com/office/drawing/2014/main" id="{64DE7B71-FBF2-9849-893F-95B2BAB63316}"/>
              </a:ext>
            </a:extLst>
          </p:cNvPr>
          <p:cNvSpPr/>
          <p:nvPr/>
        </p:nvSpPr>
        <p:spPr>
          <a:xfrm>
            <a:off x="6914305" y="3082094"/>
            <a:ext cx="5274520" cy="1481059"/>
          </a:xfrm>
          <a:custGeom>
            <a:avLst/>
            <a:gdLst>
              <a:gd name="connsiteX0" fmla="*/ 0 w 5398670"/>
              <a:gd name="connsiteY0" fmla="*/ 0 h 1469028"/>
              <a:gd name="connsiteX1" fmla="*/ 5398670 w 5398670"/>
              <a:gd name="connsiteY1" fmla="*/ 0 h 1469028"/>
              <a:gd name="connsiteX2" fmla="*/ 5398670 w 5398670"/>
              <a:gd name="connsiteY2" fmla="*/ 1469028 h 1469028"/>
              <a:gd name="connsiteX3" fmla="*/ 0 w 5398670"/>
              <a:gd name="connsiteY3" fmla="*/ 1469028 h 1469028"/>
              <a:gd name="connsiteX4" fmla="*/ 0 w 5398670"/>
              <a:gd name="connsiteY4" fmla="*/ 0 h 1469028"/>
              <a:gd name="connsiteX0" fmla="*/ 640080 w 5398670"/>
              <a:gd name="connsiteY0" fmla="*/ 10160 h 1469028"/>
              <a:gd name="connsiteX1" fmla="*/ 5398670 w 5398670"/>
              <a:gd name="connsiteY1" fmla="*/ 0 h 1469028"/>
              <a:gd name="connsiteX2" fmla="*/ 5398670 w 5398670"/>
              <a:gd name="connsiteY2" fmla="*/ 1469028 h 1469028"/>
              <a:gd name="connsiteX3" fmla="*/ 0 w 5398670"/>
              <a:gd name="connsiteY3" fmla="*/ 1469028 h 1469028"/>
              <a:gd name="connsiteX4" fmla="*/ 640080 w 5398670"/>
              <a:gd name="connsiteY4" fmla="*/ 10160 h 1469028"/>
              <a:gd name="connsiteX0" fmla="*/ 792480 w 5398670"/>
              <a:gd name="connsiteY0" fmla="*/ 10160 h 1469028"/>
              <a:gd name="connsiteX1" fmla="*/ 5398670 w 5398670"/>
              <a:gd name="connsiteY1" fmla="*/ 0 h 1469028"/>
              <a:gd name="connsiteX2" fmla="*/ 5398670 w 5398670"/>
              <a:gd name="connsiteY2" fmla="*/ 1469028 h 1469028"/>
              <a:gd name="connsiteX3" fmla="*/ 0 w 5398670"/>
              <a:gd name="connsiteY3" fmla="*/ 1469028 h 1469028"/>
              <a:gd name="connsiteX4" fmla="*/ 792480 w 5398670"/>
              <a:gd name="connsiteY4" fmla="*/ 10160 h 1469028"/>
              <a:gd name="connsiteX0" fmla="*/ 548348 w 5154538"/>
              <a:gd name="connsiteY0" fmla="*/ 10160 h 1469028"/>
              <a:gd name="connsiteX1" fmla="*/ 5154538 w 5154538"/>
              <a:gd name="connsiteY1" fmla="*/ 0 h 1469028"/>
              <a:gd name="connsiteX2" fmla="*/ 5154538 w 5154538"/>
              <a:gd name="connsiteY2" fmla="*/ 1469028 h 1469028"/>
              <a:gd name="connsiteX3" fmla="*/ 0 w 5154538"/>
              <a:gd name="connsiteY3" fmla="*/ 1469028 h 1469028"/>
              <a:gd name="connsiteX4" fmla="*/ 548348 w 5154538"/>
              <a:gd name="connsiteY4" fmla="*/ 10160 h 1469028"/>
              <a:gd name="connsiteX0" fmla="*/ 490221 w 5096411"/>
              <a:gd name="connsiteY0" fmla="*/ 10160 h 1481059"/>
              <a:gd name="connsiteX1" fmla="*/ 5096411 w 5096411"/>
              <a:gd name="connsiteY1" fmla="*/ 0 h 1481059"/>
              <a:gd name="connsiteX2" fmla="*/ 5096411 w 5096411"/>
              <a:gd name="connsiteY2" fmla="*/ 1469028 h 1481059"/>
              <a:gd name="connsiteX3" fmla="*/ 0 w 5096411"/>
              <a:gd name="connsiteY3" fmla="*/ 1481059 h 1481059"/>
              <a:gd name="connsiteX4" fmla="*/ 490221 w 5096411"/>
              <a:gd name="connsiteY4" fmla="*/ 10160 h 14810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6411" h="1481059">
                <a:moveTo>
                  <a:pt x="490221" y="10160"/>
                </a:moveTo>
                <a:lnTo>
                  <a:pt x="5096411" y="0"/>
                </a:lnTo>
                <a:lnTo>
                  <a:pt x="5096411" y="1469028"/>
                </a:lnTo>
                <a:lnTo>
                  <a:pt x="0" y="1481059"/>
                </a:lnTo>
                <a:lnTo>
                  <a:pt x="490221" y="10160"/>
                </a:lnTo>
                <a:close/>
              </a:path>
            </a:pathLst>
          </a:custGeom>
          <a:solidFill>
            <a:schemeClr val="tx1"/>
          </a:solidFill>
        </p:spPr>
        <p:txBody>
          <a:bodyPr wrap="square" lIns="936000" anchor="ctr">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chemeClr val="accent4"/>
                </a:solidFill>
                <a:effectLst/>
                <a:uLnTx/>
                <a:uFillTx/>
              </a:rPr>
              <a:t>Not just structured data but unstructured, semi-structured, </a:t>
            </a:r>
            <a:br>
              <a:rPr kumimoji="0" lang="en-US" sz="2400" b="1" i="0" u="none" strike="noStrike" kern="0" cap="none" spc="0" normalizeH="0" baseline="0" noProof="0" dirty="0">
                <a:ln>
                  <a:noFill/>
                </a:ln>
                <a:solidFill>
                  <a:schemeClr val="accent4"/>
                </a:solidFill>
                <a:effectLst/>
                <a:uLnTx/>
                <a:uFillTx/>
              </a:rPr>
            </a:br>
            <a:r>
              <a:rPr kumimoji="0" lang="en-US" sz="2400" b="1" i="0" u="none" strike="noStrike" kern="0" cap="none" spc="0" normalizeH="0" baseline="0" noProof="0" dirty="0">
                <a:ln>
                  <a:noFill/>
                </a:ln>
                <a:solidFill>
                  <a:schemeClr val="accent4"/>
                </a:solidFill>
                <a:effectLst/>
                <a:uLnTx/>
                <a:uFillTx/>
              </a:rPr>
              <a:t>machine generated data</a:t>
            </a:r>
            <a:endParaRPr kumimoji="0" lang="en-US" sz="3600" b="1" i="0" u="none" strike="noStrike" kern="0" cap="none" spc="0" normalizeH="0" baseline="0" noProof="0" dirty="0">
              <a:ln>
                <a:noFill/>
              </a:ln>
              <a:solidFill>
                <a:schemeClr val="accent4"/>
              </a:solidFill>
              <a:effectLst/>
              <a:uLnTx/>
              <a:uFillTx/>
            </a:endParaRPr>
          </a:p>
        </p:txBody>
      </p:sp>
    </p:spTree>
    <p:extLst>
      <p:ext uri="{BB962C8B-B14F-4D97-AF65-F5344CB8AC3E}">
        <p14:creationId xmlns:p14="http://schemas.microsoft.com/office/powerpoint/2010/main" val="1424233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66"/>
                                        </p:tgtEl>
                                      </p:cBhvr>
                                    </p:animEffect>
                                    <p:set>
                                      <p:cBhvr>
                                        <p:cTn id="7" dur="1" fill="hold">
                                          <p:stCondLst>
                                            <p:cond delay="499"/>
                                          </p:stCondLst>
                                        </p:cTn>
                                        <p:tgtEl>
                                          <p:spTgt spid="266"/>
                                        </p:tgtEl>
                                        <p:attrNameLst>
                                          <p:attrName>style.visibility</p:attrName>
                                        </p:attrNameLst>
                                      </p:cBhvr>
                                      <p:to>
                                        <p:strVal val="hidden"/>
                                      </p:to>
                                    </p:set>
                                  </p:childTnLst>
                                </p:cTn>
                              </p:par>
                              <p:par>
                                <p:cTn id="8" presetID="22" presetClass="entr" presetSubtype="8" fill="hold" nodeType="withEffect">
                                  <p:stCondLst>
                                    <p:cond delay="0"/>
                                  </p:stCondLst>
                                  <p:childTnLst>
                                    <p:set>
                                      <p:cBhvr>
                                        <p:cTn id="9" dur="1" fill="hold">
                                          <p:stCondLst>
                                            <p:cond delay="0"/>
                                          </p:stCondLst>
                                        </p:cTn>
                                        <p:tgtEl>
                                          <p:spTgt spid="98"/>
                                        </p:tgtEl>
                                        <p:attrNameLst>
                                          <p:attrName>style.visibility</p:attrName>
                                        </p:attrNameLst>
                                      </p:cBhvr>
                                      <p:to>
                                        <p:strVal val="visible"/>
                                      </p:to>
                                    </p:set>
                                    <p:animEffect transition="in" filter="wipe(left)">
                                      <p:cBhvr>
                                        <p:cTn id="10" dur="500"/>
                                        <p:tgtEl>
                                          <p:spTgt spid="98"/>
                                        </p:tgtEl>
                                      </p:cBhvr>
                                    </p:animEffect>
                                  </p:childTnLst>
                                </p:cTn>
                              </p:par>
                            </p:childTnLst>
                          </p:cTn>
                        </p:par>
                        <p:par>
                          <p:cTn id="11" fill="hold">
                            <p:stCondLst>
                              <p:cond delay="500"/>
                            </p:stCondLst>
                            <p:childTnLst>
                              <p:par>
                                <p:cTn id="12" presetID="53" presetClass="entr" presetSubtype="16" fill="hold" nodeType="afterEffect">
                                  <p:stCondLst>
                                    <p:cond delay="1000"/>
                                  </p:stCondLst>
                                  <p:childTnLst>
                                    <p:set>
                                      <p:cBhvr>
                                        <p:cTn id="13" dur="1" fill="hold">
                                          <p:stCondLst>
                                            <p:cond delay="0"/>
                                          </p:stCondLst>
                                        </p:cTn>
                                        <p:tgtEl>
                                          <p:spTgt spid="190"/>
                                        </p:tgtEl>
                                        <p:attrNameLst>
                                          <p:attrName>style.visibility</p:attrName>
                                        </p:attrNameLst>
                                      </p:cBhvr>
                                      <p:to>
                                        <p:strVal val="visible"/>
                                      </p:to>
                                    </p:set>
                                    <p:anim calcmode="lin" valueType="num">
                                      <p:cBhvr>
                                        <p:cTn id="14" dur="500" fill="hold"/>
                                        <p:tgtEl>
                                          <p:spTgt spid="190"/>
                                        </p:tgtEl>
                                        <p:attrNameLst>
                                          <p:attrName>ppt_w</p:attrName>
                                        </p:attrNameLst>
                                      </p:cBhvr>
                                      <p:tavLst>
                                        <p:tav tm="0">
                                          <p:val>
                                            <p:fltVal val="0"/>
                                          </p:val>
                                        </p:tav>
                                        <p:tav tm="100000">
                                          <p:val>
                                            <p:strVal val="#ppt_w"/>
                                          </p:val>
                                        </p:tav>
                                      </p:tavLst>
                                    </p:anim>
                                    <p:anim calcmode="lin" valueType="num">
                                      <p:cBhvr>
                                        <p:cTn id="15" dur="500" fill="hold"/>
                                        <p:tgtEl>
                                          <p:spTgt spid="190"/>
                                        </p:tgtEl>
                                        <p:attrNameLst>
                                          <p:attrName>ppt_h</p:attrName>
                                        </p:attrNameLst>
                                      </p:cBhvr>
                                      <p:tavLst>
                                        <p:tav tm="0">
                                          <p:val>
                                            <p:fltVal val="0"/>
                                          </p:val>
                                        </p:tav>
                                        <p:tav tm="100000">
                                          <p:val>
                                            <p:strVal val="#ppt_h"/>
                                          </p:val>
                                        </p:tav>
                                      </p:tavLst>
                                    </p:anim>
                                    <p:animEffect transition="in" filter="fade">
                                      <p:cBhvr>
                                        <p:cTn id="16" dur="500"/>
                                        <p:tgtEl>
                                          <p:spTgt spid="190"/>
                                        </p:tgtEl>
                                      </p:cBhvr>
                                    </p:animEffect>
                                  </p:childTnLst>
                                </p:cTn>
                              </p:par>
                            </p:childTnLst>
                          </p:cTn>
                        </p:par>
                        <p:par>
                          <p:cTn id="17" fill="hold">
                            <p:stCondLst>
                              <p:cond delay="2000"/>
                            </p:stCondLst>
                            <p:childTnLst>
                              <p:par>
                                <p:cTn id="18" presetID="53" presetClass="entr" presetSubtype="16" fill="hold" nodeType="afterEffect">
                                  <p:stCondLst>
                                    <p:cond delay="0"/>
                                  </p:stCondLst>
                                  <p:childTnLst>
                                    <p:set>
                                      <p:cBhvr>
                                        <p:cTn id="19" dur="1" fill="hold">
                                          <p:stCondLst>
                                            <p:cond delay="0"/>
                                          </p:stCondLst>
                                        </p:cTn>
                                        <p:tgtEl>
                                          <p:spTgt spid="251"/>
                                        </p:tgtEl>
                                        <p:attrNameLst>
                                          <p:attrName>style.visibility</p:attrName>
                                        </p:attrNameLst>
                                      </p:cBhvr>
                                      <p:to>
                                        <p:strVal val="visible"/>
                                      </p:to>
                                    </p:set>
                                    <p:anim calcmode="lin" valueType="num">
                                      <p:cBhvr>
                                        <p:cTn id="20" dur="500" fill="hold"/>
                                        <p:tgtEl>
                                          <p:spTgt spid="251"/>
                                        </p:tgtEl>
                                        <p:attrNameLst>
                                          <p:attrName>ppt_w</p:attrName>
                                        </p:attrNameLst>
                                      </p:cBhvr>
                                      <p:tavLst>
                                        <p:tav tm="0">
                                          <p:val>
                                            <p:fltVal val="0"/>
                                          </p:val>
                                        </p:tav>
                                        <p:tav tm="100000">
                                          <p:val>
                                            <p:strVal val="#ppt_w"/>
                                          </p:val>
                                        </p:tav>
                                      </p:tavLst>
                                    </p:anim>
                                    <p:anim calcmode="lin" valueType="num">
                                      <p:cBhvr>
                                        <p:cTn id="21" dur="500" fill="hold"/>
                                        <p:tgtEl>
                                          <p:spTgt spid="251"/>
                                        </p:tgtEl>
                                        <p:attrNameLst>
                                          <p:attrName>ppt_h</p:attrName>
                                        </p:attrNameLst>
                                      </p:cBhvr>
                                      <p:tavLst>
                                        <p:tav tm="0">
                                          <p:val>
                                            <p:fltVal val="0"/>
                                          </p:val>
                                        </p:tav>
                                        <p:tav tm="100000">
                                          <p:val>
                                            <p:strVal val="#ppt_h"/>
                                          </p:val>
                                        </p:tav>
                                      </p:tavLst>
                                    </p:anim>
                                    <p:animEffect transition="in" filter="fade">
                                      <p:cBhvr>
                                        <p:cTn id="22" dur="500"/>
                                        <p:tgtEl>
                                          <p:spTgt spid="251"/>
                                        </p:tgtEl>
                                      </p:cBhvr>
                                    </p:animEffect>
                                  </p:childTnLst>
                                </p:cTn>
                              </p:par>
                            </p:childTnLst>
                          </p:cTn>
                        </p:par>
                        <p:par>
                          <p:cTn id="23" fill="hold">
                            <p:stCondLst>
                              <p:cond delay="2500"/>
                            </p:stCondLst>
                            <p:childTnLst>
                              <p:par>
                                <p:cTn id="24" presetID="53" presetClass="entr" presetSubtype="16" fill="hold" nodeType="afterEffect">
                                  <p:stCondLst>
                                    <p:cond delay="0"/>
                                  </p:stCondLst>
                                  <p:childTnLst>
                                    <p:set>
                                      <p:cBhvr>
                                        <p:cTn id="25" dur="1" fill="hold">
                                          <p:stCondLst>
                                            <p:cond delay="0"/>
                                          </p:stCondLst>
                                        </p:cTn>
                                        <p:tgtEl>
                                          <p:spTgt spid="231"/>
                                        </p:tgtEl>
                                        <p:attrNameLst>
                                          <p:attrName>style.visibility</p:attrName>
                                        </p:attrNameLst>
                                      </p:cBhvr>
                                      <p:to>
                                        <p:strVal val="visible"/>
                                      </p:to>
                                    </p:set>
                                    <p:anim calcmode="lin" valueType="num">
                                      <p:cBhvr>
                                        <p:cTn id="26" dur="500" fill="hold"/>
                                        <p:tgtEl>
                                          <p:spTgt spid="231"/>
                                        </p:tgtEl>
                                        <p:attrNameLst>
                                          <p:attrName>ppt_w</p:attrName>
                                        </p:attrNameLst>
                                      </p:cBhvr>
                                      <p:tavLst>
                                        <p:tav tm="0">
                                          <p:val>
                                            <p:fltVal val="0"/>
                                          </p:val>
                                        </p:tav>
                                        <p:tav tm="100000">
                                          <p:val>
                                            <p:strVal val="#ppt_w"/>
                                          </p:val>
                                        </p:tav>
                                      </p:tavLst>
                                    </p:anim>
                                    <p:anim calcmode="lin" valueType="num">
                                      <p:cBhvr>
                                        <p:cTn id="27" dur="500" fill="hold"/>
                                        <p:tgtEl>
                                          <p:spTgt spid="231"/>
                                        </p:tgtEl>
                                        <p:attrNameLst>
                                          <p:attrName>ppt_h</p:attrName>
                                        </p:attrNameLst>
                                      </p:cBhvr>
                                      <p:tavLst>
                                        <p:tav tm="0">
                                          <p:val>
                                            <p:fltVal val="0"/>
                                          </p:val>
                                        </p:tav>
                                        <p:tav tm="100000">
                                          <p:val>
                                            <p:strVal val="#ppt_h"/>
                                          </p:val>
                                        </p:tav>
                                      </p:tavLst>
                                    </p:anim>
                                    <p:animEffect transition="in" filter="fade">
                                      <p:cBhvr>
                                        <p:cTn id="28" dur="500"/>
                                        <p:tgtEl>
                                          <p:spTgt spid="231"/>
                                        </p:tgtEl>
                                      </p:cBhvr>
                                    </p:animEffect>
                                  </p:childTnLst>
                                </p:cTn>
                              </p:par>
                            </p:childTnLst>
                          </p:cTn>
                        </p:par>
                        <p:par>
                          <p:cTn id="29" fill="hold">
                            <p:stCondLst>
                              <p:cond delay="3000"/>
                            </p:stCondLst>
                            <p:childTnLst>
                              <p:par>
                                <p:cTn id="30" presetID="53" presetClass="entr" presetSubtype="16" fill="hold" nodeType="afterEffect">
                                  <p:stCondLst>
                                    <p:cond delay="0"/>
                                  </p:stCondLst>
                                  <p:childTnLst>
                                    <p:set>
                                      <p:cBhvr>
                                        <p:cTn id="31" dur="1" fill="hold">
                                          <p:stCondLst>
                                            <p:cond delay="0"/>
                                          </p:stCondLst>
                                        </p:cTn>
                                        <p:tgtEl>
                                          <p:spTgt spid="209"/>
                                        </p:tgtEl>
                                        <p:attrNameLst>
                                          <p:attrName>style.visibility</p:attrName>
                                        </p:attrNameLst>
                                      </p:cBhvr>
                                      <p:to>
                                        <p:strVal val="visible"/>
                                      </p:to>
                                    </p:set>
                                    <p:anim calcmode="lin" valueType="num">
                                      <p:cBhvr>
                                        <p:cTn id="32" dur="500" fill="hold"/>
                                        <p:tgtEl>
                                          <p:spTgt spid="209"/>
                                        </p:tgtEl>
                                        <p:attrNameLst>
                                          <p:attrName>ppt_w</p:attrName>
                                        </p:attrNameLst>
                                      </p:cBhvr>
                                      <p:tavLst>
                                        <p:tav tm="0">
                                          <p:val>
                                            <p:fltVal val="0"/>
                                          </p:val>
                                        </p:tav>
                                        <p:tav tm="100000">
                                          <p:val>
                                            <p:strVal val="#ppt_w"/>
                                          </p:val>
                                        </p:tav>
                                      </p:tavLst>
                                    </p:anim>
                                    <p:anim calcmode="lin" valueType="num">
                                      <p:cBhvr>
                                        <p:cTn id="33" dur="500" fill="hold"/>
                                        <p:tgtEl>
                                          <p:spTgt spid="209"/>
                                        </p:tgtEl>
                                        <p:attrNameLst>
                                          <p:attrName>ppt_h</p:attrName>
                                        </p:attrNameLst>
                                      </p:cBhvr>
                                      <p:tavLst>
                                        <p:tav tm="0">
                                          <p:val>
                                            <p:fltVal val="0"/>
                                          </p:val>
                                        </p:tav>
                                        <p:tav tm="100000">
                                          <p:val>
                                            <p:strVal val="#ppt_h"/>
                                          </p:val>
                                        </p:tav>
                                      </p:tavLst>
                                    </p:anim>
                                    <p:animEffect transition="in" filter="fade">
                                      <p:cBhvr>
                                        <p:cTn id="34" dur="500"/>
                                        <p:tgtEl>
                                          <p:spTgt spid="209"/>
                                        </p:tgtEl>
                                      </p:cBhvr>
                                    </p:animEffect>
                                  </p:childTnLst>
                                </p:cTn>
                              </p:par>
                            </p:childTnLst>
                          </p:cTn>
                        </p:par>
                        <p:par>
                          <p:cTn id="35" fill="hold">
                            <p:stCondLst>
                              <p:cond delay="3500"/>
                            </p:stCondLst>
                            <p:childTnLst>
                              <p:par>
                                <p:cTn id="36" presetID="53" presetClass="entr" presetSubtype="16" fill="hold" nodeType="afterEffect">
                                  <p:stCondLst>
                                    <p:cond delay="0"/>
                                  </p:stCondLst>
                                  <p:childTnLst>
                                    <p:set>
                                      <p:cBhvr>
                                        <p:cTn id="37" dur="1" fill="hold">
                                          <p:stCondLst>
                                            <p:cond delay="0"/>
                                          </p:stCondLst>
                                        </p:cTn>
                                        <p:tgtEl>
                                          <p:spTgt spid="219"/>
                                        </p:tgtEl>
                                        <p:attrNameLst>
                                          <p:attrName>style.visibility</p:attrName>
                                        </p:attrNameLst>
                                      </p:cBhvr>
                                      <p:to>
                                        <p:strVal val="visible"/>
                                      </p:to>
                                    </p:set>
                                    <p:anim calcmode="lin" valueType="num">
                                      <p:cBhvr>
                                        <p:cTn id="38" dur="500" fill="hold"/>
                                        <p:tgtEl>
                                          <p:spTgt spid="219"/>
                                        </p:tgtEl>
                                        <p:attrNameLst>
                                          <p:attrName>ppt_w</p:attrName>
                                        </p:attrNameLst>
                                      </p:cBhvr>
                                      <p:tavLst>
                                        <p:tav tm="0">
                                          <p:val>
                                            <p:fltVal val="0"/>
                                          </p:val>
                                        </p:tav>
                                        <p:tav tm="100000">
                                          <p:val>
                                            <p:strVal val="#ppt_w"/>
                                          </p:val>
                                        </p:tav>
                                      </p:tavLst>
                                    </p:anim>
                                    <p:anim calcmode="lin" valueType="num">
                                      <p:cBhvr>
                                        <p:cTn id="39" dur="500" fill="hold"/>
                                        <p:tgtEl>
                                          <p:spTgt spid="219"/>
                                        </p:tgtEl>
                                        <p:attrNameLst>
                                          <p:attrName>ppt_h</p:attrName>
                                        </p:attrNameLst>
                                      </p:cBhvr>
                                      <p:tavLst>
                                        <p:tav tm="0">
                                          <p:val>
                                            <p:fltVal val="0"/>
                                          </p:val>
                                        </p:tav>
                                        <p:tav tm="100000">
                                          <p:val>
                                            <p:strVal val="#ppt_h"/>
                                          </p:val>
                                        </p:tav>
                                      </p:tavLst>
                                    </p:anim>
                                    <p:animEffect transition="in" filter="fade">
                                      <p:cBhvr>
                                        <p:cTn id="40" dur="500"/>
                                        <p:tgtEl>
                                          <p:spTgt spid="219"/>
                                        </p:tgtEl>
                                      </p:cBhvr>
                                    </p:animEffect>
                                  </p:childTnLst>
                                </p:cTn>
                              </p:par>
                            </p:childTnLst>
                          </p:cTn>
                        </p:par>
                        <p:par>
                          <p:cTn id="41" fill="hold">
                            <p:stCondLst>
                              <p:cond delay="4000"/>
                            </p:stCondLst>
                            <p:childTnLst>
                              <p:par>
                                <p:cTn id="42" presetID="53" presetClass="entr" presetSubtype="16" fill="hold" nodeType="afterEffect">
                                  <p:stCondLst>
                                    <p:cond delay="0"/>
                                  </p:stCondLst>
                                  <p:childTnLst>
                                    <p:set>
                                      <p:cBhvr>
                                        <p:cTn id="43" dur="1" fill="hold">
                                          <p:stCondLst>
                                            <p:cond delay="0"/>
                                          </p:stCondLst>
                                        </p:cTn>
                                        <p:tgtEl>
                                          <p:spTgt spid="204"/>
                                        </p:tgtEl>
                                        <p:attrNameLst>
                                          <p:attrName>style.visibility</p:attrName>
                                        </p:attrNameLst>
                                      </p:cBhvr>
                                      <p:to>
                                        <p:strVal val="visible"/>
                                      </p:to>
                                    </p:set>
                                    <p:anim calcmode="lin" valueType="num">
                                      <p:cBhvr>
                                        <p:cTn id="44" dur="500" fill="hold"/>
                                        <p:tgtEl>
                                          <p:spTgt spid="204"/>
                                        </p:tgtEl>
                                        <p:attrNameLst>
                                          <p:attrName>ppt_w</p:attrName>
                                        </p:attrNameLst>
                                      </p:cBhvr>
                                      <p:tavLst>
                                        <p:tav tm="0">
                                          <p:val>
                                            <p:fltVal val="0"/>
                                          </p:val>
                                        </p:tav>
                                        <p:tav tm="100000">
                                          <p:val>
                                            <p:strVal val="#ppt_w"/>
                                          </p:val>
                                        </p:tav>
                                      </p:tavLst>
                                    </p:anim>
                                    <p:anim calcmode="lin" valueType="num">
                                      <p:cBhvr>
                                        <p:cTn id="45" dur="500" fill="hold"/>
                                        <p:tgtEl>
                                          <p:spTgt spid="204"/>
                                        </p:tgtEl>
                                        <p:attrNameLst>
                                          <p:attrName>ppt_h</p:attrName>
                                        </p:attrNameLst>
                                      </p:cBhvr>
                                      <p:tavLst>
                                        <p:tav tm="0">
                                          <p:val>
                                            <p:fltVal val="0"/>
                                          </p:val>
                                        </p:tav>
                                        <p:tav tm="100000">
                                          <p:val>
                                            <p:strVal val="#ppt_h"/>
                                          </p:val>
                                        </p:tav>
                                      </p:tavLst>
                                    </p:anim>
                                    <p:animEffect transition="in" filter="fade">
                                      <p:cBhvr>
                                        <p:cTn id="46" dur="500"/>
                                        <p:tgtEl>
                                          <p:spTgt spid="204"/>
                                        </p:tgtEl>
                                      </p:cBhvr>
                                    </p:animEffect>
                                  </p:childTnLst>
                                </p:cTn>
                              </p:par>
                            </p:childTnLst>
                          </p:cTn>
                        </p:par>
                        <p:par>
                          <p:cTn id="47" fill="hold">
                            <p:stCondLst>
                              <p:cond delay="4500"/>
                            </p:stCondLst>
                            <p:childTnLst>
                              <p:par>
                                <p:cTn id="48" presetID="53" presetClass="entr" presetSubtype="16" fill="hold" nodeType="afterEffect">
                                  <p:stCondLst>
                                    <p:cond delay="0"/>
                                  </p:stCondLst>
                                  <p:childTnLst>
                                    <p:set>
                                      <p:cBhvr>
                                        <p:cTn id="49" dur="1" fill="hold">
                                          <p:stCondLst>
                                            <p:cond delay="0"/>
                                          </p:stCondLst>
                                        </p:cTn>
                                        <p:tgtEl>
                                          <p:spTgt spid="256"/>
                                        </p:tgtEl>
                                        <p:attrNameLst>
                                          <p:attrName>style.visibility</p:attrName>
                                        </p:attrNameLst>
                                      </p:cBhvr>
                                      <p:to>
                                        <p:strVal val="visible"/>
                                      </p:to>
                                    </p:set>
                                    <p:anim calcmode="lin" valueType="num">
                                      <p:cBhvr>
                                        <p:cTn id="50" dur="500" fill="hold"/>
                                        <p:tgtEl>
                                          <p:spTgt spid="256"/>
                                        </p:tgtEl>
                                        <p:attrNameLst>
                                          <p:attrName>ppt_w</p:attrName>
                                        </p:attrNameLst>
                                      </p:cBhvr>
                                      <p:tavLst>
                                        <p:tav tm="0">
                                          <p:val>
                                            <p:fltVal val="0"/>
                                          </p:val>
                                        </p:tav>
                                        <p:tav tm="100000">
                                          <p:val>
                                            <p:strVal val="#ppt_w"/>
                                          </p:val>
                                        </p:tav>
                                      </p:tavLst>
                                    </p:anim>
                                    <p:anim calcmode="lin" valueType="num">
                                      <p:cBhvr>
                                        <p:cTn id="51" dur="500" fill="hold"/>
                                        <p:tgtEl>
                                          <p:spTgt spid="256"/>
                                        </p:tgtEl>
                                        <p:attrNameLst>
                                          <p:attrName>ppt_h</p:attrName>
                                        </p:attrNameLst>
                                      </p:cBhvr>
                                      <p:tavLst>
                                        <p:tav tm="0">
                                          <p:val>
                                            <p:fltVal val="0"/>
                                          </p:val>
                                        </p:tav>
                                        <p:tav tm="100000">
                                          <p:val>
                                            <p:strVal val="#ppt_h"/>
                                          </p:val>
                                        </p:tav>
                                      </p:tavLst>
                                    </p:anim>
                                    <p:animEffect transition="in" filter="fade">
                                      <p:cBhvr>
                                        <p:cTn id="52" dur="500"/>
                                        <p:tgtEl>
                                          <p:spTgt spid="256"/>
                                        </p:tgtEl>
                                      </p:cBhvr>
                                    </p:animEffect>
                                  </p:childTnLst>
                                </p:cTn>
                              </p:par>
                            </p:childTnLst>
                          </p:cTn>
                        </p:par>
                        <p:par>
                          <p:cTn id="53" fill="hold">
                            <p:stCondLst>
                              <p:cond delay="5000"/>
                            </p:stCondLst>
                            <p:childTnLst>
                              <p:par>
                                <p:cTn id="54" presetID="53" presetClass="entr" presetSubtype="16" fill="hold" nodeType="afterEffect">
                                  <p:stCondLst>
                                    <p:cond delay="0"/>
                                  </p:stCondLst>
                                  <p:childTnLst>
                                    <p:set>
                                      <p:cBhvr>
                                        <p:cTn id="55" dur="1" fill="hold">
                                          <p:stCondLst>
                                            <p:cond delay="0"/>
                                          </p:stCondLst>
                                        </p:cTn>
                                        <p:tgtEl>
                                          <p:spTgt spid="246"/>
                                        </p:tgtEl>
                                        <p:attrNameLst>
                                          <p:attrName>style.visibility</p:attrName>
                                        </p:attrNameLst>
                                      </p:cBhvr>
                                      <p:to>
                                        <p:strVal val="visible"/>
                                      </p:to>
                                    </p:set>
                                    <p:anim calcmode="lin" valueType="num">
                                      <p:cBhvr>
                                        <p:cTn id="56" dur="500" fill="hold"/>
                                        <p:tgtEl>
                                          <p:spTgt spid="246"/>
                                        </p:tgtEl>
                                        <p:attrNameLst>
                                          <p:attrName>ppt_w</p:attrName>
                                        </p:attrNameLst>
                                      </p:cBhvr>
                                      <p:tavLst>
                                        <p:tav tm="0">
                                          <p:val>
                                            <p:fltVal val="0"/>
                                          </p:val>
                                        </p:tav>
                                        <p:tav tm="100000">
                                          <p:val>
                                            <p:strVal val="#ppt_w"/>
                                          </p:val>
                                        </p:tav>
                                      </p:tavLst>
                                    </p:anim>
                                    <p:anim calcmode="lin" valueType="num">
                                      <p:cBhvr>
                                        <p:cTn id="57" dur="500" fill="hold"/>
                                        <p:tgtEl>
                                          <p:spTgt spid="246"/>
                                        </p:tgtEl>
                                        <p:attrNameLst>
                                          <p:attrName>ppt_h</p:attrName>
                                        </p:attrNameLst>
                                      </p:cBhvr>
                                      <p:tavLst>
                                        <p:tav tm="0">
                                          <p:val>
                                            <p:fltVal val="0"/>
                                          </p:val>
                                        </p:tav>
                                        <p:tav tm="100000">
                                          <p:val>
                                            <p:strVal val="#ppt_h"/>
                                          </p:val>
                                        </p:tav>
                                      </p:tavLst>
                                    </p:anim>
                                    <p:animEffect transition="in" filter="fade">
                                      <p:cBhvr>
                                        <p:cTn id="58" dur="500"/>
                                        <p:tgtEl>
                                          <p:spTgt spid="246"/>
                                        </p:tgtEl>
                                      </p:cBhvr>
                                    </p:animEffect>
                                  </p:childTnLst>
                                </p:cTn>
                              </p:par>
                            </p:childTnLst>
                          </p:cTn>
                        </p:par>
                        <p:par>
                          <p:cTn id="59" fill="hold">
                            <p:stCondLst>
                              <p:cond delay="5500"/>
                            </p:stCondLst>
                            <p:childTnLst>
                              <p:par>
                                <p:cTn id="60" presetID="53" presetClass="entr" presetSubtype="16" fill="hold" nodeType="afterEffect">
                                  <p:stCondLst>
                                    <p:cond delay="0"/>
                                  </p:stCondLst>
                                  <p:childTnLst>
                                    <p:set>
                                      <p:cBhvr>
                                        <p:cTn id="61" dur="1" fill="hold">
                                          <p:stCondLst>
                                            <p:cond delay="0"/>
                                          </p:stCondLst>
                                        </p:cTn>
                                        <p:tgtEl>
                                          <p:spTgt spid="194"/>
                                        </p:tgtEl>
                                        <p:attrNameLst>
                                          <p:attrName>style.visibility</p:attrName>
                                        </p:attrNameLst>
                                      </p:cBhvr>
                                      <p:to>
                                        <p:strVal val="visible"/>
                                      </p:to>
                                    </p:set>
                                    <p:anim calcmode="lin" valueType="num">
                                      <p:cBhvr>
                                        <p:cTn id="62" dur="500" fill="hold"/>
                                        <p:tgtEl>
                                          <p:spTgt spid="194"/>
                                        </p:tgtEl>
                                        <p:attrNameLst>
                                          <p:attrName>ppt_w</p:attrName>
                                        </p:attrNameLst>
                                      </p:cBhvr>
                                      <p:tavLst>
                                        <p:tav tm="0">
                                          <p:val>
                                            <p:fltVal val="0"/>
                                          </p:val>
                                        </p:tav>
                                        <p:tav tm="100000">
                                          <p:val>
                                            <p:strVal val="#ppt_w"/>
                                          </p:val>
                                        </p:tav>
                                      </p:tavLst>
                                    </p:anim>
                                    <p:anim calcmode="lin" valueType="num">
                                      <p:cBhvr>
                                        <p:cTn id="63" dur="500" fill="hold"/>
                                        <p:tgtEl>
                                          <p:spTgt spid="194"/>
                                        </p:tgtEl>
                                        <p:attrNameLst>
                                          <p:attrName>ppt_h</p:attrName>
                                        </p:attrNameLst>
                                      </p:cBhvr>
                                      <p:tavLst>
                                        <p:tav tm="0">
                                          <p:val>
                                            <p:fltVal val="0"/>
                                          </p:val>
                                        </p:tav>
                                        <p:tav tm="100000">
                                          <p:val>
                                            <p:strVal val="#ppt_h"/>
                                          </p:val>
                                        </p:tav>
                                      </p:tavLst>
                                    </p:anim>
                                    <p:animEffect transition="in" filter="fade">
                                      <p:cBhvr>
                                        <p:cTn id="64" dur="500"/>
                                        <p:tgtEl>
                                          <p:spTgt spid="194"/>
                                        </p:tgtEl>
                                      </p:cBhvr>
                                    </p:animEffect>
                                  </p:childTnLst>
                                </p:cTn>
                              </p:par>
                            </p:childTnLst>
                          </p:cTn>
                        </p:par>
                        <p:par>
                          <p:cTn id="65" fill="hold">
                            <p:stCondLst>
                              <p:cond delay="6000"/>
                            </p:stCondLst>
                            <p:childTnLst>
                              <p:par>
                                <p:cTn id="66" presetID="53" presetClass="entr" presetSubtype="16" fill="hold" nodeType="afterEffect">
                                  <p:stCondLst>
                                    <p:cond delay="0"/>
                                  </p:stCondLst>
                                  <p:childTnLst>
                                    <p:set>
                                      <p:cBhvr>
                                        <p:cTn id="67" dur="1" fill="hold">
                                          <p:stCondLst>
                                            <p:cond delay="0"/>
                                          </p:stCondLst>
                                        </p:cTn>
                                        <p:tgtEl>
                                          <p:spTgt spid="199"/>
                                        </p:tgtEl>
                                        <p:attrNameLst>
                                          <p:attrName>style.visibility</p:attrName>
                                        </p:attrNameLst>
                                      </p:cBhvr>
                                      <p:to>
                                        <p:strVal val="visible"/>
                                      </p:to>
                                    </p:set>
                                    <p:anim calcmode="lin" valueType="num">
                                      <p:cBhvr>
                                        <p:cTn id="68" dur="500" fill="hold"/>
                                        <p:tgtEl>
                                          <p:spTgt spid="199"/>
                                        </p:tgtEl>
                                        <p:attrNameLst>
                                          <p:attrName>ppt_w</p:attrName>
                                        </p:attrNameLst>
                                      </p:cBhvr>
                                      <p:tavLst>
                                        <p:tav tm="0">
                                          <p:val>
                                            <p:fltVal val="0"/>
                                          </p:val>
                                        </p:tav>
                                        <p:tav tm="100000">
                                          <p:val>
                                            <p:strVal val="#ppt_w"/>
                                          </p:val>
                                        </p:tav>
                                      </p:tavLst>
                                    </p:anim>
                                    <p:anim calcmode="lin" valueType="num">
                                      <p:cBhvr>
                                        <p:cTn id="69" dur="500" fill="hold"/>
                                        <p:tgtEl>
                                          <p:spTgt spid="199"/>
                                        </p:tgtEl>
                                        <p:attrNameLst>
                                          <p:attrName>ppt_h</p:attrName>
                                        </p:attrNameLst>
                                      </p:cBhvr>
                                      <p:tavLst>
                                        <p:tav tm="0">
                                          <p:val>
                                            <p:fltVal val="0"/>
                                          </p:val>
                                        </p:tav>
                                        <p:tav tm="100000">
                                          <p:val>
                                            <p:strVal val="#ppt_h"/>
                                          </p:val>
                                        </p:tav>
                                      </p:tavLst>
                                    </p:anim>
                                    <p:animEffect transition="in" filter="fade">
                                      <p:cBhvr>
                                        <p:cTn id="70" dur="500"/>
                                        <p:tgtEl>
                                          <p:spTgt spid="199"/>
                                        </p:tgtEl>
                                      </p:cBhvr>
                                    </p:animEffect>
                                  </p:childTnLst>
                                </p:cTn>
                              </p:par>
                            </p:childTnLst>
                          </p:cTn>
                        </p:par>
                        <p:par>
                          <p:cTn id="71" fill="hold">
                            <p:stCondLst>
                              <p:cond delay="6500"/>
                            </p:stCondLst>
                            <p:childTnLst>
                              <p:par>
                                <p:cTn id="72" presetID="53" presetClass="entr" presetSubtype="16" fill="hold" nodeType="afterEffect">
                                  <p:stCondLst>
                                    <p:cond delay="0"/>
                                  </p:stCondLst>
                                  <p:childTnLst>
                                    <p:set>
                                      <p:cBhvr>
                                        <p:cTn id="73" dur="1" fill="hold">
                                          <p:stCondLst>
                                            <p:cond delay="0"/>
                                          </p:stCondLst>
                                        </p:cTn>
                                        <p:tgtEl>
                                          <p:spTgt spid="241"/>
                                        </p:tgtEl>
                                        <p:attrNameLst>
                                          <p:attrName>style.visibility</p:attrName>
                                        </p:attrNameLst>
                                      </p:cBhvr>
                                      <p:to>
                                        <p:strVal val="visible"/>
                                      </p:to>
                                    </p:set>
                                    <p:anim calcmode="lin" valueType="num">
                                      <p:cBhvr>
                                        <p:cTn id="74" dur="500" fill="hold"/>
                                        <p:tgtEl>
                                          <p:spTgt spid="241"/>
                                        </p:tgtEl>
                                        <p:attrNameLst>
                                          <p:attrName>ppt_w</p:attrName>
                                        </p:attrNameLst>
                                      </p:cBhvr>
                                      <p:tavLst>
                                        <p:tav tm="0">
                                          <p:val>
                                            <p:fltVal val="0"/>
                                          </p:val>
                                        </p:tav>
                                        <p:tav tm="100000">
                                          <p:val>
                                            <p:strVal val="#ppt_w"/>
                                          </p:val>
                                        </p:tav>
                                      </p:tavLst>
                                    </p:anim>
                                    <p:anim calcmode="lin" valueType="num">
                                      <p:cBhvr>
                                        <p:cTn id="75" dur="500" fill="hold"/>
                                        <p:tgtEl>
                                          <p:spTgt spid="241"/>
                                        </p:tgtEl>
                                        <p:attrNameLst>
                                          <p:attrName>ppt_h</p:attrName>
                                        </p:attrNameLst>
                                      </p:cBhvr>
                                      <p:tavLst>
                                        <p:tav tm="0">
                                          <p:val>
                                            <p:fltVal val="0"/>
                                          </p:val>
                                        </p:tav>
                                        <p:tav tm="100000">
                                          <p:val>
                                            <p:strVal val="#ppt_h"/>
                                          </p:val>
                                        </p:tav>
                                      </p:tavLst>
                                    </p:anim>
                                    <p:animEffect transition="in" filter="fade">
                                      <p:cBhvr>
                                        <p:cTn id="76" dur="500"/>
                                        <p:tgtEl>
                                          <p:spTgt spid="241"/>
                                        </p:tgtEl>
                                      </p:cBhvr>
                                    </p:animEffect>
                                  </p:childTnLst>
                                </p:cTn>
                              </p:par>
                            </p:childTnLst>
                          </p:cTn>
                        </p:par>
                        <p:par>
                          <p:cTn id="77" fill="hold">
                            <p:stCondLst>
                              <p:cond delay="7000"/>
                            </p:stCondLst>
                            <p:childTnLst>
                              <p:par>
                                <p:cTn id="78" presetID="53" presetClass="entr" presetSubtype="16" fill="hold" nodeType="afterEffect">
                                  <p:stCondLst>
                                    <p:cond delay="0"/>
                                  </p:stCondLst>
                                  <p:childTnLst>
                                    <p:set>
                                      <p:cBhvr>
                                        <p:cTn id="79" dur="1" fill="hold">
                                          <p:stCondLst>
                                            <p:cond delay="0"/>
                                          </p:stCondLst>
                                        </p:cTn>
                                        <p:tgtEl>
                                          <p:spTgt spid="214"/>
                                        </p:tgtEl>
                                        <p:attrNameLst>
                                          <p:attrName>style.visibility</p:attrName>
                                        </p:attrNameLst>
                                      </p:cBhvr>
                                      <p:to>
                                        <p:strVal val="visible"/>
                                      </p:to>
                                    </p:set>
                                    <p:anim calcmode="lin" valueType="num">
                                      <p:cBhvr>
                                        <p:cTn id="80" dur="500" fill="hold"/>
                                        <p:tgtEl>
                                          <p:spTgt spid="214"/>
                                        </p:tgtEl>
                                        <p:attrNameLst>
                                          <p:attrName>ppt_w</p:attrName>
                                        </p:attrNameLst>
                                      </p:cBhvr>
                                      <p:tavLst>
                                        <p:tav tm="0">
                                          <p:val>
                                            <p:fltVal val="0"/>
                                          </p:val>
                                        </p:tav>
                                        <p:tav tm="100000">
                                          <p:val>
                                            <p:strVal val="#ppt_w"/>
                                          </p:val>
                                        </p:tav>
                                      </p:tavLst>
                                    </p:anim>
                                    <p:anim calcmode="lin" valueType="num">
                                      <p:cBhvr>
                                        <p:cTn id="81" dur="500" fill="hold"/>
                                        <p:tgtEl>
                                          <p:spTgt spid="214"/>
                                        </p:tgtEl>
                                        <p:attrNameLst>
                                          <p:attrName>ppt_h</p:attrName>
                                        </p:attrNameLst>
                                      </p:cBhvr>
                                      <p:tavLst>
                                        <p:tav tm="0">
                                          <p:val>
                                            <p:fltVal val="0"/>
                                          </p:val>
                                        </p:tav>
                                        <p:tav tm="100000">
                                          <p:val>
                                            <p:strVal val="#ppt_h"/>
                                          </p:val>
                                        </p:tav>
                                      </p:tavLst>
                                    </p:anim>
                                    <p:animEffect transition="in" filter="fade">
                                      <p:cBhvr>
                                        <p:cTn id="82" dur="500"/>
                                        <p:tgtEl>
                                          <p:spTgt spid="214"/>
                                        </p:tgtEl>
                                      </p:cBhvr>
                                    </p:animEffect>
                                  </p:childTnLst>
                                </p:cTn>
                              </p:par>
                            </p:childTnLst>
                          </p:cTn>
                        </p:par>
                        <p:par>
                          <p:cTn id="83" fill="hold">
                            <p:stCondLst>
                              <p:cond delay="7500"/>
                            </p:stCondLst>
                            <p:childTnLst>
                              <p:par>
                                <p:cTn id="84" presetID="53" presetClass="entr" presetSubtype="16" fill="hold" nodeType="afterEffect">
                                  <p:stCondLst>
                                    <p:cond delay="0"/>
                                  </p:stCondLst>
                                  <p:childTnLst>
                                    <p:set>
                                      <p:cBhvr>
                                        <p:cTn id="85" dur="1" fill="hold">
                                          <p:stCondLst>
                                            <p:cond delay="0"/>
                                          </p:stCondLst>
                                        </p:cTn>
                                        <p:tgtEl>
                                          <p:spTgt spid="236"/>
                                        </p:tgtEl>
                                        <p:attrNameLst>
                                          <p:attrName>style.visibility</p:attrName>
                                        </p:attrNameLst>
                                      </p:cBhvr>
                                      <p:to>
                                        <p:strVal val="visible"/>
                                      </p:to>
                                    </p:set>
                                    <p:anim calcmode="lin" valueType="num">
                                      <p:cBhvr>
                                        <p:cTn id="86" dur="500" fill="hold"/>
                                        <p:tgtEl>
                                          <p:spTgt spid="236"/>
                                        </p:tgtEl>
                                        <p:attrNameLst>
                                          <p:attrName>ppt_w</p:attrName>
                                        </p:attrNameLst>
                                      </p:cBhvr>
                                      <p:tavLst>
                                        <p:tav tm="0">
                                          <p:val>
                                            <p:fltVal val="0"/>
                                          </p:val>
                                        </p:tav>
                                        <p:tav tm="100000">
                                          <p:val>
                                            <p:strVal val="#ppt_w"/>
                                          </p:val>
                                        </p:tav>
                                      </p:tavLst>
                                    </p:anim>
                                    <p:anim calcmode="lin" valueType="num">
                                      <p:cBhvr>
                                        <p:cTn id="87" dur="500" fill="hold"/>
                                        <p:tgtEl>
                                          <p:spTgt spid="236"/>
                                        </p:tgtEl>
                                        <p:attrNameLst>
                                          <p:attrName>ppt_h</p:attrName>
                                        </p:attrNameLst>
                                      </p:cBhvr>
                                      <p:tavLst>
                                        <p:tav tm="0">
                                          <p:val>
                                            <p:fltVal val="0"/>
                                          </p:val>
                                        </p:tav>
                                        <p:tav tm="100000">
                                          <p:val>
                                            <p:strVal val="#ppt_h"/>
                                          </p:val>
                                        </p:tav>
                                      </p:tavLst>
                                    </p:anim>
                                    <p:animEffect transition="in" filter="fade">
                                      <p:cBhvr>
                                        <p:cTn id="88" dur="500"/>
                                        <p:tgtEl>
                                          <p:spTgt spid="236"/>
                                        </p:tgtEl>
                                      </p:cBhvr>
                                    </p:animEffect>
                                  </p:childTnLst>
                                </p:cTn>
                              </p:par>
                            </p:childTnLst>
                          </p:cTn>
                        </p:par>
                        <p:par>
                          <p:cTn id="89" fill="hold">
                            <p:stCondLst>
                              <p:cond delay="8000"/>
                            </p:stCondLst>
                            <p:childTnLst>
                              <p:par>
                                <p:cTn id="90" presetID="53" presetClass="entr" presetSubtype="16" fill="hold" nodeType="afterEffect">
                                  <p:stCondLst>
                                    <p:cond delay="0"/>
                                  </p:stCondLst>
                                  <p:childTnLst>
                                    <p:set>
                                      <p:cBhvr>
                                        <p:cTn id="91" dur="1" fill="hold">
                                          <p:stCondLst>
                                            <p:cond delay="0"/>
                                          </p:stCondLst>
                                        </p:cTn>
                                        <p:tgtEl>
                                          <p:spTgt spid="226"/>
                                        </p:tgtEl>
                                        <p:attrNameLst>
                                          <p:attrName>style.visibility</p:attrName>
                                        </p:attrNameLst>
                                      </p:cBhvr>
                                      <p:to>
                                        <p:strVal val="visible"/>
                                      </p:to>
                                    </p:set>
                                    <p:anim calcmode="lin" valueType="num">
                                      <p:cBhvr>
                                        <p:cTn id="92" dur="500" fill="hold"/>
                                        <p:tgtEl>
                                          <p:spTgt spid="226"/>
                                        </p:tgtEl>
                                        <p:attrNameLst>
                                          <p:attrName>ppt_w</p:attrName>
                                        </p:attrNameLst>
                                      </p:cBhvr>
                                      <p:tavLst>
                                        <p:tav tm="0">
                                          <p:val>
                                            <p:fltVal val="0"/>
                                          </p:val>
                                        </p:tav>
                                        <p:tav tm="100000">
                                          <p:val>
                                            <p:strVal val="#ppt_w"/>
                                          </p:val>
                                        </p:tav>
                                      </p:tavLst>
                                    </p:anim>
                                    <p:anim calcmode="lin" valueType="num">
                                      <p:cBhvr>
                                        <p:cTn id="93" dur="500" fill="hold"/>
                                        <p:tgtEl>
                                          <p:spTgt spid="226"/>
                                        </p:tgtEl>
                                        <p:attrNameLst>
                                          <p:attrName>ppt_h</p:attrName>
                                        </p:attrNameLst>
                                      </p:cBhvr>
                                      <p:tavLst>
                                        <p:tav tm="0">
                                          <p:val>
                                            <p:fltVal val="0"/>
                                          </p:val>
                                        </p:tav>
                                        <p:tav tm="100000">
                                          <p:val>
                                            <p:strVal val="#ppt_h"/>
                                          </p:val>
                                        </p:tav>
                                      </p:tavLst>
                                    </p:anim>
                                    <p:animEffect transition="in" filter="fade">
                                      <p:cBhvr>
                                        <p:cTn id="94" dur="500"/>
                                        <p:tgtEl>
                                          <p:spTgt spid="226"/>
                                        </p:tgtEl>
                                      </p:cBhvr>
                                    </p:animEffect>
                                  </p:childTnLst>
                                </p:cTn>
                              </p:par>
                            </p:childTnLst>
                          </p:cTn>
                        </p:par>
                        <p:par>
                          <p:cTn id="95" fill="hold">
                            <p:stCondLst>
                              <p:cond delay="8500"/>
                            </p:stCondLst>
                            <p:childTnLst>
                              <p:par>
                                <p:cTn id="96" presetID="53" presetClass="entr" presetSubtype="16" fill="hold" nodeType="afterEffect">
                                  <p:stCondLst>
                                    <p:cond delay="0"/>
                                  </p:stCondLst>
                                  <p:childTnLst>
                                    <p:set>
                                      <p:cBhvr>
                                        <p:cTn id="97" dur="1" fill="hold">
                                          <p:stCondLst>
                                            <p:cond delay="0"/>
                                          </p:stCondLst>
                                        </p:cTn>
                                        <p:tgtEl>
                                          <p:spTgt spid="261"/>
                                        </p:tgtEl>
                                        <p:attrNameLst>
                                          <p:attrName>style.visibility</p:attrName>
                                        </p:attrNameLst>
                                      </p:cBhvr>
                                      <p:to>
                                        <p:strVal val="visible"/>
                                      </p:to>
                                    </p:set>
                                    <p:anim calcmode="lin" valueType="num">
                                      <p:cBhvr>
                                        <p:cTn id="98" dur="500" fill="hold"/>
                                        <p:tgtEl>
                                          <p:spTgt spid="261"/>
                                        </p:tgtEl>
                                        <p:attrNameLst>
                                          <p:attrName>ppt_w</p:attrName>
                                        </p:attrNameLst>
                                      </p:cBhvr>
                                      <p:tavLst>
                                        <p:tav tm="0">
                                          <p:val>
                                            <p:fltVal val="0"/>
                                          </p:val>
                                        </p:tav>
                                        <p:tav tm="100000">
                                          <p:val>
                                            <p:strVal val="#ppt_w"/>
                                          </p:val>
                                        </p:tav>
                                      </p:tavLst>
                                    </p:anim>
                                    <p:anim calcmode="lin" valueType="num">
                                      <p:cBhvr>
                                        <p:cTn id="99" dur="500" fill="hold"/>
                                        <p:tgtEl>
                                          <p:spTgt spid="261"/>
                                        </p:tgtEl>
                                        <p:attrNameLst>
                                          <p:attrName>ppt_h</p:attrName>
                                        </p:attrNameLst>
                                      </p:cBhvr>
                                      <p:tavLst>
                                        <p:tav tm="0">
                                          <p:val>
                                            <p:fltVal val="0"/>
                                          </p:val>
                                        </p:tav>
                                        <p:tav tm="100000">
                                          <p:val>
                                            <p:strVal val="#ppt_h"/>
                                          </p:val>
                                        </p:tav>
                                      </p:tavLst>
                                    </p:anim>
                                    <p:animEffect transition="in" filter="fade">
                                      <p:cBhvr>
                                        <p:cTn id="100" dur="500"/>
                                        <p:tgtEl>
                                          <p:spTgt spid="261"/>
                                        </p:tgtEl>
                                      </p:cBhvr>
                                    </p:animEffect>
                                  </p:childTnLst>
                                </p:cTn>
                              </p:par>
                              <p:par>
                                <p:cTn id="101" presetID="10" presetClass="entr" presetSubtype="0" fill="hold" nodeType="withEffect">
                                  <p:stCondLst>
                                    <p:cond delay="0"/>
                                  </p:stCondLst>
                                  <p:childTnLst>
                                    <p:set>
                                      <p:cBhvr>
                                        <p:cTn id="102" dur="1" fill="hold">
                                          <p:stCondLst>
                                            <p:cond delay="0"/>
                                          </p:stCondLst>
                                        </p:cTn>
                                        <p:tgtEl>
                                          <p:spTgt spid="93"/>
                                        </p:tgtEl>
                                        <p:attrNameLst>
                                          <p:attrName>style.visibility</p:attrName>
                                        </p:attrNameLst>
                                      </p:cBhvr>
                                      <p:to>
                                        <p:strVal val="visible"/>
                                      </p:to>
                                    </p:set>
                                    <p:animEffect transition="in" filter="fade">
                                      <p:cBhvr>
                                        <p:cTn id="103" dur="500"/>
                                        <p:tgtEl>
                                          <p:spTgt spid="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7" name="Text Box 15">
            <a:extLst>
              <a:ext uri="{FF2B5EF4-FFF2-40B4-BE49-F238E27FC236}">
                <a16:creationId xmlns:a16="http://schemas.microsoft.com/office/drawing/2014/main" id="{E22E8A1E-278C-0345-9992-8D389CA6D868}"/>
              </a:ext>
            </a:extLst>
          </p:cNvPr>
          <p:cNvSpPr txBox="1">
            <a:spLocks noChangeArrowheads="1"/>
          </p:cNvSpPr>
          <p:nvPr/>
        </p:nvSpPr>
        <p:spPr bwMode="gray">
          <a:xfrm>
            <a:off x="531812" y="2596167"/>
            <a:ext cx="3390687" cy="2645071"/>
          </a:xfrm>
          <a:prstGeom prst="rect">
            <a:avLst/>
          </a:prstGeom>
          <a:gradFill flip="none" rotWithShape="1">
            <a:gsLst>
              <a:gs pos="0">
                <a:schemeClr val="accent5">
                  <a:lumMod val="75000"/>
                </a:schemeClr>
              </a:gs>
              <a:gs pos="100000">
                <a:schemeClr val="accent5">
                  <a:alpha val="68000"/>
                </a:schemeClr>
              </a:gs>
            </a:gsLst>
            <a:lin ang="20400000" scaled="0"/>
            <a:tileRect/>
          </a:gradFill>
          <a:ln w="3175" cmpd="sng" algn="ctr">
            <a:solidFill>
              <a:schemeClr val="accent5">
                <a:lumMod val="75000"/>
              </a:schemeClr>
            </a:solidFill>
            <a:miter lim="800000"/>
            <a:headEnd/>
            <a:tailEnd/>
          </a:ln>
          <a:effectLst/>
        </p:spPr>
        <p:txBody>
          <a:bodyPr lIns="90000" tIns="46800" rIns="90000" bIns="46800" anchor="ctr"/>
          <a:lstStyle>
            <a:defPPr>
              <a:defRPr lang="en-US"/>
            </a:defPPr>
            <a:lvl2pPr marL="180975" lvl="1" indent="-179388" algn="ctr">
              <a:spcBef>
                <a:spcPts val="500"/>
              </a:spcBef>
              <a:buClr>
                <a:schemeClr val="accent2"/>
              </a:buClr>
              <a:buSzPct val="80000"/>
              <a:buNone/>
              <a:defRPr>
                <a:solidFill>
                  <a:schemeClr val="bg1"/>
                </a:solidFill>
                <a:latin typeface="Calibri"/>
                <a:cs typeface="Calibri"/>
              </a:defRPr>
            </a:lvl2pPr>
          </a:lstStyle>
          <a:p>
            <a:pPr marL="180975" marR="0" lvl="1" indent="-179388" algn="ctr" defTabSz="914400" rtl="0" eaLnBrk="1" fontAlgn="auto" latinLnBrk="0" hangingPunct="1">
              <a:lnSpc>
                <a:spcPct val="100000"/>
              </a:lnSpc>
              <a:spcBef>
                <a:spcPts val="500"/>
              </a:spcBef>
              <a:spcAft>
                <a:spcPts val="0"/>
              </a:spcAft>
              <a:buClr>
                <a:srgbClr val="8EADBF"/>
              </a:buClr>
              <a:buSzPct val="80000"/>
              <a:buFontTx/>
              <a:buNone/>
              <a:tabLst/>
              <a:defRPr/>
            </a:pPr>
            <a:endParaRPr kumimoji="0" lang="en-US" sz="1800" b="0" i="0" u="none" strike="noStrike" kern="1200" cap="none" spc="0" normalizeH="0" baseline="0" noProof="0" dirty="0">
              <a:ln>
                <a:noFill/>
              </a:ln>
              <a:solidFill>
                <a:srgbClr val="FFFFFF"/>
              </a:solidFill>
              <a:effectLst/>
              <a:uLnTx/>
              <a:uFillTx/>
              <a:latin typeface="Calibri"/>
              <a:ea typeface="+mn-ea"/>
              <a:cs typeface="Calibri"/>
            </a:endParaRPr>
          </a:p>
        </p:txBody>
      </p:sp>
      <p:sp>
        <p:nvSpPr>
          <p:cNvPr id="28" name="Text Box 16">
            <a:extLst>
              <a:ext uri="{FF2B5EF4-FFF2-40B4-BE49-F238E27FC236}">
                <a16:creationId xmlns:a16="http://schemas.microsoft.com/office/drawing/2014/main" id="{359E353C-9CE6-1B43-9641-F080F2673205}"/>
              </a:ext>
            </a:extLst>
          </p:cNvPr>
          <p:cNvSpPr txBox="1">
            <a:spLocks noChangeArrowheads="1"/>
          </p:cNvSpPr>
          <p:nvPr/>
        </p:nvSpPr>
        <p:spPr bwMode="gray">
          <a:xfrm>
            <a:off x="4404401" y="2596167"/>
            <a:ext cx="3387970" cy="2645071"/>
          </a:xfrm>
          <a:prstGeom prst="rect">
            <a:avLst/>
          </a:prstGeom>
          <a:gradFill flip="none" rotWithShape="1">
            <a:gsLst>
              <a:gs pos="0">
                <a:schemeClr val="accent5">
                  <a:lumMod val="75000"/>
                </a:schemeClr>
              </a:gs>
              <a:gs pos="100000">
                <a:schemeClr val="accent5">
                  <a:alpha val="68000"/>
                </a:schemeClr>
              </a:gs>
            </a:gsLst>
            <a:lin ang="20400000" scaled="0"/>
            <a:tileRect/>
          </a:gradFill>
          <a:ln w="3175" cmpd="sng" algn="ctr">
            <a:solidFill>
              <a:schemeClr val="accent5">
                <a:lumMod val="75000"/>
              </a:schemeClr>
            </a:solidFill>
            <a:miter lim="800000"/>
            <a:headEnd/>
            <a:tailEnd/>
          </a:ln>
          <a:effectLst/>
        </p:spPr>
        <p:txBody>
          <a:bodyPr lIns="90000" tIns="46800" rIns="90000" bIns="46800" anchor="ctr"/>
          <a:lstStyle>
            <a:defPPr>
              <a:defRPr lang="en-US"/>
            </a:defPPr>
            <a:lvl2pPr marL="180975" lvl="1" indent="-179388" algn="ctr">
              <a:spcBef>
                <a:spcPts val="500"/>
              </a:spcBef>
              <a:buClr>
                <a:schemeClr val="accent2"/>
              </a:buClr>
              <a:buSzPct val="80000"/>
              <a:buNone/>
              <a:defRPr>
                <a:solidFill>
                  <a:schemeClr val="bg1"/>
                </a:solidFill>
                <a:latin typeface="Calibri"/>
                <a:cs typeface="Calibri"/>
              </a:defRPr>
            </a:lvl2pPr>
          </a:lstStyle>
          <a:p>
            <a:pPr marL="180975" marR="0" lvl="1" indent="-179388" algn="ctr" defTabSz="914400" rtl="0" eaLnBrk="1" fontAlgn="auto" latinLnBrk="0" hangingPunct="1">
              <a:lnSpc>
                <a:spcPct val="100000"/>
              </a:lnSpc>
              <a:spcBef>
                <a:spcPts val="500"/>
              </a:spcBef>
              <a:spcAft>
                <a:spcPts val="0"/>
              </a:spcAft>
              <a:buClr>
                <a:srgbClr val="8EADBF"/>
              </a:buClr>
              <a:buSzPct val="80000"/>
              <a:buFontTx/>
              <a:buNone/>
              <a:tabLst/>
              <a:defRPr/>
            </a:pPr>
            <a:endParaRPr kumimoji="0" lang="en-US" sz="1800" b="0" i="0" u="none" strike="noStrike" kern="1200" cap="none" spc="0" normalizeH="0" baseline="0" noProof="0" dirty="0">
              <a:ln>
                <a:noFill/>
              </a:ln>
              <a:solidFill>
                <a:srgbClr val="FFFFFF"/>
              </a:solidFill>
              <a:effectLst/>
              <a:uLnTx/>
              <a:uFillTx/>
              <a:latin typeface="Calibri"/>
              <a:ea typeface="+mn-ea"/>
              <a:cs typeface="Calibri"/>
            </a:endParaRPr>
          </a:p>
        </p:txBody>
      </p:sp>
      <p:sp>
        <p:nvSpPr>
          <p:cNvPr id="29" name="Text Box 16">
            <a:extLst>
              <a:ext uri="{FF2B5EF4-FFF2-40B4-BE49-F238E27FC236}">
                <a16:creationId xmlns:a16="http://schemas.microsoft.com/office/drawing/2014/main" id="{751444D1-E2C1-EA44-8B52-B1BF444748B7}"/>
              </a:ext>
            </a:extLst>
          </p:cNvPr>
          <p:cNvSpPr txBox="1">
            <a:spLocks noChangeArrowheads="1"/>
          </p:cNvSpPr>
          <p:nvPr/>
        </p:nvSpPr>
        <p:spPr bwMode="gray">
          <a:xfrm>
            <a:off x="8274273" y="2596167"/>
            <a:ext cx="3387970" cy="2645071"/>
          </a:xfrm>
          <a:prstGeom prst="rect">
            <a:avLst/>
          </a:prstGeom>
          <a:gradFill flip="none" rotWithShape="1">
            <a:gsLst>
              <a:gs pos="0">
                <a:schemeClr val="accent5">
                  <a:lumMod val="75000"/>
                </a:schemeClr>
              </a:gs>
              <a:gs pos="100000">
                <a:schemeClr val="accent5">
                  <a:alpha val="68000"/>
                </a:schemeClr>
              </a:gs>
            </a:gsLst>
            <a:lin ang="20400000" scaled="0"/>
            <a:tileRect/>
          </a:gradFill>
          <a:ln w="3175" cmpd="sng" algn="ctr">
            <a:solidFill>
              <a:schemeClr val="accent5">
                <a:lumMod val="75000"/>
              </a:schemeClr>
            </a:solidFill>
            <a:miter lim="800000"/>
            <a:headEnd/>
            <a:tailEnd/>
          </a:ln>
          <a:effectLst/>
        </p:spPr>
        <p:txBody>
          <a:bodyPr lIns="90000" tIns="46800" rIns="90000" bIns="46800" anchor="ctr"/>
          <a:lstStyle>
            <a:defPPr>
              <a:defRPr lang="en-US"/>
            </a:defPPr>
            <a:lvl2pPr marL="180975" lvl="1" indent="-179388" algn="ctr">
              <a:spcBef>
                <a:spcPts val="500"/>
              </a:spcBef>
              <a:buClr>
                <a:schemeClr val="accent2"/>
              </a:buClr>
              <a:buSzPct val="80000"/>
              <a:buNone/>
              <a:defRPr>
                <a:solidFill>
                  <a:schemeClr val="bg1"/>
                </a:solidFill>
                <a:latin typeface="Calibri"/>
                <a:cs typeface="Calibri"/>
              </a:defRPr>
            </a:lvl2pPr>
          </a:lstStyle>
          <a:p>
            <a:pPr marL="180975" marR="0" lvl="1" indent="-179388" algn="ctr" defTabSz="914400" rtl="0" eaLnBrk="1" fontAlgn="auto" latinLnBrk="0" hangingPunct="1">
              <a:lnSpc>
                <a:spcPct val="100000"/>
              </a:lnSpc>
              <a:spcBef>
                <a:spcPts val="500"/>
              </a:spcBef>
              <a:spcAft>
                <a:spcPts val="0"/>
              </a:spcAft>
              <a:buClr>
                <a:srgbClr val="8EADBF"/>
              </a:buClr>
              <a:buSzPct val="80000"/>
              <a:buFontTx/>
              <a:buNone/>
              <a:tabLst/>
              <a:defRPr/>
            </a:pPr>
            <a:endParaRPr kumimoji="0" lang="en-US" sz="1800" b="0" i="0" u="none" strike="noStrike" kern="1200" cap="none" spc="0" normalizeH="0" baseline="0" noProof="0" dirty="0">
              <a:ln>
                <a:noFill/>
              </a:ln>
              <a:solidFill>
                <a:srgbClr val="FFFFFF"/>
              </a:solidFill>
              <a:effectLst/>
              <a:uLnTx/>
              <a:uFillTx/>
              <a:latin typeface="Calibri"/>
              <a:ea typeface="+mn-ea"/>
              <a:cs typeface="Calibri"/>
            </a:endParaRPr>
          </a:p>
        </p:txBody>
      </p:sp>
      <p:sp>
        <p:nvSpPr>
          <p:cNvPr id="15" name="Title 6">
            <a:extLst>
              <a:ext uri="{FF2B5EF4-FFF2-40B4-BE49-F238E27FC236}">
                <a16:creationId xmlns:a16="http://schemas.microsoft.com/office/drawing/2014/main" id="{7BAFDD43-D2A8-41C7-A3EC-CDBA1FD6FEE7}"/>
              </a:ext>
            </a:extLst>
          </p:cNvPr>
          <p:cNvSpPr txBox="1">
            <a:spLocks/>
          </p:cNvSpPr>
          <p:nvPr/>
        </p:nvSpPr>
        <p:spPr bwMode="invGray">
          <a:xfrm>
            <a:off x="531812" y="548640"/>
            <a:ext cx="11101388" cy="889000"/>
          </a:xfrm>
          <a:prstGeom prst="rect">
            <a:avLst/>
          </a:prstGeom>
        </p:spPr>
        <p:txBody>
          <a:bodyPr/>
          <a:lstStyle>
            <a:lvl1pPr algn="l" defTabSz="914400" rtl="0" eaLnBrk="1" latinLnBrk="0" hangingPunct="1">
              <a:lnSpc>
                <a:spcPct val="80000"/>
              </a:lnSpc>
              <a:spcBef>
                <a:spcPct val="0"/>
              </a:spcBef>
              <a:buNone/>
              <a:defRPr sz="3600" b="0" i="0" kern="3000" spc="-100" baseline="0">
                <a:solidFill>
                  <a:srgbClr val="4E5052"/>
                </a:solidFill>
                <a:latin typeface="+mj-lt"/>
                <a:ea typeface="+mj-ea"/>
                <a:cs typeface="+mj-cs"/>
              </a:defRPr>
            </a:lvl1pPr>
          </a:lstStyle>
          <a:p>
            <a:r>
              <a:rPr lang="en-US" dirty="0">
                <a:solidFill>
                  <a:srgbClr val="FFFFFF"/>
                </a:solidFill>
              </a:rPr>
              <a:t>How Do We Monetize Data?</a:t>
            </a:r>
          </a:p>
        </p:txBody>
      </p:sp>
      <p:sp>
        <p:nvSpPr>
          <p:cNvPr id="2" name="Footer Placeholder 1"/>
          <p:cNvSpPr>
            <a:spLocks noGrp="1"/>
          </p:cNvSpPr>
          <p:nvPr>
            <p:ph type="ftr" sz="quarter" idx="14"/>
          </p:nvPr>
        </p:nvSpPr>
        <p:spPr/>
        <p:txBody>
          <a:bodyPr/>
          <a:lstStyle/>
          <a:p>
            <a:r>
              <a:rPr lang="en-US" dirty="0">
                <a:solidFill>
                  <a:srgbClr val="FFFFFF"/>
                </a:solidFill>
              </a:rPr>
              <a:t>Copyright © 2019, Oracle and/or its affiliates. All rights reserved.  </a:t>
            </a:r>
          </a:p>
        </p:txBody>
      </p:sp>
      <p:sp>
        <p:nvSpPr>
          <p:cNvPr id="6" name="Slide Number Placeholder 5"/>
          <p:cNvSpPr>
            <a:spLocks noGrp="1"/>
          </p:cNvSpPr>
          <p:nvPr>
            <p:ph type="sldNum" sz="quarter" idx="4"/>
          </p:nvPr>
        </p:nvSpPr>
        <p:spPr/>
        <p:txBody>
          <a:bodyPr/>
          <a:lstStyle/>
          <a:p>
            <a:fld id="{C51EAA63-D034-42AE-91FA-B13B9518C7BE}" type="slidenum">
              <a:rPr lang="en-US" smtClean="0">
                <a:solidFill>
                  <a:srgbClr val="FFFFFF"/>
                </a:solidFill>
              </a:rPr>
              <a:pPr/>
              <a:t>9</a:t>
            </a:fld>
            <a:endParaRPr lang="en-US" dirty="0">
              <a:solidFill>
                <a:srgbClr val="FFFFFF"/>
              </a:solidFill>
            </a:endParaRPr>
          </a:p>
        </p:txBody>
      </p:sp>
      <p:sp>
        <p:nvSpPr>
          <p:cNvPr id="36" name="TextBox 35"/>
          <p:cNvSpPr txBox="1"/>
          <p:nvPr/>
        </p:nvSpPr>
        <p:spPr>
          <a:xfrm>
            <a:off x="1644225" y="1510226"/>
            <a:ext cx="8863300" cy="496711"/>
          </a:xfrm>
          <a:prstGeom prst="rect">
            <a:avLst/>
          </a:prstGeom>
          <a:noFill/>
        </p:spPr>
        <p:txBody>
          <a:bodyPr wrap="square" lIns="0" tIns="0" rIns="0" bIns="0" rtlCol="0">
            <a:noAutofit/>
          </a:bodyPr>
          <a:lstStyle/>
          <a:p>
            <a:pPr marL="0" marR="0" lvl="0" indent="0" algn="ctr" defTabSz="914400" eaLnBrk="1" fontAlgn="auto" latinLnBrk="0" hangingPunct="1">
              <a:lnSpc>
                <a:spcPct val="9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FFFFFF"/>
                </a:solidFill>
                <a:effectLst/>
                <a:uLnTx/>
                <a:uFillTx/>
                <a:cs typeface="Arial" panose="020B0604020202020204" pitchFamily="34" charset="0"/>
              </a:rPr>
              <a:t>Business imperatives to monetizing data </a:t>
            </a:r>
          </a:p>
          <a:p>
            <a:pPr marL="0" marR="0" lvl="0" indent="0" defTabSz="914400" eaLnBrk="1" fontAlgn="auto" latinLnBrk="0" hangingPunct="1">
              <a:lnSpc>
                <a:spcPct val="90000"/>
              </a:lnSpc>
              <a:spcBef>
                <a:spcPts val="0"/>
              </a:spcBef>
              <a:spcAft>
                <a:spcPts val="0"/>
              </a:spcAft>
              <a:buClrTx/>
              <a:buSzTx/>
              <a:buFontTx/>
              <a:buNone/>
              <a:tabLst/>
              <a:defRPr/>
            </a:pPr>
            <a:endParaRPr kumimoji="0" lang="en-US" sz="2800" b="1" i="0" u="none" strike="noStrike" kern="0" cap="none" spc="0" normalizeH="0" baseline="0" noProof="0" dirty="0">
              <a:ln>
                <a:noFill/>
              </a:ln>
              <a:solidFill>
                <a:srgbClr val="58595B"/>
              </a:solidFill>
              <a:effectLst/>
              <a:uLnTx/>
              <a:uFillTx/>
            </a:endParaRPr>
          </a:p>
        </p:txBody>
      </p:sp>
      <p:sp>
        <p:nvSpPr>
          <p:cNvPr id="37" name="TextBox 36"/>
          <p:cNvSpPr txBox="1"/>
          <p:nvPr/>
        </p:nvSpPr>
        <p:spPr>
          <a:xfrm>
            <a:off x="855402" y="4038779"/>
            <a:ext cx="914400" cy="914400"/>
          </a:xfrm>
          <a:prstGeom prst="rect">
            <a:avLst/>
          </a:prstGeom>
          <a:noFill/>
        </p:spPr>
        <p:txBody>
          <a:bodyPr wrap="none" lIns="0" tIns="0" rIns="0" bIns="0" rtlCol="0">
            <a:noAutofit/>
          </a:bodyPr>
          <a:lstStyle/>
          <a:p>
            <a:pPr marL="0" marR="0" lvl="0" indent="0" defTabSz="914400" eaLnBrk="1" fontAlgn="auto" latinLnBrk="0" hangingPunct="1">
              <a:lnSpc>
                <a:spcPct val="90000"/>
              </a:lnSpc>
              <a:spcBef>
                <a:spcPts val="0"/>
              </a:spcBef>
              <a:spcAft>
                <a:spcPts val="0"/>
              </a:spcAft>
              <a:buClrTx/>
              <a:buSzTx/>
              <a:buFontTx/>
              <a:buNone/>
              <a:tabLst/>
              <a:defRPr/>
            </a:pPr>
            <a:endParaRPr kumimoji="0" lang="en-US" sz="2800" b="0" i="0" u="none" strike="noStrike" kern="0" cap="none" spc="0" normalizeH="0" baseline="0" noProof="0" dirty="0">
              <a:ln>
                <a:noFill/>
              </a:ln>
              <a:solidFill>
                <a:srgbClr val="FFFFFF"/>
              </a:solidFill>
              <a:effectLst/>
              <a:uLnTx/>
              <a:uFillTx/>
            </a:endParaRPr>
          </a:p>
        </p:txBody>
      </p:sp>
      <p:sp>
        <p:nvSpPr>
          <p:cNvPr id="38" name="TextBox 37"/>
          <p:cNvSpPr txBox="1"/>
          <p:nvPr/>
        </p:nvSpPr>
        <p:spPr>
          <a:xfrm>
            <a:off x="4905555" y="5184595"/>
            <a:ext cx="3228622" cy="270934"/>
          </a:xfrm>
          <a:prstGeom prst="rect">
            <a:avLst/>
          </a:prstGeom>
          <a:noFill/>
        </p:spPr>
        <p:txBody>
          <a:bodyPr wrap="square" lIns="0" tIns="0" rIns="0" bIns="0" rtlCol="0">
            <a:noAutofit/>
          </a:bodyPr>
          <a:lstStyle/>
          <a:p>
            <a:pPr marL="0" marR="0" lvl="0" indent="0" defTabSz="914400" eaLnBrk="1" fontAlgn="auto" latinLnBrk="0" hangingPunct="1">
              <a:lnSpc>
                <a:spcPct val="9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endParaRPr>
          </a:p>
        </p:txBody>
      </p:sp>
      <p:grpSp>
        <p:nvGrpSpPr>
          <p:cNvPr id="39" name="Group 38">
            <a:extLst>
              <a:ext uri="{FF2B5EF4-FFF2-40B4-BE49-F238E27FC236}">
                <a16:creationId xmlns:a16="http://schemas.microsoft.com/office/drawing/2014/main" id="{5CF20858-9812-7342-8CCE-5C8544F1CE15}"/>
              </a:ext>
            </a:extLst>
          </p:cNvPr>
          <p:cNvGrpSpPr/>
          <p:nvPr/>
        </p:nvGrpSpPr>
        <p:grpSpPr>
          <a:xfrm>
            <a:off x="926480" y="3258556"/>
            <a:ext cx="2362867" cy="1717639"/>
            <a:chOff x="1985807" y="3080766"/>
            <a:chExt cx="2362867" cy="1717639"/>
          </a:xfrm>
        </p:grpSpPr>
        <p:grpSp>
          <p:nvGrpSpPr>
            <p:cNvPr id="40" name="Group 39">
              <a:extLst>
                <a:ext uri="{FF2B5EF4-FFF2-40B4-BE49-F238E27FC236}">
                  <a16:creationId xmlns:a16="http://schemas.microsoft.com/office/drawing/2014/main" id="{91F3FF67-812F-F545-9A12-3B2FD50BFC46}"/>
                </a:ext>
              </a:extLst>
            </p:cNvPr>
            <p:cNvGrpSpPr/>
            <p:nvPr/>
          </p:nvGrpSpPr>
          <p:grpSpPr>
            <a:xfrm>
              <a:off x="1985807" y="3080766"/>
              <a:ext cx="2362867" cy="818409"/>
              <a:chOff x="1016799" y="2372029"/>
              <a:chExt cx="2362867" cy="818409"/>
            </a:xfrm>
          </p:grpSpPr>
          <p:sp>
            <p:nvSpPr>
              <p:cNvPr id="42" name="TextBox 41">
                <a:extLst>
                  <a:ext uri="{FF2B5EF4-FFF2-40B4-BE49-F238E27FC236}">
                    <a16:creationId xmlns:a16="http://schemas.microsoft.com/office/drawing/2014/main" id="{32231806-9333-344B-BFDA-8A1D7D2380F8}"/>
                  </a:ext>
                </a:extLst>
              </p:cNvPr>
              <p:cNvSpPr txBox="1"/>
              <p:nvPr/>
            </p:nvSpPr>
            <p:spPr>
              <a:xfrm>
                <a:off x="1041977" y="2372029"/>
                <a:ext cx="2337689" cy="664797"/>
              </a:xfrm>
              <a:prstGeom prst="rect">
                <a:avLst/>
              </a:prstGeom>
              <a:noFill/>
            </p:spPr>
            <p:txBody>
              <a:bodyPr wrap="square" lIns="0" tIns="0" rIns="0" bIns="0" rtlCol="0">
                <a:spAutoFit/>
              </a:bodyPr>
              <a:lstStyle/>
              <a:p>
                <a:pPr marL="0" marR="0" lvl="0" indent="0" algn="ctr" defTabSz="914400" eaLnBrk="1" fontAlgn="auto" latinLnBrk="0" hangingPunct="1">
                  <a:lnSpc>
                    <a:spcPct val="9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FFFFFF"/>
                    </a:solidFill>
                    <a:effectLst/>
                    <a:uLnTx/>
                    <a:uFillTx/>
                  </a:rPr>
                  <a:t>Transform to modern cloud</a:t>
                </a:r>
              </a:p>
            </p:txBody>
          </p:sp>
          <p:cxnSp>
            <p:nvCxnSpPr>
              <p:cNvPr id="43" name="Straight Arrow Connector 42">
                <a:extLst>
                  <a:ext uri="{FF2B5EF4-FFF2-40B4-BE49-F238E27FC236}">
                    <a16:creationId xmlns:a16="http://schemas.microsoft.com/office/drawing/2014/main" id="{A5104EBD-3951-2342-BFB7-7522744F4CE5}"/>
                  </a:ext>
                </a:extLst>
              </p:cNvPr>
              <p:cNvCxnSpPr>
                <a:cxnSpLocks/>
              </p:cNvCxnSpPr>
              <p:nvPr/>
            </p:nvCxnSpPr>
            <p:spPr>
              <a:xfrm flipH="1">
                <a:off x="1016799" y="3190438"/>
                <a:ext cx="2337690" cy="0"/>
              </a:xfrm>
              <a:prstGeom prst="straightConnector1">
                <a:avLst/>
              </a:prstGeom>
              <a:noFill/>
              <a:ln w="12700" cap="flat" cmpd="sng" algn="ctr">
                <a:solidFill>
                  <a:schemeClr val="tx1"/>
                </a:solidFill>
                <a:prstDash val="solid"/>
                <a:miter lim="800000"/>
                <a:headEnd type="oval" w="sm" len="sm"/>
                <a:tailEnd type="oval" w="sm" len="sm"/>
              </a:ln>
              <a:effectLst/>
            </p:spPr>
          </p:cxnSp>
        </p:grpSp>
        <p:sp>
          <p:nvSpPr>
            <p:cNvPr id="41" name="TextBox 40">
              <a:extLst>
                <a:ext uri="{FF2B5EF4-FFF2-40B4-BE49-F238E27FC236}">
                  <a16:creationId xmlns:a16="http://schemas.microsoft.com/office/drawing/2014/main" id="{4A6E3E9E-7997-2444-BB99-FB3683CFEE68}"/>
                </a:ext>
              </a:extLst>
            </p:cNvPr>
            <p:cNvSpPr txBox="1"/>
            <p:nvPr/>
          </p:nvSpPr>
          <p:spPr>
            <a:xfrm>
              <a:off x="1985807" y="4117921"/>
              <a:ext cx="2337689" cy="680484"/>
            </a:xfrm>
            <a:prstGeom prst="rect">
              <a:avLst/>
            </a:prstGeom>
            <a:noFill/>
          </p:spPr>
          <p:txBody>
            <a:bodyPr wrap="square" lIns="0" tIns="0" rIns="0" bIns="0" rtlCol="0">
              <a:noAutofit/>
            </a:bodyPr>
            <a:lstStyle/>
            <a:p>
              <a:pPr marL="0" marR="0" lvl="0" indent="0" algn="ctr" defTabSz="914400" eaLnBrk="1" fontAlgn="auto" latinLnBrk="0" hangingPunct="1">
                <a:lnSpc>
                  <a:spcPct val="90000"/>
                </a:lnSpc>
                <a:spcBef>
                  <a:spcPts val="0"/>
                </a:spcBef>
                <a:spcAft>
                  <a:spcPts val="0"/>
                </a:spcAft>
                <a:buClrTx/>
                <a:buSzTx/>
                <a:buFontTx/>
                <a:buNone/>
                <a:tabLst/>
                <a:defRPr/>
              </a:pPr>
              <a:r>
                <a:rPr kumimoji="0" lang="en-US" sz="2000" b="0" i="0" u="none" strike="noStrike" kern="0" cap="none" spc="0" normalizeH="0" baseline="0" noProof="0" dirty="0">
                  <a:ln>
                    <a:noFill/>
                  </a:ln>
                  <a:effectLst/>
                  <a:uLnTx/>
                  <a:uFillTx/>
                </a:rPr>
                <a:t>Accelerate </a:t>
              </a:r>
              <a:br>
                <a:rPr kumimoji="0" lang="en-US" sz="2000" b="0" i="0" u="none" strike="noStrike" kern="0" cap="none" spc="0" normalizeH="0" baseline="0" noProof="0" dirty="0">
                  <a:ln>
                    <a:noFill/>
                  </a:ln>
                  <a:effectLst/>
                  <a:uLnTx/>
                  <a:uFillTx/>
                </a:rPr>
              </a:br>
              <a:r>
                <a:rPr kumimoji="0" lang="en-US" sz="2000" b="0" i="0" u="none" strike="noStrike" kern="0" cap="none" spc="0" normalizeH="0" baseline="0" noProof="0" dirty="0">
                  <a:ln>
                    <a:noFill/>
                  </a:ln>
                  <a:effectLst/>
                  <a:uLnTx/>
                  <a:uFillTx/>
                </a:rPr>
                <a:t>time-to-innovation</a:t>
              </a:r>
            </a:p>
          </p:txBody>
        </p:sp>
      </p:grpSp>
      <p:grpSp>
        <p:nvGrpSpPr>
          <p:cNvPr id="44" name="Group 43">
            <a:extLst>
              <a:ext uri="{FF2B5EF4-FFF2-40B4-BE49-F238E27FC236}">
                <a16:creationId xmlns:a16="http://schemas.microsoft.com/office/drawing/2014/main" id="{2B811B53-40A4-B04F-BF72-D11F46D79F19}"/>
              </a:ext>
            </a:extLst>
          </p:cNvPr>
          <p:cNvGrpSpPr/>
          <p:nvPr/>
        </p:nvGrpSpPr>
        <p:grpSpPr>
          <a:xfrm>
            <a:off x="4571580" y="3215294"/>
            <a:ext cx="3008589" cy="1775668"/>
            <a:chOff x="1628903" y="3080766"/>
            <a:chExt cx="3008589" cy="1775668"/>
          </a:xfrm>
        </p:grpSpPr>
        <p:grpSp>
          <p:nvGrpSpPr>
            <p:cNvPr id="45" name="Group 44">
              <a:extLst>
                <a:ext uri="{FF2B5EF4-FFF2-40B4-BE49-F238E27FC236}">
                  <a16:creationId xmlns:a16="http://schemas.microsoft.com/office/drawing/2014/main" id="{43624113-CD59-9A4A-9B9B-2970416995A8}"/>
                </a:ext>
              </a:extLst>
            </p:cNvPr>
            <p:cNvGrpSpPr/>
            <p:nvPr/>
          </p:nvGrpSpPr>
          <p:grpSpPr>
            <a:xfrm>
              <a:off x="1985807" y="3080766"/>
              <a:ext cx="2362867" cy="818409"/>
              <a:chOff x="1016799" y="2372029"/>
              <a:chExt cx="2362867" cy="818409"/>
            </a:xfrm>
          </p:grpSpPr>
          <p:sp>
            <p:nvSpPr>
              <p:cNvPr id="47" name="TextBox 46">
                <a:extLst>
                  <a:ext uri="{FF2B5EF4-FFF2-40B4-BE49-F238E27FC236}">
                    <a16:creationId xmlns:a16="http://schemas.microsoft.com/office/drawing/2014/main" id="{0EB04E0C-63A2-9044-85C3-8CF595DD6280}"/>
                  </a:ext>
                </a:extLst>
              </p:cNvPr>
              <p:cNvSpPr txBox="1"/>
              <p:nvPr/>
            </p:nvSpPr>
            <p:spPr>
              <a:xfrm>
                <a:off x="1041977" y="2372029"/>
                <a:ext cx="2337689" cy="664797"/>
              </a:xfrm>
              <a:prstGeom prst="rect">
                <a:avLst/>
              </a:prstGeom>
              <a:noFill/>
            </p:spPr>
            <p:txBody>
              <a:bodyPr wrap="square" lIns="0" tIns="0" rIns="0" bIns="0" rtlCol="0">
                <a:spAutoFit/>
              </a:bodyPr>
              <a:lstStyle/>
              <a:p>
                <a:pPr marL="0" marR="0" lvl="0" indent="0" algn="ctr" defTabSz="914400" eaLnBrk="1" fontAlgn="auto" latinLnBrk="0" hangingPunct="1">
                  <a:lnSpc>
                    <a:spcPct val="9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FFFFFF"/>
                    </a:solidFill>
                    <a:effectLst/>
                    <a:uLnTx/>
                    <a:uFillTx/>
                  </a:rPr>
                  <a:t>Maximize the value of data</a:t>
                </a:r>
              </a:p>
            </p:txBody>
          </p:sp>
          <p:cxnSp>
            <p:nvCxnSpPr>
              <p:cNvPr id="48" name="Straight Arrow Connector 47">
                <a:extLst>
                  <a:ext uri="{FF2B5EF4-FFF2-40B4-BE49-F238E27FC236}">
                    <a16:creationId xmlns:a16="http://schemas.microsoft.com/office/drawing/2014/main" id="{53BC4FCD-A3D4-9D47-8E5A-F4B63FEA7E23}"/>
                  </a:ext>
                </a:extLst>
              </p:cNvPr>
              <p:cNvCxnSpPr>
                <a:cxnSpLocks/>
              </p:cNvCxnSpPr>
              <p:nvPr/>
            </p:nvCxnSpPr>
            <p:spPr>
              <a:xfrm flipH="1">
                <a:off x="1016799" y="3190438"/>
                <a:ext cx="2337690" cy="0"/>
              </a:xfrm>
              <a:prstGeom prst="straightConnector1">
                <a:avLst/>
              </a:prstGeom>
              <a:noFill/>
              <a:ln w="12700" cap="flat" cmpd="sng" algn="ctr">
                <a:solidFill>
                  <a:schemeClr val="tx1"/>
                </a:solidFill>
                <a:prstDash val="solid"/>
                <a:miter lim="800000"/>
                <a:headEnd type="oval" w="sm" len="sm"/>
                <a:tailEnd type="oval" w="sm" len="sm"/>
              </a:ln>
              <a:effectLst/>
            </p:spPr>
          </p:cxnSp>
        </p:grpSp>
        <p:sp>
          <p:nvSpPr>
            <p:cNvPr id="46" name="TextBox 45">
              <a:extLst>
                <a:ext uri="{FF2B5EF4-FFF2-40B4-BE49-F238E27FC236}">
                  <a16:creationId xmlns:a16="http://schemas.microsoft.com/office/drawing/2014/main" id="{D8C3D668-A27D-B84C-9EEC-50B3336F4644}"/>
                </a:ext>
              </a:extLst>
            </p:cNvPr>
            <p:cNvSpPr txBox="1"/>
            <p:nvPr/>
          </p:nvSpPr>
          <p:spPr>
            <a:xfrm>
              <a:off x="1628903" y="4175950"/>
              <a:ext cx="3008589" cy="680484"/>
            </a:xfrm>
            <a:prstGeom prst="rect">
              <a:avLst/>
            </a:prstGeom>
            <a:noFill/>
          </p:spPr>
          <p:txBody>
            <a:bodyPr wrap="square" lIns="0" tIns="0" rIns="0" bIns="0" rtlCol="0">
              <a:noAutofit/>
            </a:bodyPr>
            <a:lstStyle/>
            <a:p>
              <a:pPr marL="0" marR="0" lvl="0" indent="0" algn="ctr" defTabSz="914400" eaLnBrk="1" fontAlgn="auto" latinLnBrk="0" hangingPunct="1">
                <a:lnSpc>
                  <a:spcPct val="90000"/>
                </a:lnSpc>
                <a:spcBef>
                  <a:spcPts val="0"/>
                </a:spcBef>
                <a:spcAft>
                  <a:spcPts val="0"/>
                </a:spcAft>
                <a:buClrTx/>
                <a:buSzTx/>
                <a:buFontTx/>
                <a:buNone/>
                <a:tabLst/>
                <a:defRPr/>
              </a:pPr>
              <a:r>
                <a:rPr kumimoji="0" lang="en-US" sz="2000" b="0" i="0" u="none" strike="noStrike" kern="0" cap="none" spc="0" normalizeH="0" baseline="0" noProof="0" dirty="0">
                  <a:ln>
                    <a:noFill/>
                  </a:ln>
                  <a:effectLst/>
                  <a:uLnTx/>
                  <a:uFillTx/>
                </a:rPr>
                <a:t>Unique insights &amp; generate new revenue models</a:t>
              </a:r>
            </a:p>
          </p:txBody>
        </p:sp>
      </p:grpSp>
      <p:grpSp>
        <p:nvGrpSpPr>
          <p:cNvPr id="49" name="Group 48">
            <a:extLst>
              <a:ext uri="{FF2B5EF4-FFF2-40B4-BE49-F238E27FC236}">
                <a16:creationId xmlns:a16="http://schemas.microsoft.com/office/drawing/2014/main" id="{919FD067-1233-9444-B2AA-D2CF9945B998}"/>
              </a:ext>
            </a:extLst>
          </p:cNvPr>
          <p:cNvGrpSpPr/>
          <p:nvPr/>
        </p:nvGrpSpPr>
        <p:grpSpPr>
          <a:xfrm>
            <a:off x="8938321" y="3169623"/>
            <a:ext cx="2337690" cy="1821339"/>
            <a:chOff x="1985807" y="3080766"/>
            <a:chExt cx="2337690" cy="1821339"/>
          </a:xfrm>
        </p:grpSpPr>
        <p:grpSp>
          <p:nvGrpSpPr>
            <p:cNvPr id="50" name="Group 49">
              <a:extLst>
                <a:ext uri="{FF2B5EF4-FFF2-40B4-BE49-F238E27FC236}">
                  <a16:creationId xmlns:a16="http://schemas.microsoft.com/office/drawing/2014/main" id="{3A07F37E-4714-174A-8FCC-0780A27E5E72}"/>
                </a:ext>
              </a:extLst>
            </p:cNvPr>
            <p:cNvGrpSpPr/>
            <p:nvPr/>
          </p:nvGrpSpPr>
          <p:grpSpPr>
            <a:xfrm>
              <a:off x="1985807" y="3080766"/>
              <a:ext cx="2337690" cy="818409"/>
              <a:chOff x="1016799" y="2372029"/>
              <a:chExt cx="2337690" cy="818409"/>
            </a:xfrm>
          </p:grpSpPr>
          <p:sp>
            <p:nvSpPr>
              <p:cNvPr id="52" name="TextBox 51">
                <a:extLst>
                  <a:ext uri="{FF2B5EF4-FFF2-40B4-BE49-F238E27FC236}">
                    <a16:creationId xmlns:a16="http://schemas.microsoft.com/office/drawing/2014/main" id="{8CE104A0-2177-BA46-B303-1E89B32B1C90}"/>
                  </a:ext>
                </a:extLst>
              </p:cNvPr>
              <p:cNvSpPr txBox="1"/>
              <p:nvPr/>
            </p:nvSpPr>
            <p:spPr>
              <a:xfrm>
                <a:off x="1041977" y="2372029"/>
                <a:ext cx="2195009" cy="664797"/>
              </a:xfrm>
              <a:prstGeom prst="rect">
                <a:avLst/>
              </a:prstGeom>
              <a:noFill/>
            </p:spPr>
            <p:txBody>
              <a:bodyPr wrap="square" lIns="0" tIns="0" rIns="0" bIns="0" rtlCol="0">
                <a:spAutoFit/>
              </a:bodyPr>
              <a:lstStyle/>
              <a:p>
                <a:pPr marL="0" marR="0" lvl="0" indent="0" algn="ctr" defTabSz="914400" eaLnBrk="1" fontAlgn="auto" latinLnBrk="0" hangingPunct="1">
                  <a:lnSpc>
                    <a:spcPct val="9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FFFFFF"/>
                    </a:solidFill>
                    <a:effectLst/>
                    <a:uLnTx/>
                    <a:uFillTx/>
                  </a:rPr>
                  <a:t>Ensure data safety</a:t>
                </a:r>
              </a:p>
            </p:txBody>
          </p:sp>
          <p:cxnSp>
            <p:nvCxnSpPr>
              <p:cNvPr id="53" name="Straight Arrow Connector 52">
                <a:extLst>
                  <a:ext uri="{FF2B5EF4-FFF2-40B4-BE49-F238E27FC236}">
                    <a16:creationId xmlns:a16="http://schemas.microsoft.com/office/drawing/2014/main" id="{2711C684-1AF8-1948-9C8B-C5E74877FED8}"/>
                  </a:ext>
                </a:extLst>
              </p:cNvPr>
              <p:cNvCxnSpPr>
                <a:cxnSpLocks/>
              </p:cNvCxnSpPr>
              <p:nvPr/>
            </p:nvCxnSpPr>
            <p:spPr>
              <a:xfrm flipH="1">
                <a:off x="1016799" y="3190438"/>
                <a:ext cx="2337690" cy="0"/>
              </a:xfrm>
              <a:prstGeom prst="straightConnector1">
                <a:avLst/>
              </a:prstGeom>
              <a:noFill/>
              <a:ln w="12700" cap="flat" cmpd="sng" algn="ctr">
                <a:solidFill>
                  <a:schemeClr val="tx1"/>
                </a:solidFill>
                <a:prstDash val="solid"/>
                <a:miter lim="800000"/>
                <a:headEnd type="oval" w="sm" len="sm"/>
                <a:tailEnd type="oval" w="sm" len="sm"/>
              </a:ln>
              <a:effectLst/>
            </p:spPr>
          </p:cxnSp>
        </p:grpSp>
        <p:sp>
          <p:nvSpPr>
            <p:cNvPr id="51" name="TextBox 50">
              <a:extLst>
                <a:ext uri="{FF2B5EF4-FFF2-40B4-BE49-F238E27FC236}">
                  <a16:creationId xmlns:a16="http://schemas.microsoft.com/office/drawing/2014/main" id="{FF4478EB-944B-B341-9C0A-E2BE4C12EAF1}"/>
                </a:ext>
              </a:extLst>
            </p:cNvPr>
            <p:cNvSpPr txBox="1"/>
            <p:nvPr/>
          </p:nvSpPr>
          <p:spPr>
            <a:xfrm>
              <a:off x="1985807" y="4221621"/>
              <a:ext cx="2337689" cy="680484"/>
            </a:xfrm>
            <a:prstGeom prst="rect">
              <a:avLst/>
            </a:prstGeom>
            <a:noFill/>
          </p:spPr>
          <p:txBody>
            <a:bodyPr wrap="square" lIns="0" tIns="0" rIns="0" bIns="0" rtlCol="0">
              <a:noAutofit/>
            </a:bodyPr>
            <a:lstStyle/>
            <a:p>
              <a:pPr marL="0" marR="0" lvl="0" indent="0" algn="ctr" defTabSz="914400" eaLnBrk="1" fontAlgn="auto" latinLnBrk="0" hangingPunct="1">
                <a:lnSpc>
                  <a:spcPct val="90000"/>
                </a:lnSpc>
                <a:spcBef>
                  <a:spcPts val="0"/>
                </a:spcBef>
                <a:spcAft>
                  <a:spcPts val="0"/>
                </a:spcAft>
                <a:buClrTx/>
                <a:buSzTx/>
                <a:buFontTx/>
                <a:buNone/>
                <a:tabLst/>
                <a:defRPr/>
              </a:pPr>
              <a:r>
                <a:rPr kumimoji="0" lang="en-US" sz="2000" b="0" i="0" u="none" strike="noStrike" kern="0" cap="none" spc="0" normalizeH="0" baseline="0" noProof="0" dirty="0">
                  <a:ln>
                    <a:noFill/>
                  </a:ln>
                  <a:effectLst/>
                  <a:uLnTx/>
                  <a:uFillTx/>
                </a:rPr>
                <a:t>Keep your data secure &amp; always available</a:t>
              </a:r>
            </a:p>
          </p:txBody>
        </p:sp>
      </p:grpSp>
    </p:spTree>
    <p:extLst>
      <p:ext uri="{BB962C8B-B14F-4D97-AF65-F5344CB8AC3E}">
        <p14:creationId xmlns:p14="http://schemas.microsoft.com/office/powerpoint/2010/main" val="15574733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cTn>
                              </p:par>
                            </p:childTnLst>
                          </p:cTn>
                        </p:par>
                        <p:par>
                          <p:cTn id="8" fill="hold">
                            <p:stCondLst>
                              <p:cond delay="500"/>
                            </p:stCondLst>
                            <p:childTnLst>
                              <p:par>
                                <p:cTn id="9" presetID="42" presetClass="entr" presetSubtype="0" fill="hold" nodeType="afterEffect">
                                  <p:stCondLst>
                                    <p:cond delay="1000"/>
                                  </p:stCondLst>
                                  <p:childTnLst>
                                    <p:set>
                                      <p:cBhvr>
                                        <p:cTn id="10" dur="1" fill="hold">
                                          <p:stCondLst>
                                            <p:cond delay="0"/>
                                          </p:stCondLst>
                                        </p:cTn>
                                        <p:tgtEl>
                                          <p:spTgt spid="39"/>
                                        </p:tgtEl>
                                        <p:attrNameLst>
                                          <p:attrName>style.visibility</p:attrName>
                                        </p:attrNameLst>
                                      </p:cBhvr>
                                      <p:to>
                                        <p:strVal val="visible"/>
                                      </p:to>
                                    </p:set>
                                    <p:animEffect transition="in" filter="fade">
                                      <p:cBhvr>
                                        <p:cTn id="11" dur="1000"/>
                                        <p:tgtEl>
                                          <p:spTgt spid="39"/>
                                        </p:tgtEl>
                                      </p:cBhvr>
                                    </p:animEffect>
                                    <p:anim calcmode="lin" valueType="num">
                                      <p:cBhvr>
                                        <p:cTn id="12" dur="1000" fill="hold"/>
                                        <p:tgtEl>
                                          <p:spTgt spid="39"/>
                                        </p:tgtEl>
                                        <p:attrNameLst>
                                          <p:attrName>ppt_x</p:attrName>
                                        </p:attrNameLst>
                                      </p:cBhvr>
                                      <p:tavLst>
                                        <p:tav tm="0">
                                          <p:val>
                                            <p:strVal val="#ppt_x"/>
                                          </p:val>
                                        </p:tav>
                                        <p:tav tm="100000">
                                          <p:val>
                                            <p:strVal val="#ppt_x"/>
                                          </p:val>
                                        </p:tav>
                                      </p:tavLst>
                                    </p:anim>
                                    <p:anim calcmode="lin" valueType="num">
                                      <p:cBhvr>
                                        <p:cTn id="13" dur="1000" fill="hold"/>
                                        <p:tgtEl>
                                          <p:spTgt spid="39"/>
                                        </p:tgtEl>
                                        <p:attrNameLst>
                                          <p:attrName>ppt_y</p:attrName>
                                        </p:attrNameLst>
                                      </p:cBhvr>
                                      <p:tavLst>
                                        <p:tav tm="0">
                                          <p:val>
                                            <p:strVal val="#ppt_y+.1"/>
                                          </p:val>
                                        </p:tav>
                                        <p:tav tm="100000">
                                          <p:val>
                                            <p:strVal val="#ppt_y"/>
                                          </p:val>
                                        </p:tav>
                                      </p:tavLst>
                                    </p:anim>
                                  </p:childTnLst>
                                </p:cTn>
                              </p:par>
                              <p:par>
                                <p:cTn id="14" presetID="10" presetClass="entr" presetSubtype="0" fill="hold" grpId="0" nodeType="with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fade">
                                      <p:cBhvr>
                                        <p:cTn id="16" dur="500"/>
                                        <p:tgtEl>
                                          <p:spTgt spid="27"/>
                                        </p:tgtEl>
                                      </p:cBhvr>
                                    </p:animEffect>
                                  </p:childTnLst>
                                </p:cTn>
                              </p:par>
                            </p:childTnLst>
                          </p:cTn>
                        </p:par>
                        <p:par>
                          <p:cTn id="17" fill="hold">
                            <p:stCondLst>
                              <p:cond delay="2500"/>
                            </p:stCondLst>
                            <p:childTnLst>
                              <p:par>
                                <p:cTn id="18" presetID="42" presetClass="entr" presetSubtype="0" fill="hold" nodeType="afterEffect">
                                  <p:stCondLst>
                                    <p:cond delay="1000"/>
                                  </p:stCondLst>
                                  <p:childTnLst>
                                    <p:set>
                                      <p:cBhvr>
                                        <p:cTn id="19" dur="1" fill="hold">
                                          <p:stCondLst>
                                            <p:cond delay="0"/>
                                          </p:stCondLst>
                                        </p:cTn>
                                        <p:tgtEl>
                                          <p:spTgt spid="44"/>
                                        </p:tgtEl>
                                        <p:attrNameLst>
                                          <p:attrName>style.visibility</p:attrName>
                                        </p:attrNameLst>
                                      </p:cBhvr>
                                      <p:to>
                                        <p:strVal val="visible"/>
                                      </p:to>
                                    </p:set>
                                    <p:animEffect transition="in" filter="fade">
                                      <p:cBhvr>
                                        <p:cTn id="20" dur="1000"/>
                                        <p:tgtEl>
                                          <p:spTgt spid="44"/>
                                        </p:tgtEl>
                                      </p:cBhvr>
                                    </p:animEffect>
                                    <p:anim calcmode="lin" valueType="num">
                                      <p:cBhvr>
                                        <p:cTn id="21" dur="1000" fill="hold"/>
                                        <p:tgtEl>
                                          <p:spTgt spid="44"/>
                                        </p:tgtEl>
                                        <p:attrNameLst>
                                          <p:attrName>ppt_x</p:attrName>
                                        </p:attrNameLst>
                                      </p:cBhvr>
                                      <p:tavLst>
                                        <p:tav tm="0">
                                          <p:val>
                                            <p:strVal val="#ppt_x"/>
                                          </p:val>
                                        </p:tav>
                                        <p:tav tm="100000">
                                          <p:val>
                                            <p:strVal val="#ppt_x"/>
                                          </p:val>
                                        </p:tav>
                                      </p:tavLst>
                                    </p:anim>
                                    <p:anim calcmode="lin" valueType="num">
                                      <p:cBhvr>
                                        <p:cTn id="22" dur="1000" fill="hold"/>
                                        <p:tgtEl>
                                          <p:spTgt spid="44"/>
                                        </p:tgtEl>
                                        <p:attrNameLst>
                                          <p:attrName>ppt_y</p:attrName>
                                        </p:attrNameLst>
                                      </p:cBhvr>
                                      <p:tavLst>
                                        <p:tav tm="0">
                                          <p:val>
                                            <p:strVal val="#ppt_y+.1"/>
                                          </p:val>
                                        </p:tav>
                                        <p:tav tm="100000">
                                          <p:val>
                                            <p:strVal val="#ppt_y"/>
                                          </p:val>
                                        </p:tav>
                                      </p:tavLst>
                                    </p:anim>
                                  </p:childTnLst>
                                </p:cTn>
                              </p:par>
                              <p:par>
                                <p:cTn id="23" presetID="10" presetClass="entr" presetSubtype="0" fill="hold" grpId="0" nodeType="with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fade">
                                      <p:cBhvr>
                                        <p:cTn id="25" dur="500"/>
                                        <p:tgtEl>
                                          <p:spTgt spid="28"/>
                                        </p:tgtEl>
                                      </p:cBhvr>
                                    </p:animEffect>
                                  </p:childTnLst>
                                </p:cTn>
                              </p:par>
                            </p:childTnLst>
                          </p:cTn>
                        </p:par>
                        <p:par>
                          <p:cTn id="26" fill="hold">
                            <p:stCondLst>
                              <p:cond delay="4500"/>
                            </p:stCondLst>
                            <p:childTnLst>
                              <p:par>
                                <p:cTn id="27" presetID="42" presetClass="entr" presetSubtype="0" fill="hold" nodeType="afterEffect">
                                  <p:stCondLst>
                                    <p:cond delay="1000"/>
                                  </p:stCondLst>
                                  <p:childTnLst>
                                    <p:set>
                                      <p:cBhvr>
                                        <p:cTn id="28" dur="1" fill="hold">
                                          <p:stCondLst>
                                            <p:cond delay="0"/>
                                          </p:stCondLst>
                                        </p:cTn>
                                        <p:tgtEl>
                                          <p:spTgt spid="49"/>
                                        </p:tgtEl>
                                        <p:attrNameLst>
                                          <p:attrName>style.visibility</p:attrName>
                                        </p:attrNameLst>
                                      </p:cBhvr>
                                      <p:to>
                                        <p:strVal val="visible"/>
                                      </p:to>
                                    </p:set>
                                    <p:animEffect transition="in" filter="fade">
                                      <p:cBhvr>
                                        <p:cTn id="29" dur="1000"/>
                                        <p:tgtEl>
                                          <p:spTgt spid="49"/>
                                        </p:tgtEl>
                                      </p:cBhvr>
                                    </p:animEffect>
                                    <p:anim calcmode="lin" valueType="num">
                                      <p:cBhvr>
                                        <p:cTn id="30" dur="1000" fill="hold"/>
                                        <p:tgtEl>
                                          <p:spTgt spid="49"/>
                                        </p:tgtEl>
                                        <p:attrNameLst>
                                          <p:attrName>ppt_x</p:attrName>
                                        </p:attrNameLst>
                                      </p:cBhvr>
                                      <p:tavLst>
                                        <p:tav tm="0">
                                          <p:val>
                                            <p:strVal val="#ppt_x"/>
                                          </p:val>
                                        </p:tav>
                                        <p:tav tm="100000">
                                          <p:val>
                                            <p:strVal val="#ppt_x"/>
                                          </p:val>
                                        </p:tav>
                                      </p:tavLst>
                                    </p:anim>
                                    <p:anim calcmode="lin" valueType="num">
                                      <p:cBhvr>
                                        <p:cTn id="31" dur="1000" fill="hold"/>
                                        <p:tgtEl>
                                          <p:spTgt spid="49"/>
                                        </p:tgtEl>
                                        <p:attrNameLst>
                                          <p:attrName>ppt_y</p:attrName>
                                        </p:attrNameLst>
                                      </p:cBhvr>
                                      <p:tavLst>
                                        <p:tav tm="0">
                                          <p:val>
                                            <p:strVal val="#ppt_y+.1"/>
                                          </p:val>
                                        </p:tav>
                                        <p:tav tm="100000">
                                          <p:val>
                                            <p:strVal val="#ppt_y"/>
                                          </p:val>
                                        </p:tav>
                                      </p:tavLst>
                                    </p:anim>
                                  </p:childTnLst>
                                </p:cTn>
                              </p:par>
                              <p:par>
                                <p:cTn id="32" presetID="10" presetClass="entr" presetSubtype="0" fill="hold" grpId="0" nodeType="withEffect">
                                  <p:stCondLst>
                                    <p:cond delay="0"/>
                                  </p:stCondLst>
                                  <p:childTnLst>
                                    <p:set>
                                      <p:cBhvr>
                                        <p:cTn id="33" dur="1" fill="hold">
                                          <p:stCondLst>
                                            <p:cond delay="0"/>
                                          </p:stCondLst>
                                        </p:cTn>
                                        <p:tgtEl>
                                          <p:spTgt spid="29"/>
                                        </p:tgtEl>
                                        <p:attrNameLst>
                                          <p:attrName>style.visibility</p:attrName>
                                        </p:attrNameLst>
                                      </p:cBhvr>
                                      <p:to>
                                        <p:strVal val="visible"/>
                                      </p:to>
                                    </p:set>
                                    <p:animEffect transition="in" filter="fade">
                                      <p:cBhvr>
                                        <p:cTn id="34"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animBg="1"/>
      <p:bldP spid="29" grpId="0" animBg="1"/>
      <p:bldP spid="36" grpId="0"/>
    </p:bldLst>
  </p:timing>
</p:sld>
</file>

<file path=ppt/theme/theme1.xml><?xml version="1.0" encoding="utf-8"?>
<a:theme xmlns:a="http://schemas.openxmlformats.org/drawingml/2006/main" name="Default Theme">
  <a:themeElements>
    <a:clrScheme name="Oracle 10g">
      <a:dk1>
        <a:srgbClr val="58595B"/>
      </a:dk1>
      <a:lt1>
        <a:srgbClr val="FFFFFF"/>
      </a:lt1>
      <a:dk2>
        <a:srgbClr val="374A58"/>
      </a:dk2>
      <a:lt2>
        <a:srgbClr val="C8D9DE"/>
      </a:lt2>
      <a:accent1>
        <a:srgbClr val="F80000"/>
      </a:accent1>
      <a:accent2>
        <a:srgbClr val="8EADBF"/>
      </a:accent2>
      <a:accent3>
        <a:srgbClr val="FF8D14"/>
      </a:accent3>
      <a:accent4>
        <a:srgbClr val="007395"/>
      </a:accent4>
      <a:accent5>
        <a:srgbClr val="A52641"/>
      </a:accent5>
      <a:accent6>
        <a:srgbClr val="3A913F"/>
      </a:accent6>
      <a:hlink>
        <a:srgbClr val="1F4F82"/>
      </a:hlink>
      <a:folHlink>
        <a:srgbClr val="8A8C8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41555E"/>
        </a:solidFill>
        <a:ln w="19050">
          <a:noFill/>
          <a:miter lim="800000"/>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lnSpc>
            <a:spcPct val="90000"/>
          </a:lnSpc>
          <a:defRPr/>
        </a:defPPr>
      </a:lstStyle>
      <a:style>
        <a:lnRef idx="2">
          <a:schemeClr val="accent1">
            <a:shade val="50000"/>
          </a:schemeClr>
        </a:lnRef>
        <a:fillRef idx="1">
          <a:schemeClr val="accent1"/>
        </a:fillRef>
        <a:effectRef idx="0">
          <a:schemeClr val="accent1"/>
        </a:effectRef>
        <a:fontRef idx="minor">
          <a:schemeClr val="lt1"/>
        </a:fontRef>
      </a:style>
    </a:spDef>
    <a:lnDef>
      <a:spPr>
        <a:ln w="19050">
          <a:solidFill>
            <a:schemeClr val="accent5"/>
          </a:solidFill>
          <a:miter lim="800000"/>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nSpc>
            <a:spcPct val="90000"/>
          </a:lnSpc>
          <a:defRPr smtClean="0"/>
        </a:defPPr>
      </a:lstStyle>
    </a:txDef>
  </a:objectDefaults>
  <a:extraClrSchemeLst/>
  <a:extLst>
    <a:ext uri="{05A4C25C-085E-4340-85A3-A5531E510DB2}">
      <thm15:themeFamily xmlns:thm15="http://schemas.microsoft.com/office/thememl/2012/main" name="Oracle-16x9-2016-160824.potx" id="{3DB227D6-85D8-9A45-98B2-F7108128ADBF}" vid="{AFB409E2-9D21-8A40-8956-31FE3A47A9F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40138</TotalTime>
  <Words>4372</Words>
  <Application>Microsoft Macintosh PowerPoint</Application>
  <PresentationFormat>Custom</PresentationFormat>
  <Paragraphs>436</Paragraphs>
  <Slides>20</Slides>
  <Notes>18</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20</vt:i4>
      </vt:variant>
    </vt:vector>
  </HeadingPairs>
  <TitlesOfParts>
    <vt:vector size="24" baseType="lpstr">
      <vt:lpstr>Arial</vt:lpstr>
      <vt:lpstr>Calibri</vt:lpstr>
      <vt:lpstr>Wingdings</vt:lpstr>
      <vt:lpstr>Default Theme</vt:lpstr>
      <vt:lpstr>Your Autonomous Future Now</vt:lpstr>
      <vt:lpstr>PowerPoint Presentation</vt:lpstr>
      <vt:lpstr>IT and Economics Is Like Oil and Water</vt:lpstr>
      <vt:lpstr>LOBs Are Seeking Business Insights to Drive Growth</vt:lpstr>
      <vt:lpstr>PowerPoint Presentation</vt:lpstr>
      <vt:lpstr>PowerPoint Presentation</vt:lpstr>
      <vt:lpstr>Data Is the New Currency</vt:lpstr>
      <vt:lpstr>PowerPoint Presentation</vt:lpstr>
      <vt:lpstr>PowerPoint Presentation</vt:lpstr>
      <vt:lpstr>Oracle Autonomous Database Cloud</vt:lpstr>
      <vt:lpstr>Accenture</vt:lpstr>
      <vt:lpstr>New Autonomous Database Services</vt:lpstr>
      <vt:lpstr>PowerPoint Presentation</vt:lpstr>
      <vt:lpstr>PowerPoint Presentation</vt:lpstr>
      <vt:lpstr>PowerPoint Presentation</vt:lpstr>
      <vt:lpstr>PowerPoint Presentation</vt:lpstr>
      <vt:lpstr>PowerPoint Presentation</vt:lpstr>
      <vt:lpstr>Your  Autonomous  Future Now</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Ritu Philip</dc:creator>
  <cp:keywords/>
  <dc:description/>
  <cp:lastModifiedBy>George Alexandrov</cp:lastModifiedBy>
  <cp:revision>2902</cp:revision>
  <cp:lastPrinted>2018-07-19T11:00:23Z</cp:lastPrinted>
  <dcterms:created xsi:type="dcterms:W3CDTF">2017-01-30T07:08:15Z</dcterms:created>
  <dcterms:modified xsi:type="dcterms:W3CDTF">2019-03-26T10:48:43Z</dcterms:modified>
  <cp:category/>
</cp:coreProperties>
</file>