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4" r:id="rId11"/>
    <p:sldId id="267" r:id="rId12"/>
    <p:sldId id="270" r:id="rId13"/>
    <p:sldId id="272" r:id="rId14"/>
    <p:sldId id="271" r:id="rId15"/>
    <p:sldId id="26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811" y="3502708"/>
            <a:ext cx="7154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Electrolize" panose="02000506000000020004" pitchFamily="2" charset="0"/>
              </a:rPr>
              <a:t>CLOUD</a:t>
            </a:r>
            <a:r>
              <a:rPr lang="en-US" sz="4000" dirty="0">
                <a:solidFill>
                  <a:schemeClr val="bg1"/>
                </a:solidFill>
                <a:latin typeface="Electrolize" panose="02000506000000020004" pitchFamily="2" charset="0"/>
              </a:rPr>
              <a:t> VR WITH 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Electrolize" panose="02000506000000020004" pitchFamily="2" charset="0"/>
              </a:rPr>
              <a:t>QUARK</a:t>
            </a:r>
            <a:r>
              <a:rPr lang="en-US" sz="4000" dirty="0">
                <a:solidFill>
                  <a:schemeClr val="bg1"/>
                </a:solidFill>
                <a:latin typeface="Electrolize" panose="02000506000000020004" pitchFamily="2" charset="0"/>
              </a:rPr>
              <a:t> VR</a:t>
            </a:r>
            <a:endParaRPr lang="bg-BG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VR REMOTE FOR GEAR VR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335575" y="1152475"/>
            <a:ext cx="2801700" cy="1594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Standard testing requires for you to deploy an APK to the phone with every change.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  <a:p>
            <a:pPr lvl="0" algn="just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763" y="2585123"/>
            <a:ext cx="3522668" cy="198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3421" y="2585124"/>
            <a:ext cx="1902590" cy="19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633975" y="1413400"/>
            <a:ext cx="2727600" cy="174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QUARK VR allows for testing on the fly.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cxnSp>
        <p:nvCxnSpPr>
          <p:cNvPr id="108" name="Shape 108"/>
          <p:cNvCxnSpPr/>
          <p:nvPr/>
        </p:nvCxnSpPr>
        <p:spPr>
          <a:xfrm>
            <a:off x="4385625" y="1261025"/>
            <a:ext cx="0" cy="1223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9" name="Shape 109"/>
          <p:cNvSpPr txBox="1"/>
          <p:nvPr/>
        </p:nvSpPr>
        <p:spPr>
          <a:xfrm>
            <a:off x="2782950" y="4667025"/>
            <a:ext cx="3578100" cy="41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DOWNLOAD NOW AT QUARKVR.IO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7836" y="484909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WIRELESS HTC </a:t>
            </a:r>
            <a:r>
              <a:rPr lang="en-US" sz="2800" dirty="0" err="1">
                <a:solidFill>
                  <a:schemeClr val="bg1"/>
                </a:solidFill>
              </a:rPr>
              <a:t>Vive</a:t>
            </a:r>
            <a:endParaRPr lang="bg-BG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491" y="2292926"/>
            <a:ext cx="7697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An untethered VR experience at 90 FPS with positional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 working prototype already developed</a:t>
            </a:r>
            <a:endParaRPr lang="bg-BG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2158398"/>
            <a:ext cx="8520600" cy="117306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Market penetration of high-end PCs is small</a:t>
            </a:r>
            <a:endParaRPr lang="bg-BG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natural extension of Wireless VR is Cloud VR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cloud can facilitate the mass adoption of VR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4" name="Shape 103"/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WHY VR WILL CHANGE THE CLOUD</a:t>
            </a:r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856366"/>
            <a:ext cx="8520600" cy="93288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Smartphones have driven the VR technology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VR in turn will change the cloud</a:t>
            </a:r>
            <a:r>
              <a:rPr lang="bg-BG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Shape 103"/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RIPPLE EFFECT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636" y="2641498"/>
            <a:ext cx="3102131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New Media Formats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Higher bandwidth internet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Better GPU Cloud</a:t>
            </a:r>
            <a:endParaRPr lang="bg-BG" sz="1800" dirty="0">
              <a:solidFill>
                <a:schemeClr val="bg1"/>
              </a:solidFill>
            </a:endParaRPr>
          </a:p>
          <a:p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150518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2224758"/>
            <a:ext cx="8520600" cy="134732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Create VR arcades with Quark VR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Take a virtual tour in your future home with V-Ray and Quark VR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Bring Quark VR to the Cloud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4" name="Shape 103"/>
          <p:cNvSpPr txBox="1">
            <a:spLocks/>
          </p:cNvSpPr>
          <p:nvPr/>
        </p:nvSpPr>
        <p:spPr>
          <a:xfrm>
            <a:off x="4641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WHAT’S NEXT?</a:t>
            </a:r>
            <a:endParaRPr lang="e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2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CONTACT US FOR A DEMO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4206050"/>
            <a:ext cx="8520600" cy="60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OFFICE@QUARKVR.IO</a:t>
            </a:r>
          </a:p>
        </p:txBody>
      </p:sp>
      <p:pic>
        <p:nvPicPr>
          <p:cNvPr id="138" name="Shape 138" descr="PART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712" y="1305932"/>
            <a:ext cx="3518575" cy="261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dirty="0">
                <a:solidFill>
                  <a:srgbClr val="FFFFFF"/>
                </a:solidFill>
              </a:rPr>
              <a:t>WHAT IS VR?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53" y="3061441"/>
            <a:ext cx="2736526" cy="1539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330" y="1318301"/>
            <a:ext cx="2784498" cy="1670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674" y="1131792"/>
            <a:ext cx="2043716" cy="2043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269" y="3061441"/>
            <a:ext cx="2736526" cy="15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44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dirty="0">
                <a:solidFill>
                  <a:srgbClr val="FFFFFF"/>
                </a:solidFill>
              </a:rPr>
              <a:t>VR OF TODAY: FUN BUT UNFINISHED</a:t>
            </a:r>
          </a:p>
          <a:p>
            <a:pPr lvl="0" algn="ctr">
              <a:spcBef>
                <a:spcPts val="0"/>
              </a:spcBef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7689">
            <a:off x="678375" y="2857524"/>
            <a:ext cx="4808048" cy="205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 descr="Untitled-1_0000_Layer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93498">
            <a:off x="683324" y="1688926"/>
            <a:ext cx="4012924" cy="171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 descr="Untitled-1_0001_Layer-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80525">
            <a:off x="4378914" y="2902388"/>
            <a:ext cx="4191591" cy="179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20850">
            <a:off x="3946462" y="1302900"/>
            <a:ext cx="4360802" cy="186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0800000">
            <a:off x="3155744" y="1776222"/>
            <a:ext cx="2763982" cy="2525182"/>
          </a:xfrm>
          <a:prstGeom prst="triangle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4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dirty="0">
                <a:solidFill>
                  <a:srgbClr val="FFFFFF"/>
                </a:solidFill>
              </a:rPr>
              <a:t>THE VR TRILEMMA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1665" y="4501186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MOBILITY</a:t>
            </a:r>
            <a:endParaRPr lang="bg-BG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476" y="1770308"/>
            <a:ext cx="1680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VISUAL QUALITY</a:t>
            </a:r>
            <a:endParaRPr lang="bg-BG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4678" y="1770308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RESPONSIVENESS</a:t>
            </a:r>
            <a:endParaRPr lang="bg-BG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CUT THE CORDS</a:t>
            </a:r>
          </a:p>
        </p:txBody>
      </p:sp>
      <p:pic>
        <p:nvPicPr>
          <p:cNvPr id="72" name="Shape 72" descr="wit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31174"/>
            <a:ext cx="3980200" cy="28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/>
          <p:nvPr/>
        </p:nvSpPr>
        <p:spPr>
          <a:xfrm>
            <a:off x="4434450" y="2818575"/>
            <a:ext cx="275100" cy="23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4" name="Shape 74" descr="witnou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100" y="1531175"/>
            <a:ext cx="3980204" cy="28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>
                <a:solidFill>
                  <a:srgbClr val="FFFFFF"/>
                </a:solidFill>
              </a:rPr>
              <a:t>LIFE BEYOND MOORE’S LAW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WIRELESS HTC VIVE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181</Words>
  <Application>Microsoft Office PowerPoint</Application>
  <PresentationFormat>On-screen Show (16:9)</PresentationFormat>
  <Paragraphs>34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Courier New</vt:lpstr>
      <vt:lpstr>Electrolize</vt:lpstr>
      <vt:lpstr>simple-light-2</vt:lpstr>
      <vt:lpstr>PowerPoint Presentation</vt:lpstr>
      <vt:lpstr>WHAT IS VR?</vt:lpstr>
      <vt:lpstr>VR OF TODAY: FUN BUT UNFINISHED </vt:lpstr>
      <vt:lpstr>THE VR TRILEMMA</vt:lpstr>
      <vt:lpstr>CUT THE CORDS</vt:lpstr>
      <vt:lpstr>PowerPoint Presentation</vt:lpstr>
      <vt:lpstr>PowerPoint Presentation</vt:lpstr>
      <vt:lpstr>LIFE BEYOND MOORE’S LAW</vt:lpstr>
      <vt:lpstr>WIRELESS HTC VIVE</vt:lpstr>
      <vt:lpstr>VR REMOTE FOR GEAR VR</vt:lpstr>
      <vt:lpstr>PowerPoint Presentation</vt:lpstr>
      <vt:lpstr>PowerPoint Presentation</vt:lpstr>
      <vt:lpstr>PowerPoint Presentation</vt:lpstr>
      <vt:lpstr>PowerPoint Presentation</vt:lpstr>
      <vt:lpstr>CONTACT US FOR A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Xencaye</dc:creator>
  <cp:lastModifiedBy>Xencaye</cp:lastModifiedBy>
  <cp:revision>13</cp:revision>
  <dcterms:modified xsi:type="dcterms:W3CDTF">2017-03-29T15:09:06Z</dcterms:modified>
</cp:coreProperties>
</file>